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8.6054999999999993</c:v>
                </c:pt>
                <c:pt idx="1">
                  <c:v>37.5</c:v>
                </c:pt>
                <c:pt idx="2">
                  <c:v>78.640799999999999</c:v>
                </c:pt>
                <c:pt idx="3">
                  <c:v>0</c:v>
                </c:pt>
                <c:pt idx="4">
                  <c:v>100</c:v>
                </c:pt>
                <c:pt idx="5">
                  <c:v>100</c:v>
                </c:pt>
              </c:numCache>
            </c:numRef>
          </c:val>
          <c:extLst>
            <c:ext xmlns:c16="http://schemas.microsoft.com/office/drawing/2014/chart" uri="{C3380CC4-5D6E-409C-BE32-E72D297353CC}">
              <c16:uniqueId val="{00000000-2C33-4494-9F32-A90152044FDF}"/>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9.8667999999999996</c:v>
                </c:pt>
                <c:pt idx="1">
                  <c:v>37.5</c:v>
                </c:pt>
                <c:pt idx="2">
                  <c:v>17.4757</c:v>
                </c:pt>
                <c:pt idx="3">
                  <c:v>0</c:v>
                </c:pt>
                <c:pt idx="4">
                  <c:v>19.0273</c:v>
                </c:pt>
                <c:pt idx="5">
                  <c:v>19.560500000000001</c:v>
                </c:pt>
              </c:numCache>
            </c:numRef>
          </c:val>
          <c:extLst>
            <c:ext xmlns:c16="http://schemas.microsoft.com/office/drawing/2014/chart" uri="{C3380CC4-5D6E-409C-BE32-E72D297353CC}">
              <c16:uniqueId val="{00000001-2C33-4494-9F32-A90152044FDF}"/>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11.9415</c:v>
                </c:pt>
                <c:pt idx="1">
                  <c:v>100</c:v>
                </c:pt>
                <c:pt idx="2">
                  <c:v>100</c:v>
                </c:pt>
                <c:pt idx="3">
                  <c:v>0</c:v>
                </c:pt>
                <c:pt idx="4">
                  <c:v>33.580399999999997</c:v>
                </c:pt>
                <c:pt idx="5">
                  <c:v>0.1313</c:v>
                </c:pt>
              </c:numCache>
            </c:numRef>
          </c:val>
          <c:extLst>
            <c:ext xmlns:c16="http://schemas.microsoft.com/office/drawing/2014/chart" uri="{C3380CC4-5D6E-409C-BE32-E72D297353CC}">
              <c16:uniqueId val="{00000002-2C33-4494-9F32-A90152044FDF}"/>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16.620200000000001</c:v>
                </c:pt>
                <c:pt idx="1">
                  <c:v>50</c:v>
                </c:pt>
                <c:pt idx="2">
                  <c:v>93.203900000000004</c:v>
                </c:pt>
                <c:pt idx="3">
                  <c:v>0</c:v>
                </c:pt>
                <c:pt idx="4">
                  <c:v>45.026499999999999</c:v>
                </c:pt>
                <c:pt idx="5">
                  <c:v>4.8677999999999999</c:v>
                </c:pt>
              </c:numCache>
            </c:numRef>
          </c:val>
          <c:extLst>
            <c:ext xmlns:c16="http://schemas.microsoft.com/office/drawing/2014/chart" uri="{C3380CC4-5D6E-409C-BE32-E72D297353CC}">
              <c16:uniqueId val="{00000003-2C33-4494-9F32-A90152044FDF}"/>
            </c:ext>
          </c:extLst>
        </c:ser>
        <c:ser>
          <c:idx val="4"/>
          <c:order val="4"/>
          <c:tx>
            <c:strRef>
              <c:f>Sheet1!$F$1</c:f>
              <c:strCache>
                <c:ptCount val="1"/>
                <c:pt idx="0">
                  <c:v>Olmo Bikes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0</c:v>
                </c:pt>
                <c:pt idx="2">
                  <c:v>0</c:v>
                </c:pt>
                <c:pt idx="3">
                  <c:v>0</c:v>
                </c:pt>
                <c:pt idx="4">
                  <c:v>0</c:v>
                </c:pt>
                <c:pt idx="5">
                  <c:v>-1.073</c:v>
                </c:pt>
              </c:numCache>
            </c:numRef>
          </c:val>
          <c:extLst>
            <c:ext xmlns:c16="http://schemas.microsoft.com/office/drawing/2014/chart" uri="{C3380CC4-5D6E-409C-BE32-E72D297353CC}">
              <c16:uniqueId val="{00000004-2C33-4494-9F32-A90152044FDF}"/>
            </c:ext>
          </c:extLst>
        </c:ser>
        <c:dLbls>
          <c:showLegendKey val="0"/>
          <c:showVal val="0"/>
          <c:showCatName val="0"/>
          <c:showSerName val="0"/>
          <c:showPercent val="0"/>
          <c:showBubbleSize val="0"/>
        </c:dLbls>
        <c:axId val="298969872"/>
        <c:axId val="298970200"/>
      </c:radarChart>
      <c:catAx>
        <c:axId val="298969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70200"/>
        <c:crosses val="autoZero"/>
        <c:auto val="1"/>
        <c:lblAlgn val="ctr"/>
        <c:lblOffset val="100"/>
        <c:noMultiLvlLbl val="0"/>
      </c:catAx>
      <c:valAx>
        <c:axId val="29897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6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 Bikes</c:v>
                </c:pt>
                <c:pt idx="1">
                  <c:v>Venzo Argentina</c:v>
                </c:pt>
                <c:pt idx="2">
                  <c:v>Topmega oficial</c:v>
                </c:pt>
                <c:pt idx="3">
                  <c:v>Teknial Bikes</c:v>
                </c:pt>
                <c:pt idx="4">
                  <c:v>Motomel Bicicletas</c:v>
                </c:pt>
              </c:strCache>
            </c:strRef>
          </c:cat>
          <c:val>
            <c:numRef>
              <c:f>Sheet1!$A$2:$E$2</c:f>
              <c:numCache>
                <c:formatCode>General</c:formatCode>
                <c:ptCount val="5"/>
                <c:pt idx="0">
                  <c:v>266784</c:v>
                </c:pt>
                <c:pt idx="1">
                  <c:v>44340</c:v>
                </c:pt>
                <c:pt idx="2">
                  <c:v>31858</c:v>
                </c:pt>
                <c:pt idx="3">
                  <c:v>26323</c:v>
                </c:pt>
                <c:pt idx="4">
                  <c:v>22958</c:v>
                </c:pt>
              </c:numCache>
            </c:numRef>
          </c:val>
          <c:extLst>
            <c:ext xmlns:c16="http://schemas.microsoft.com/office/drawing/2014/chart" uri="{C3380CC4-5D6E-409C-BE32-E72D297353CC}">
              <c16:uniqueId val="{00000000-028C-459A-BB81-61B5F690079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 Bikes</c:v>
                </c:pt>
                <c:pt idx="1">
                  <c:v>Venzo Argentina</c:v>
                </c:pt>
                <c:pt idx="2">
                  <c:v>Topmega oficial</c:v>
                </c:pt>
                <c:pt idx="3">
                  <c:v>Teknial Bikes</c:v>
                </c:pt>
                <c:pt idx="4">
                  <c:v>Motomel Bicicletas</c:v>
                </c:pt>
              </c:strCache>
            </c:strRef>
          </c:cat>
          <c:val>
            <c:numRef>
              <c:f>Sheet1!$A$2:$E$2</c:f>
              <c:numCache>
                <c:formatCode>General</c:formatCode>
                <c:ptCount val="5"/>
                <c:pt idx="0">
                  <c:v>-137</c:v>
                </c:pt>
                <c:pt idx="1">
                  <c:v>103</c:v>
                </c:pt>
                <c:pt idx="2">
                  <c:v>2</c:v>
                </c:pt>
                <c:pt idx="3">
                  <c:v>244</c:v>
                </c:pt>
                <c:pt idx="4">
                  <c:v>1048</c:v>
                </c:pt>
              </c:numCache>
            </c:numRef>
          </c:val>
          <c:extLst>
            <c:ext xmlns:c16="http://schemas.microsoft.com/office/drawing/2014/chart" uri="{C3380CC4-5D6E-409C-BE32-E72D297353CC}">
              <c16:uniqueId val="{00000000-96C6-4C3A-94AE-6DF02C47CEF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 Bikes</c:v>
                </c:pt>
                <c:pt idx="1">
                  <c:v>Venzo Argentina</c:v>
                </c:pt>
                <c:pt idx="2">
                  <c:v>Topmega oficial</c:v>
                </c:pt>
                <c:pt idx="3">
                  <c:v>Teknial Bikes</c:v>
                </c:pt>
                <c:pt idx="4">
                  <c:v>Motomel Bicicletas</c:v>
                </c:pt>
              </c:strCache>
            </c:strRef>
          </c:cat>
          <c:val>
            <c:numRef>
              <c:f>Sheet1!$A$2:$E$2</c:f>
              <c:numCache>
                <c:formatCode>General</c:formatCode>
                <c:ptCount val="5"/>
                <c:pt idx="0">
                  <c:v>0</c:v>
                </c:pt>
                <c:pt idx="1">
                  <c:v>4</c:v>
                </c:pt>
                <c:pt idx="2">
                  <c:v>8</c:v>
                </c:pt>
                <c:pt idx="3">
                  <c:v>3</c:v>
                </c:pt>
                <c:pt idx="4">
                  <c:v>3</c:v>
                </c:pt>
              </c:numCache>
            </c:numRef>
          </c:val>
          <c:extLst>
            <c:ext xmlns:c16="http://schemas.microsoft.com/office/drawing/2014/chart" uri="{C3380CC4-5D6E-409C-BE32-E72D297353CC}">
              <c16:uniqueId val="{00000000-A3D7-4EF5-957C-24AFAA262D3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 Bikes</c:v>
                </c:pt>
                <c:pt idx="1">
                  <c:v>Venzo Argentina</c:v>
                </c:pt>
                <c:pt idx="2">
                  <c:v>Topmega oficial</c:v>
                </c:pt>
                <c:pt idx="3">
                  <c:v>Teknial Bikes</c:v>
                </c:pt>
                <c:pt idx="4">
                  <c:v>Motomel Bicicletas</c:v>
                </c:pt>
              </c:strCache>
            </c:strRef>
          </c:cat>
          <c:val>
            <c:numRef>
              <c:f>Sheet1!$A$2:$E$2</c:f>
              <c:numCache>
                <c:formatCode>General</c:formatCode>
                <c:ptCount val="5"/>
                <c:pt idx="0">
                  <c:v>0</c:v>
                </c:pt>
                <c:pt idx="1">
                  <c:v>96</c:v>
                </c:pt>
                <c:pt idx="2">
                  <c:v>103</c:v>
                </c:pt>
                <c:pt idx="3">
                  <c:v>18</c:v>
                </c:pt>
                <c:pt idx="4">
                  <c:v>81</c:v>
                </c:pt>
              </c:numCache>
            </c:numRef>
          </c:val>
          <c:extLst>
            <c:ext xmlns:c16="http://schemas.microsoft.com/office/drawing/2014/chart" uri="{C3380CC4-5D6E-409C-BE32-E72D297353CC}">
              <c16:uniqueId val="{00000000-65C4-4F3F-B25C-3A148C311E9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21943</c:v>
                </c:pt>
                <c:pt idx="1">
                  <c:v>22022</c:v>
                </c:pt>
                <c:pt idx="2">
                  <c:v>22094</c:v>
                </c:pt>
                <c:pt idx="3">
                  <c:v>22172</c:v>
                </c:pt>
                <c:pt idx="4">
                  <c:v>22226</c:v>
                </c:pt>
                <c:pt idx="5">
                  <c:v>22308</c:v>
                </c:pt>
                <c:pt idx="6">
                  <c:v>22369</c:v>
                </c:pt>
                <c:pt idx="7">
                  <c:v>22433</c:v>
                </c:pt>
                <c:pt idx="8">
                  <c:v>22505</c:v>
                </c:pt>
                <c:pt idx="9">
                  <c:v>22554</c:v>
                </c:pt>
                <c:pt idx="10">
                  <c:v>22628</c:v>
                </c:pt>
                <c:pt idx="11">
                  <c:v>22682</c:v>
                </c:pt>
                <c:pt idx="12">
                  <c:v>22738</c:v>
                </c:pt>
                <c:pt idx="13">
                  <c:v>22804</c:v>
                </c:pt>
                <c:pt idx="14">
                  <c:v>22867</c:v>
                </c:pt>
                <c:pt idx="15">
                  <c:v>22958</c:v>
                </c:pt>
              </c:numCache>
            </c:numRef>
          </c:val>
          <c:smooth val="0"/>
          <c:extLst>
            <c:ext xmlns:c16="http://schemas.microsoft.com/office/drawing/2014/chart" uri="{C3380CC4-5D6E-409C-BE32-E72D297353CC}">
              <c16:uniqueId val="{00000000-E15B-4643-971C-D95328FA4402}"/>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26086</c:v>
                </c:pt>
                <c:pt idx="1">
                  <c:v>26107</c:v>
                </c:pt>
                <c:pt idx="2">
                  <c:v>26116</c:v>
                </c:pt>
                <c:pt idx="3">
                  <c:v>26136</c:v>
                </c:pt>
                <c:pt idx="4">
                  <c:v>26153</c:v>
                </c:pt>
                <c:pt idx="5">
                  <c:v>26170</c:v>
                </c:pt>
                <c:pt idx="6">
                  <c:v>26185</c:v>
                </c:pt>
                <c:pt idx="7">
                  <c:v>26206</c:v>
                </c:pt>
                <c:pt idx="8">
                  <c:v>26228</c:v>
                </c:pt>
                <c:pt idx="9">
                  <c:v>26244</c:v>
                </c:pt>
                <c:pt idx="10">
                  <c:v>26261</c:v>
                </c:pt>
                <c:pt idx="11">
                  <c:v>26274</c:v>
                </c:pt>
                <c:pt idx="12">
                  <c:v>26285</c:v>
                </c:pt>
                <c:pt idx="13">
                  <c:v>26290</c:v>
                </c:pt>
                <c:pt idx="14">
                  <c:v>26306</c:v>
                </c:pt>
                <c:pt idx="15">
                  <c:v>26323</c:v>
                </c:pt>
              </c:numCache>
            </c:numRef>
          </c:val>
          <c:smooth val="0"/>
          <c:extLst>
            <c:ext xmlns:c16="http://schemas.microsoft.com/office/drawing/2014/chart" uri="{C3380CC4-5D6E-409C-BE32-E72D297353CC}">
              <c16:uniqueId val="{00000001-E15B-4643-971C-D95328FA4402}"/>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pt idx="0">
                  <c:v>31856</c:v>
                </c:pt>
                <c:pt idx="1">
                  <c:v>31858</c:v>
                </c:pt>
                <c:pt idx="2">
                  <c:v>31860</c:v>
                </c:pt>
                <c:pt idx="3">
                  <c:v>31863</c:v>
                </c:pt>
                <c:pt idx="4">
                  <c:v>31863</c:v>
                </c:pt>
                <c:pt idx="5">
                  <c:v>31861</c:v>
                </c:pt>
                <c:pt idx="6">
                  <c:v>31862</c:v>
                </c:pt>
                <c:pt idx="7">
                  <c:v>31864</c:v>
                </c:pt>
                <c:pt idx="8">
                  <c:v>31863</c:v>
                </c:pt>
                <c:pt idx="9">
                  <c:v>31860</c:v>
                </c:pt>
                <c:pt idx="10">
                  <c:v>31860</c:v>
                </c:pt>
                <c:pt idx="11">
                  <c:v>31856</c:v>
                </c:pt>
                <c:pt idx="12">
                  <c:v>31856</c:v>
                </c:pt>
                <c:pt idx="13">
                  <c:v>31855</c:v>
                </c:pt>
                <c:pt idx="14">
                  <c:v>31857</c:v>
                </c:pt>
                <c:pt idx="15">
                  <c:v>31858</c:v>
                </c:pt>
              </c:numCache>
            </c:numRef>
          </c:val>
          <c:smooth val="0"/>
          <c:extLst>
            <c:ext xmlns:c16="http://schemas.microsoft.com/office/drawing/2014/chart" uri="{C3380CC4-5D6E-409C-BE32-E72D297353CC}">
              <c16:uniqueId val="{00000002-E15B-4643-971C-D95328FA4402}"/>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pt idx="0">
                  <c:v>44249</c:v>
                </c:pt>
                <c:pt idx="1">
                  <c:v>44262</c:v>
                </c:pt>
                <c:pt idx="2">
                  <c:v>44268</c:v>
                </c:pt>
                <c:pt idx="3">
                  <c:v>44279</c:v>
                </c:pt>
                <c:pt idx="4">
                  <c:v>44285</c:v>
                </c:pt>
                <c:pt idx="5">
                  <c:v>44287</c:v>
                </c:pt>
                <c:pt idx="6">
                  <c:v>44290</c:v>
                </c:pt>
                <c:pt idx="7">
                  <c:v>44294</c:v>
                </c:pt>
                <c:pt idx="8">
                  <c:v>44303</c:v>
                </c:pt>
                <c:pt idx="9">
                  <c:v>44313</c:v>
                </c:pt>
                <c:pt idx="10">
                  <c:v>44321</c:v>
                </c:pt>
                <c:pt idx="11">
                  <c:v>44326</c:v>
                </c:pt>
                <c:pt idx="12">
                  <c:v>44330</c:v>
                </c:pt>
                <c:pt idx="13">
                  <c:v>44333</c:v>
                </c:pt>
                <c:pt idx="14">
                  <c:v>44335</c:v>
                </c:pt>
                <c:pt idx="15">
                  <c:v>44340</c:v>
                </c:pt>
              </c:numCache>
            </c:numRef>
          </c:val>
          <c:smooth val="0"/>
          <c:extLst>
            <c:ext xmlns:c16="http://schemas.microsoft.com/office/drawing/2014/chart" uri="{C3380CC4-5D6E-409C-BE32-E72D297353CC}">
              <c16:uniqueId val="{00000003-E15B-4643-971C-D95328FA4402}"/>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Sheet1!$F$2:$F$17</c:f>
              <c:numCache>
                <c:formatCode>General</c:formatCode>
                <c:ptCount val="16"/>
                <c:pt idx="0">
                  <c:v>266917</c:v>
                </c:pt>
                <c:pt idx="1">
                  <c:v>266914</c:v>
                </c:pt>
                <c:pt idx="2">
                  <c:v>266906</c:v>
                </c:pt>
                <c:pt idx="3">
                  <c:v>266892</c:v>
                </c:pt>
                <c:pt idx="4">
                  <c:v>266886</c:v>
                </c:pt>
                <c:pt idx="5">
                  <c:v>266877</c:v>
                </c:pt>
                <c:pt idx="6">
                  <c:v>266871</c:v>
                </c:pt>
                <c:pt idx="7">
                  <c:v>266858</c:v>
                </c:pt>
                <c:pt idx="8">
                  <c:v>266850</c:v>
                </c:pt>
                <c:pt idx="9">
                  <c:v>266833</c:v>
                </c:pt>
                <c:pt idx="10">
                  <c:v>266828</c:v>
                </c:pt>
                <c:pt idx="11">
                  <c:v>266818</c:v>
                </c:pt>
                <c:pt idx="12">
                  <c:v>266809</c:v>
                </c:pt>
                <c:pt idx="13">
                  <c:v>266798</c:v>
                </c:pt>
                <c:pt idx="14">
                  <c:v>266795</c:v>
                </c:pt>
                <c:pt idx="15">
                  <c:v>266784</c:v>
                </c:pt>
              </c:numCache>
            </c:numRef>
          </c:val>
          <c:smooth val="0"/>
          <c:extLst>
            <c:ext xmlns:c16="http://schemas.microsoft.com/office/drawing/2014/chart" uri="{C3380CC4-5D6E-409C-BE32-E72D297353CC}">
              <c16:uniqueId val="{00000004-E15B-4643-971C-D95328FA4402}"/>
            </c:ext>
          </c:extLst>
        </c:ser>
        <c:dLbls>
          <c:showLegendKey val="0"/>
          <c:showVal val="0"/>
          <c:showCatName val="0"/>
          <c:showSerName val="0"/>
          <c:showPercent val="0"/>
          <c:showBubbleSize val="0"/>
        </c:dLbls>
        <c:smooth val="0"/>
        <c:axId val="246809776"/>
        <c:axId val="246806168"/>
      </c:lineChart>
      <c:dateAx>
        <c:axId val="246809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06168"/>
        <c:crosses val="autoZero"/>
        <c:auto val="1"/>
        <c:lblOffset val="100"/>
        <c:baseTimeUnit val="days"/>
      </c:dateAx>
      <c:valAx>
        <c:axId val="246806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0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33</c:v>
                </c:pt>
                <c:pt idx="1">
                  <c:v>79</c:v>
                </c:pt>
                <c:pt idx="2">
                  <c:v>72</c:v>
                </c:pt>
                <c:pt idx="3">
                  <c:v>78</c:v>
                </c:pt>
                <c:pt idx="4">
                  <c:v>54</c:v>
                </c:pt>
                <c:pt idx="5">
                  <c:v>82</c:v>
                </c:pt>
                <c:pt idx="6">
                  <c:v>61</c:v>
                </c:pt>
                <c:pt idx="7">
                  <c:v>64</c:v>
                </c:pt>
                <c:pt idx="8">
                  <c:v>72</c:v>
                </c:pt>
                <c:pt idx="9">
                  <c:v>49</c:v>
                </c:pt>
                <c:pt idx="10">
                  <c:v>74</c:v>
                </c:pt>
                <c:pt idx="11">
                  <c:v>54</c:v>
                </c:pt>
                <c:pt idx="12">
                  <c:v>56</c:v>
                </c:pt>
                <c:pt idx="13">
                  <c:v>66</c:v>
                </c:pt>
                <c:pt idx="14">
                  <c:v>63</c:v>
                </c:pt>
                <c:pt idx="15">
                  <c:v>91</c:v>
                </c:pt>
              </c:numCache>
            </c:numRef>
          </c:val>
          <c:smooth val="0"/>
          <c:extLst>
            <c:ext xmlns:c16="http://schemas.microsoft.com/office/drawing/2014/chart" uri="{C3380CC4-5D6E-409C-BE32-E72D297353CC}">
              <c16:uniqueId val="{00000000-AD9A-41AC-B69B-30E7F1F1D804}"/>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7</c:v>
                </c:pt>
                <c:pt idx="1">
                  <c:v>21</c:v>
                </c:pt>
                <c:pt idx="2">
                  <c:v>9</c:v>
                </c:pt>
                <c:pt idx="3">
                  <c:v>20</c:v>
                </c:pt>
                <c:pt idx="4">
                  <c:v>17</c:v>
                </c:pt>
                <c:pt idx="5">
                  <c:v>17</c:v>
                </c:pt>
                <c:pt idx="6">
                  <c:v>15</c:v>
                </c:pt>
                <c:pt idx="7">
                  <c:v>21</c:v>
                </c:pt>
                <c:pt idx="8">
                  <c:v>22</c:v>
                </c:pt>
                <c:pt idx="9">
                  <c:v>16</c:v>
                </c:pt>
                <c:pt idx="10">
                  <c:v>17</c:v>
                </c:pt>
                <c:pt idx="11">
                  <c:v>13</c:v>
                </c:pt>
                <c:pt idx="12">
                  <c:v>11</c:v>
                </c:pt>
                <c:pt idx="13">
                  <c:v>5</c:v>
                </c:pt>
                <c:pt idx="14">
                  <c:v>16</c:v>
                </c:pt>
                <c:pt idx="15">
                  <c:v>17</c:v>
                </c:pt>
              </c:numCache>
            </c:numRef>
          </c:val>
          <c:smooth val="0"/>
          <c:extLst>
            <c:ext xmlns:c16="http://schemas.microsoft.com/office/drawing/2014/chart" uri="{C3380CC4-5D6E-409C-BE32-E72D297353CC}">
              <c16:uniqueId val="{00000001-AD9A-41AC-B69B-30E7F1F1D804}"/>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pt idx="0">
                  <c:v>0</c:v>
                </c:pt>
                <c:pt idx="1">
                  <c:v>2</c:v>
                </c:pt>
                <c:pt idx="2">
                  <c:v>2</c:v>
                </c:pt>
                <c:pt idx="3">
                  <c:v>3</c:v>
                </c:pt>
                <c:pt idx="4">
                  <c:v>0</c:v>
                </c:pt>
                <c:pt idx="5">
                  <c:v>-2</c:v>
                </c:pt>
                <c:pt idx="6">
                  <c:v>1</c:v>
                </c:pt>
                <c:pt idx="7">
                  <c:v>2</c:v>
                </c:pt>
                <c:pt idx="8">
                  <c:v>-1</c:v>
                </c:pt>
                <c:pt idx="9">
                  <c:v>-3</c:v>
                </c:pt>
                <c:pt idx="10">
                  <c:v>0</c:v>
                </c:pt>
                <c:pt idx="11">
                  <c:v>-4</c:v>
                </c:pt>
                <c:pt idx="12">
                  <c:v>0</c:v>
                </c:pt>
                <c:pt idx="13">
                  <c:v>-1</c:v>
                </c:pt>
                <c:pt idx="14">
                  <c:v>2</c:v>
                </c:pt>
                <c:pt idx="15">
                  <c:v>1</c:v>
                </c:pt>
              </c:numCache>
            </c:numRef>
          </c:val>
          <c:smooth val="0"/>
          <c:extLst>
            <c:ext xmlns:c16="http://schemas.microsoft.com/office/drawing/2014/chart" uri="{C3380CC4-5D6E-409C-BE32-E72D297353CC}">
              <c16:uniqueId val="{00000002-AD9A-41AC-B69B-30E7F1F1D804}"/>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pt idx="0">
                  <c:v>12</c:v>
                </c:pt>
                <c:pt idx="1">
                  <c:v>13</c:v>
                </c:pt>
                <c:pt idx="2">
                  <c:v>6</c:v>
                </c:pt>
                <c:pt idx="3">
                  <c:v>11</c:v>
                </c:pt>
                <c:pt idx="4">
                  <c:v>6</c:v>
                </c:pt>
                <c:pt idx="5">
                  <c:v>2</c:v>
                </c:pt>
                <c:pt idx="6">
                  <c:v>3</c:v>
                </c:pt>
                <c:pt idx="7">
                  <c:v>4</c:v>
                </c:pt>
                <c:pt idx="8">
                  <c:v>9</c:v>
                </c:pt>
                <c:pt idx="9">
                  <c:v>10</c:v>
                </c:pt>
                <c:pt idx="10">
                  <c:v>8</c:v>
                </c:pt>
                <c:pt idx="11">
                  <c:v>5</c:v>
                </c:pt>
                <c:pt idx="12">
                  <c:v>4</c:v>
                </c:pt>
                <c:pt idx="13">
                  <c:v>3</c:v>
                </c:pt>
                <c:pt idx="14">
                  <c:v>2</c:v>
                </c:pt>
                <c:pt idx="15">
                  <c:v>5</c:v>
                </c:pt>
              </c:numCache>
            </c:numRef>
          </c:val>
          <c:smooth val="0"/>
          <c:extLst>
            <c:ext xmlns:c16="http://schemas.microsoft.com/office/drawing/2014/chart" uri="{C3380CC4-5D6E-409C-BE32-E72D297353CC}">
              <c16:uniqueId val="{00000003-AD9A-41AC-B69B-30E7F1F1D804}"/>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Sheet1!$F$2:$F$17</c:f>
              <c:numCache>
                <c:formatCode>General</c:formatCode>
                <c:ptCount val="16"/>
                <c:pt idx="0">
                  <c:v>-4</c:v>
                </c:pt>
                <c:pt idx="1">
                  <c:v>-3</c:v>
                </c:pt>
                <c:pt idx="2">
                  <c:v>-8</c:v>
                </c:pt>
                <c:pt idx="3">
                  <c:v>-14</c:v>
                </c:pt>
                <c:pt idx="4">
                  <c:v>-6</c:v>
                </c:pt>
                <c:pt idx="5">
                  <c:v>-9</c:v>
                </c:pt>
                <c:pt idx="6">
                  <c:v>-6</c:v>
                </c:pt>
                <c:pt idx="7">
                  <c:v>-13</c:v>
                </c:pt>
                <c:pt idx="8">
                  <c:v>-8</c:v>
                </c:pt>
                <c:pt idx="9">
                  <c:v>-17</c:v>
                </c:pt>
                <c:pt idx="10">
                  <c:v>-5</c:v>
                </c:pt>
                <c:pt idx="11">
                  <c:v>-10</c:v>
                </c:pt>
                <c:pt idx="12">
                  <c:v>-9</c:v>
                </c:pt>
                <c:pt idx="13">
                  <c:v>-11</c:v>
                </c:pt>
                <c:pt idx="14">
                  <c:v>-3</c:v>
                </c:pt>
                <c:pt idx="15">
                  <c:v>-11</c:v>
                </c:pt>
              </c:numCache>
            </c:numRef>
          </c:val>
          <c:smooth val="0"/>
          <c:extLst>
            <c:ext xmlns:c16="http://schemas.microsoft.com/office/drawing/2014/chart" uri="{C3380CC4-5D6E-409C-BE32-E72D297353CC}">
              <c16:uniqueId val="{00000004-AD9A-41AC-B69B-30E7F1F1D804}"/>
            </c:ext>
          </c:extLst>
        </c:ser>
        <c:dLbls>
          <c:showLegendKey val="0"/>
          <c:showVal val="0"/>
          <c:showCatName val="0"/>
          <c:showSerName val="0"/>
          <c:showPercent val="0"/>
          <c:showBubbleSize val="0"/>
        </c:dLbls>
        <c:smooth val="0"/>
        <c:axId val="246811744"/>
        <c:axId val="246808136"/>
      </c:lineChart>
      <c:dateAx>
        <c:axId val="246811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08136"/>
        <c:crosses val="autoZero"/>
        <c:auto val="1"/>
        <c:lblOffset val="100"/>
        <c:baseTimeUnit val="days"/>
      </c:dateAx>
      <c:valAx>
        <c:axId val="246808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1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53</c:v>
                </c:pt>
                <c:pt idx="1">
                  <c:v>81</c:v>
                </c:pt>
                <c:pt idx="2">
                  <c:v>61</c:v>
                </c:pt>
                <c:pt idx="3">
                  <c:v>76</c:v>
                </c:pt>
                <c:pt idx="4">
                  <c:v>54</c:v>
                </c:pt>
                <c:pt idx="5">
                  <c:v>69</c:v>
                </c:pt>
                <c:pt idx="6">
                  <c:v>64</c:v>
                </c:pt>
              </c:numCache>
            </c:numRef>
          </c:val>
          <c:extLst>
            <c:ext xmlns:c16="http://schemas.microsoft.com/office/drawing/2014/chart" uri="{C3380CC4-5D6E-409C-BE32-E72D297353CC}">
              <c16:uniqueId val="{00000000-7C48-4A88-961F-5D0ED5E6A152}"/>
            </c:ext>
          </c:extLst>
        </c:ser>
        <c:ser>
          <c:idx val="1"/>
          <c:order val="1"/>
          <c:tx>
            <c:strRef>
              <c:f>Sheet1!$C$1</c:f>
              <c:strCache>
                <c:ptCount val="1"/>
                <c:pt idx="0">
                  <c:v>Teknial 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c:v>
                </c:pt>
                <c:pt idx="1">
                  <c:v>20</c:v>
                </c:pt>
                <c:pt idx="2">
                  <c:v>13</c:v>
                </c:pt>
                <c:pt idx="3">
                  <c:v>19</c:v>
                </c:pt>
                <c:pt idx="4">
                  <c:v>15</c:v>
                </c:pt>
                <c:pt idx="5">
                  <c:v>14</c:v>
                </c:pt>
                <c:pt idx="6">
                  <c:v>10</c:v>
                </c:pt>
              </c:numCache>
            </c:numRef>
          </c:val>
          <c:extLst>
            <c:ext xmlns:c16="http://schemas.microsoft.com/office/drawing/2014/chart" uri="{C3380CC4-5D6E-409C-BE32-E72D297353CC}">
              <c16:uniqueId val="{00000001-7C48-4A88-961F-5D0ED5E6A152}"/>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2</c:v>
                </c:pt>
                <c:pt idx="4">
                  <c:v>-2</c:v>
                </c:pt>
                <c:pt idx="5">
                  <c:v>-1</c:v>
                </c:pt>
                <c:pt idx="6">
                  <c:v>0</c:v>
                </c:pt>
              </c:numCache>
            </c:numRef>
          </c:val>
          <c:extLst>
            <c:ext xmlns:c16="http://schemas.microsoft.com/office/drawing/2014/chart" uri="{C3380CC4-5D6E-409C-BE32-E72D297353CC}">
              <c16:uniqueId val="{00000002-7C48-4A88-961F-5D0ED5E6A152}"/>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c:v>
                </c:pt>
                <c:pt idx="1">
                  <c:v>9</c:v>
                </c:pt>
                <c:pt idx="2">
                  <c:v>8</c:v>
                </c:pt>
                <c:pt idx="3">
                  <c:v>10</c:v>
                </c:pt>
                <c:pt idx="4">
                  <c:v>6</c:v>
                </c:pt>
                <c:pt idx="5">
                  <c:v>3</c:v>
                </c:pt>
                <c:pt idx="6">
                  <c:v>3</c:v>
                </c:pt>
              </c:numCache>
            </c:numRef>
          </c:val>
          <c:extLst>
            <c:ext xmlns:c16="http://schemas.microsoft.com/office/drawing/2014/chart" uri="{C3380CC4-5D6E-409C-BE32-E72D297353CC}">
              <c16:uniqueId val="{00000003-7C48-4A88-961F-5D0ED5E6A152}"/>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c:v>
                </c:pt>
                <c:pt idx="1">
                  <c:v>-7</c:v>
                </c:pt>
                <c:pt idx="2">
                  <c:v>-13</c:v>
                </c:pt>
                <c:pt idx="3">
                  <c:v>-10</c:v>
                </c:pt>
                <c:pt idx="4">
                  <c:v>-8</c:v>
                </c:pt>
                <c:pt idx="5">
                  <c:v>-9</c:v>
                </c:pt>
                <c:pt idx="6">
                  <c:v>-9</c:v>
                </c:pt>
              </c:numCache>
            </c:numRef>
          </c:val>
          <c:extLst>
            <c:ext xmlns:c16="http://schemas.microsoft.com/office/drawing/2014/chart" uri="{C3380CC4-5D6E-409C-BE32-E72D297353CC}">
              <c16:uniqueId val="{00000004-7C48-4A88-961F-5D0ED5E6A152}"/>
            </c:ext>
          </c:extLst>
        </c:ser>
        <c:dLbls>
          <c:showLegendKey val="0"/>
          <c:showVal val="0"/>
          <c:showCatName val="0"/>
          <c:showSerName val="0"/>
          <c:showPercent val="0"/>
          <c:showBubbleSize val="0"/>
        </c:dLbls>
        <c:gapWidth val="219"/>
        <c:overlap val="-27"/>
        <c:axId val="242309928"/>
        <c:axId val="302315280"/>
      </c:barChart>
      <c:catAx>
        <c:axId val="242309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15280"/>
        <c:crosses val="autoZero"/>
        <c:auto val="1"/>
        <c:lblAlgn val="ctr"/>
        <c:lblOffset val="100"/>
        <c:noMultiLvlLbl val="0"/>
      </c:catAx>
      <c:valAx>
        <c:axId val="30231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0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0.150616157005933</c:v>
                </c:pt>
                <c:pt idx="1">
                  <c:v>0.36002369776238402</c:v>
                </c:pt>
                <c:pt idx="2">
                  <c:v>0.32694578149123599</c:v>
                </c:pt>
                <c:pt idx="3">
                  <c:v>0.353037023626324</c:v>
                </c:pt>
                <c:pt idx="4">
                  <c:v>0.243550423958145</c:v>
                </c:pt>
                <c:pt idx="5">
                  <c:v>0.36893728066228698</c:v>
                </c:pt>
                <c:pt idx="6">
                  <c:v>0.27344450421373501</c:v>
                </c:pt>
                <c:pt idx="7">
                  <c:v>0.28611024185256401</c:v>
                </c:pt>
                <c:pt idx="8">
                  <c:v>0.32095573485490098</c:v>
                </c:pt>
                <c:pt idx="9">
                  <c:v>0.21772939346811801</c:v>
                </c:pt>
                <c:pt idx="10">
                  <c:v>0.32810144541988101</c:v>
                </c:pt>
                <c:pt idx="11">
                  <c:v>0.23864238995934201</c:v>
                </c:pt>
                <c:pt idx="12">
                  <c:v>0.246891808482497</c:v>
                </c:pt>
                <c:pt idx="13">
                  <c:v>0.290262995865951</c:v>
                </c:pt>
                <c:pt idx="14">
                  <c:v>0.27626732152254002</c:v>
                </c:pt>
                <c:pt idx="15">
                  <c:v>0.39795338260375202</c:v>
                </c:pt>
              </c:numCache>
            </c:numRef>
          </c:val>
          <c:smooth val="0"/>
          <c:extLst>
            <c:ext xmlns:c16="http://schemas.microsoft.com/office/drawing/2014/chart" uri="{C3380CC4-5D6E-409C-BE32-E72D297353CC}">
              <c16:uniqueId val="{00000000-77EF-4DBD-86B6-B0DBB9C01C4F}"/>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2.6841519996932399E-2</c:v>
                </c:pt>
                <c:pt idx="1">
                  <c:v>8.0502951774898399E-2</c:v>
                </c:pt>
                <c:pt idx="2">
                  <c:v>3.4473512850959502E-2</c:v>
                </c:pt>
                <c:pt idx="3">
                  <c:v>7.6581406034614802E-2</c:v>
                </c:pt>
                <c:pt idx="4">
                  <c:v>6.5044383226201402E-2</c:v>
                </c:pt>
                <c:pt idx="5">
                  <c:v>6.5002103009214995E-2</c:v>
                </c:pt>
                <c:pt idx="6">
                  <c:v>5.73175391669851E-2</c:v>
                </c:pt>
                <c:pt idx="7">
                  <c:v>8.0198586977277095E-2</c:v>
                </c:pt>
                <c:pt idx="8">
                  <c:v>8.3950240402961104E-2</c:v>
                </c:pt>
                <c:pt idx="9">
                  <c:v>6.1003507701692897E-2</c:v>
                </c:pt>
                <c:pt idx="10">
                  <c:v>6.4776710867245804E-2</c:v>
                </c:pt>
                <c:pt idx="11">
                  <c:v>4.9503065382125601E-2</c:v>
                </c:pt>
                <c:pt idx="12">
                  <c:v>4.1866483976554798E-2</c:v>
                </c:pt>
                <c:pt idx="13">
                  <c:v>1.9022256039566299E-2</c:v>
                </c:pt>
                <c:pt idx="14">
                  <c:v>6.0859642449600598E-2</c:v>
                </c:pt>
                <c:pt idx="15">
                  <c:v>6.4624040142933201E-2</c:v>
                </c:pt>
              </c:numCache>
            </c:numRef>
          </c:val>
          <c:smooth val="0"/>
          <c:extLst>
            <c:ext xmlns:c16="http://schemas.microsoft.com/office/drawing/2014/chart" uri="{C3380CC4-5D6E-409C-BE32-E72D297353CC}">
              <c16:uniqueId val="{00000001-77EF-4DBD-86B6-B0DBB9C01C4F}"/>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pt idx="0">
                  <c:v>0</c:v>
                </c:pt>
                <c:pt idx="1">
                  <c:v>6.27825213460573E-3</c:v>
                </c:pt>
                <c:pt idx="2">
                  <c:v>6.2778579948521603E-3</c:v>
                </c:pt>
                <c:pt idx="3">
                  <c:v>9.4161958568738206E-3</c:v>
                </c:pt>
                <c:pt idx="4">
                  <c:v>0</c:v>
                </c:pt>
                <c:pt idx="5">
                  <c:v>-6.27687286194018E-3</c:v>
                </c:pt>
                <c:pt idx="6">
                  <c:v>3.1386334390006601E-3</c:v>
                </c:pt>
                <c:pt idx="7">
                  <c:v>6.2770698637875802E-3</c:v>
                </c:pt>
                <c:pt idx="8">
                  <c:v>-3.1383379362289699E-3</c:v>
                </c:pt>
                <c:pt idx="9">
                  <c:v>-9.4153092929102691E-3</c:v>
                </c:pt>
                <c:pt idx="10">
                  <c:v>0</c:v>
                </c:pt>
                <c:pt idx="11">
                  <c:v>-1.25549278091651E-2</c:v>
                </c:pt>
                <c:pt idx="12">
                  <c:v>0</c:v>
                </c:pt>
                <c:pt idx="13">
                  <c:v>-3.1391260673028598E-3</c:v>
                </c:pt>
                <c:pt idx="14">
                  <c:v>6.2784492230419098E-3</c:v>
                </c:pt>
                <c:pt idx="15">
                  <c:v>3.13902752927143E-3</c:v>
                </c:pt>
              </c:numCache>
            </c:numRef>
          </c:val>
          <c:smooth val="0"/>
          <c:extLst>
            <c:ext xmlns:c16="http://schemas.microsoft.com/office/drawing/2014/chart" uri="{C3380CC4-5D6E-409C-BE32-E72D297353CC}">
              <c16:uniqueId val="{00000002-77EF-4DBD-86B6-B0DBB9C01C4F}"/>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pt idx="0">
                  <c:v>2.7126613468363599E-2</c:v>
                </c:pt>
                <c:pt idx="1">
                  <c:v>2.9379195010056699E-2</c:v>
                </c:pt>
                <c:pt idx="2">
                  <c:v>1.3555645926528401E-2</c:v>
                </c:pt>
                <c:pt idx="3">
                  <c:v>2.48486491370742E-2</c:v>
                </c:pt>
                <c:pt idx="4">
                  <c:v>1.35504415185528E-2</c:v>
                </c:pt>
                <c:pt idx="5">
                  <c:v>4.5162018742237802E-3</c:v>
                </c:pt>
                <c:pt idx="6">
                  <c:v>6.7739968839614301E-3</c:v>
                </c:pt>
                <c:pt idx="7">
                  <c:v>9.0313840596071403E-3</c:v>
                </c:pt>
                <c:pt idx="8">
                  <c:v>2.0318779067142301E-2</c:v>
                </c:pt>
                <c:pt idx="9">
                  <c:v>2.2571834864456099E-2</c:v>
                </c:pt>
                <c:pt idx="10">
                  <c:v>1.8053392909529901E-2</c:v>
                </c:pt>
                <c:pt idx="11">
                  <c:v>1.12813339049209E-2</c:v>
                </c:pt>
                <c:pt idx="12">
                  <c:v>9.02404909082705E-3</c:v>
                </c:pt>
                <c:pt idx="13">
                  <c:v>6.7674261222648302E-3</c:v>
                </c:pt>
                <c:pt idx="14">
                  <c:v>4.5113121151286904E-3</c:v>
                </c:pt>
                <c:pt idx="15">
                  <c:v>1.12777715123492E-2</c:v>
                </c:pt>
              </c:numCache>
            </c:numRef>
          </c:val>
          <c:smooth val="0"/>
          <c:extLst>
            <c:ext xmlns:c16="http://schemas.microsoft.com/office/drawing/2014/chart" uri="{C3380CC4-5D6E-409C-BE32-E72D297353CC}">
              <c16:uniqueId val="{00000003-77EF-4DBD-86B6-B0DBB9C01C4F}"/>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Sheet1!$F$2:$F$17</c:f>
              <c:numCache>
                <c:formatCode>General</c:formatCode>
                <c:ptCount val="16"/>
                <c:pt idx="0">
                  <c:v>-1.4985707381584799E-3</c:v>
                </c:pt>
                <c:pt idx="1">
                  <c:v>-1.1239448967281999E-3</c:v>
                </c:pt>
                <c:pt idx="2">
                  <c:v>-2.9972200783773099E-3</c:v>
                </c:pt>
                <c:pt idx="3">
                  <c:v>-5.2452923501157701E-3</c:v>
                </c:pt>
                <c:pt idx="4">
                  <c:v>-2.2481003551998598E-3</c:v>
                </c:pt>
                <c:pt idx="5">
                  <c:v>-3.3722263438322E-3</c:v>
                </c:pt>
                <c:pt idx="6">
                  <c:v>-2.2482267111815601E-3</c:v>
                </c:pt>
                <c:pt idx="7">
                  <c:v>-4.8712673913613698E-3</c:v>
                </c:pt>
                <c:pt idx="8">
                  <c:v>-2.9978490433114199E-3</c:v>
                </c:pt>
                <c:pt idx="9">
                  <c:v>-6.3706201986134499E-3</c:v>
                </c:pt>
                <c:pt idx="10">
                  <c:v>-1.8738311977903801E-3</c:v>
                </c:pt>
                <c:pt idx="11">
                  <c:v>-3.7477326217638298E-3</c:v>
                </c:pt>
                <c:pt idx="12">
                  <c:v>-3.37308577382336E-3</c:v>
                </c:pt>
                <c:pt idx="13">
                  <c:v>-4.1227994557904704E-3</c:v>
                </c:pt>
                <c:pt idx="14">
                  <c:v>-1.12444621024146E-3</c:v>
                </c:pt>
                <c:pt idx="15">
                  <c:v>-4.1230157986469002E-3</c:v>
                </c:pt>
              </c:numCache>
            </c:numRef>
          </c:val>
          <c:smooth val="0"/>
          <c:extLst>
            <c:ext xmlns:c16="http://schemas.microsoft.com/office/drawing/2014/chart" uri="{C3380CC4-5D6E-409C-BE32-E72D297353CC}">
              <c16:uniqueId val="{00000004-77EF-4DBD-86B6-B0DBB9C01C4F}"/>
            </c:ext>
          </c:extLst>
        </c:ser>
        <c:dLbls>
          <c:showLegendKey val="0"/>
          <c:showVal val="0"/>
          <c:showCatName val="0"/>
          <c:showSerName val="0"/>
          <c:showPercent val="0"/>
          <c:showBubbleSize val="0"/>
        </c:dLbls>
        <c:smooth val="0"/>
        <c:axId val="302316592"/>
        <c:axId val="302313968"/>
      </c:lineChart>
      <c:dateAx>
        <c:axId val="302316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13968"/>
        <c:crosses val="autoZero"/>
        <c:auto val="1"/>
        <c:lblOffset val="100"/>
        <c:baseTimeUnit val="days"/>
      </c:dateAx>
      <c:valAx>
        <c:axId val="30231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1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0</c:v>
                </c:pt>
                <c:pt idx="1">
                  <c:v>1</c:v>
                </c:pt>
                <c:pt idx="2">
                  <c:v>0</c:v>
                </c:pt>
                <c:pt idx="3">
                  <c:v>0</c:v>
                </c:pt>
                <c:pt idx="4">
                  <c:v>0</c:v>
                </c:pt>
                <c:pt idx="5">
                  <c:v>0</c:v>
                </c:pt>
                <c:pt idx="6">
                  <c:v>0</c:v>
                </c:pt>
                <c:pt idx="7">
                  <c:v>0</c:v>
                </c:pt>
                <c:pt idx="8">
                  <c:v>0</c:v>
                </c:pt>
                <c:pt idx="9">
                  <c:v>0</c:v>
                </c:pt>
                <c:pt idx="10">
                  <c:v>1</c:v>
                </c:pt>
                <c:pt idx="11">
                  <c:v>0</c:v>
                </c:pt>
                <c:pt idx="12">
                  <c:v>0</c:v>
                </c:pt>
                <c:pt idx="13">
                  <c:v>1</c:v>
                </c:pt>
                <c:pt idx="14">
                  <c:v>0</c:v>
                </c:pt>
                <c:pt idx="15">
                  <c:v>0</c:v>
                </c:pt>
              </c:numCache>
            </c:numRef>
          </c:val>
          <c:smooth val="0"/>
          <c:extLst>
            <c:ext xmlns:c16="http://schemas.microsoft.com/office/drawing/2014/chart" uri="{C3380CC4-5D6E-409C-BE32-E72D297353CC}">
              <c16:uniqueId val="{00000000-3EE0-4DC5-A871-CFADD8ECE752}"/>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0</c:v>
                </c:pt>
                <c:pt idx="1">
                  <c:v>0</c:v>
                </c:pt>
                <c:pt idx="2">
                  <c:v>1</c:v>
                </c:pt>
                <c:pt idx="3">
                  <c:v>0</c:v>
                </c:pt>
                <c:pt idx="4">
                  <c:v>0</c:v>
                </c:pt>
                <c:pt idx="5">
                  <c:v>0</c:v>
                </c:pt>
                <c:pt idx="6">
                  <c:v>0</c:v>
                </c:pt>
                <c:pt idx="7">
                  <c:v>0</c:v>
                </c:pt>
                <c:pt idx="8">
                  <c:v>0</c:v>
                </c:pt>
                <c:pt idx="9">
                  <c:v>1</c:v>
                </c:pt>
                <c:pt idx="10">
                  <c:v>0</c:v>
                </c:pt>
                <c:pt idx="11">
                  <c:v>0</c:v>
                </c:pt>
                <c:pt idx="12">
                  <c:v>0</c:v>
                </c:pt>
                <c:pt idx="13">
                  <c:v>1</c:v>
                </c:pt>
                <c:pt idx="14">
                  <c:v>0</c:v>
                </c:pt>
                <c:pt idx="15">
                  <c:v>0</c:v>
                </c:pt>
              </c:numCache>
            </c:numRef>
          </c:val>
          <c:smooth val="0"/>
          <c:extLst>
            <c:ext xmlns:c16="http://schemas.microsoft.com/office/drawing/2014/chart" uri="{C3380CC4-5D6E-409C-BE32-E72D297353CC}">
              <c16:uniqueId val="{00000001-3EE0-4DC5-A871-CFADD8ECE752}"/>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pt idx="0">
                  <c:v>1</c:v>
                </c:pt>
                <c:pt idx="1">
                  <c:v>1</c:v>
                </c:pt>
                <c:pt idx="2">
                  <c:v>1</c:v>
                </c:pt>
                <c:pt idx="3">
                  <c:v>0</c:v>
                </c:pt>
                <c:pt idx="4">
                  <c:v>1</c:v>
                </c:pt>
                <c:pt idx="5">
                  <c:v>0</c:v>
                </c:pt>
                <c:pt idx="6">
                  <c:v>0</c:v>
                </c:pt>
                <c:pt idx="7">
                  <c:v>1</c:v>
                </c:pt>
                <c:pt idx="8">
                  <c:v>0</c:v>
                </c:pt>
                <c:pt idx="9">
                  <c:v>1</c:v>
                </c:pt>
                <c:pt idx="10">
                  <c:v>0</c:v>
                </c:pt>
                <c:pt idx="11">
                  <c:v>1</c:v>
                </c:pt>
                <c:pt idx="12">
                  <c:v>0</c:v>
                </c:pt>
                <c:pt idx="13">
                  <c:v>1</c:v>
                </c:pt>
                <c:pt idx="14">
                  <c:v>0</c:v>
                </c:pt>
                <c:pt idx="15">
                  <c:v>0</c:v>
                </c:pt>
              </c:numCache>
            </c:numRef>
          </c:val>
          <c:smooth val="0"/>
          <c:extLst>
            <c:ext xmlns:c16="http://schemas.microsoft.com/office/drawing/2014/chart" uri="{C3380CC4-5D6E-409C-BE32-E72D297353CC}">
              <c16:uniqueId val="{00000002-3EE0-4DC5-A871-CFADD8ECE752}"/>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pt idx="0">
                  <c:v>0</c:v>
                </c:pt>
                <c:pt idx="1">
                  <c:v>1</c:v>
                </c:pt>
                <c:pt idx="2">
                  <c:v>0</c:v>
                </c:pt>
                <c:pt idx="3">
                  <c:v>0</c:v>
                </c:pt>
                <c:pt idx="4">
                  <c:v>1</c:v>
                </c:pt>
                <c:pt idx="5">
                  <c:v>0</c:v>
                </c:pt>
                <c:pt idx="6">
                  <c:v>0</c:v>
                </c:pt>
                <c:pt idx="7">
                  <c:v>1</c:v>
                </c:pt>
                <c:pt idx="8">
                  <c:v>0</c:v>
                </c:pt>
                <c:pt idx="9">
                  <c:v>0</c:v>
                </c:pt>
                <c:pt idx="10">
                  <c:v>0</c:v>
                </c:pt>
                <c:pt idx="11">
                  <c:v>0</c:v>
                </c:pt>
                <c:pt idx="12">
                  <c:v>1</c:v>
                </c:pt>
                <c:pt idx="13">
                  <c:v>0</c:v>
                </c:pt>
                <c:pt idx="14">
                  <c:v>0</c:v>
                </c:pt>
                <c:pt idx="15">
                  <c:v>0</c:v>
                </c:pt>
              </c:numCache>
            </c:numRef>
          </c:val>
          <c:smooth val="0"/>
          <c:extLst>
            <c:ext xmlns:c16="http://schemas.microsoft.com/office/drawing/2014/chart" uri="{C3380CC4-5D6E-409C-BE32-E72D297353CC}">
              <c16:uniqueId val="{00000003-3EE0-4DC5-A871-CFADD8ECE752}"/>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Sheet1!$F$2:$F$17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4-3EE0-4DC5-A871-CFADD8ECE752}"/>
            </c:ext>
          </c:extLst>
        </c:ser>
        <c:dLbls>
          <c:showLegendKey val="0"/>
          <c:showVal val="0"/>
          <c:showCatName val="0"/>
          <c:showSerName val="0"/>
          <c:showPercent val="0"/>
          <c:showBubbleSize val="0"/>
        </c:dLbls>
        <c:smooth val="0"/>
        <c:axId val="44990128"/>
        <c:axId val="303409000"/>
      </c:lineChart>
      <c:dateAx>
        <c:axId val="4499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09000"/>
        <c:crosses val="autoZero"/>
        <c:auto val="1"/>
        <c:lblOffset val="100"/>
        <c:baseTimeUnit val="days"/>
      </c:dateAx>
      <c:valAx>
        <c:axId val="30340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9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2C17-4E12-BA16-7DA1E4DEAF93}"/>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2C17-4E12-BA16-7DA1E4DEAF93}"/>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1</c:v>
                </c:pt>
                <c:pt idx="10">
                  <c:v>2</c:v>
                </c:pt>
                <c:pt idx="11">
                  <c:v>0</c:v>
                </c:pt>
                <c:pt idx="12">
                  <c:v>1</c:v>
                </c:pt>
                <c:pt idx="13">
                  <c:v>1</c:v>
                </c:pt>
                <c:pt idx="14">
                  <c:v>0</c:v>
                </c:pt>
                <c:pt idx="15">
                  <c:v>1</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2C17-4E12-BA16-7DA1E4DEAF93}"/>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1</c:v>
                </c:pt>
                <c:pt idx="20">
                  <c:v>1</c:v>
                </c:pt>
                <c:pt idx="21">
                  <c:v>0</c:v>
                </c:pt>
                <c:pt idx="22">
                  <c:v>1</c:v>
                </c:pt>
                <c:pt idx="23">
                  <c:v>0</c:v>
                </c:pt>
              </c:numCache>
            </c:numRef>
          </c:val>
          <c:smooth val="0"/>
          <c:extLst>
            <c:ext xmlns:c16="http://schemas.microsoft.com/office/drawing/2014/chart" uri="{C3380CC4-5D6E-409C-BE32-E72D297353CC}">
              <c16:uniqueId val="{00000003-2C17-4E12-BA16-7DA1E4DEAF93}"/>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2C17-4E12-BA16-7DA1E4DEAF93}"/>
            </c:ext>
          </c:extLst>
        </c:ser>
        <c:dLbls>
          <c:showLegendKey val="0"/>
          <c:showVal val="0"/>
          <c:showCatName val="0"/>
          <c:showSerName val="0"/>
          <c:showPercent val="0"/>
          <c:showBubbleSize val="0"/>
        </c:dLbls>
        <c:smooth val="0"/>
        <c:axId val="301216872"/>
        <c:axId val="301212608"/>
      </c:lineChart>
      <c:catAx>
        <c:axId val="301216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12608"/>
        <c:crosses val="autoZero"/>
        <c:auto val="1"/>
        <c:lblAlgn val="ctr"/>
        <c:lblOffset val="100"/>
        <c:noMultiLvlLbl val="0"/>
      </c:catAx>
      <c:valAx>
        <c:axId val="30121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1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1</c:v>
                </c:pt>
                <c:pt idx="4">
                  <c:v>0</c:v>
                </c:pt>
                <c:pt idx="5">
                  <c:v>0</c:v>
                </c:pt>
                <c:pt idx="6">
                  <c:v>1</c:v>
                </c:pt>
              </c:numCache>
            </c:numRef>
          </c:val>
          <c:extLst>
            <c:ext xmlns:c16="http://schemas.microsoft.com/office/drawing/2014/chart" uri="{C3380CC4-5D6E-409C-BE32-E72D297353CC}">
              <c16:uniqueId val="{00000000-4688-4B55-833E-66919FA930C5}"/>
            </c:ext>
          </c:extLst>
        </c:ser>
        <c:ser>
          <c:idx val="1"/>
          <c:order val="1"/>
          <c:tx>
            <c:strRef>
              <c:f>Sheet1!$C$1</c:f>
              <c:strCache>
                <c:ptCount val="1"/>
                <c:pt idx="0">
                  <c:v>Teknial 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2</c:v>
                </c:pt>
                <c:pt idx="3">
                  <c:v>0</c:v>
                </c:pt>
                <c:pt idx="4">
                  <c:v>0</c:v>
                </c:pt>
                <c:pt idx="5">
                  <c:v>0</c:v>
                </c:pt>
                <c:pt idx="6">
                  <c:v>1</c:v>
                </c:pt>
              </c:numCache>
            </c:numRef>
          </c:val>
          <c:extLst>
            <c:ext xmlns:c16="http://schemas.microsoft.com/office/drawing/2014/chart" uri="{C3380CC4-5D6E-409C-BE32-E72D297353CC}">
              <c16:uniqueId val="{00000001-4688-4B55-833E-66919FA930C5}"/>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2</c:v>
                </c:pt>
                <c:pt idx="3">
                  <c:v>0</c:v>
                </c:pt>
                <c:pt idx="4">
                  <c:v>2</c:v>
                </c:pt>
                <c:pt idx="5">
                  <c:v>0</c:v>
                </c:pt>
                <c:pt idx="6">
                  <c:v>1</c:v>
                </c:pt>
              </c:numCache>
            </c:numRef>
          </c:val>
          <c:extLst>
            <c:ext xmlns:c16="http://schemas.microsoft.com/office/drawing/2014/chart" uri="{C3380CC4-5D6E-409C-BE32-E72D297353CC}">
              <c16:uniqueId val="{00000002-4688-4B55-833E-66919FA930C5}"/>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0</c:v>
                </c:pt>
                <c:pt idx="3">
                  <c:v>0</c:v>
                </c:pt>
                <c:pt idx="4">
                  <c:v>1</c:v>
                </c:pt>
                <c:pt idx="5">
                  <c:v>1</c:v>
                </c:pt>
                <c:pt idx="6">
                  <c:v>0</c:v>
                </c:pt>
              </c:numCache>
            </c:numRef>
          </c:val>
          <c:extLst>
            <c:ext xmlns:c16="http://schemas.microsoft.com/office/drawing/2014/chart" uri="{C3380CC4-5D6E-409C-BE32-E72D297353CC}">
              <c16:uniqueId val="{00000003-4688-4B55-833E-66919FA930C5}"/>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4688-4B55-833E-66919FA930C5}"/>
            </c:ext>
          </c:extLst>
        </c:ser>
        <c:dLbls>
          <c:showLegendKey val="0"/>
          <c:showVal val="0"/>
          <c:showCatName val="0"/>
          <c:showSerName val="0"/>
          <c:showPercent val="0"/>
          <c:showBubbleSize val="0"/>
        </c:dLbls>
        <c:gapWidth val="219"/>
        <c:overlap val="-27"/>
        <c:axId val="301210968"/>
        <c:axId val="301207032"/>
      </c:barChart>
      <c:catAx>
        <c:axId val="301210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07032"/>
        <c:crosses val="autoZero"/>
        <c:auto val="1"/>
        <c:lblAlgn val="ctr"/>
        <c:lblOffset val="100"/>
        <c:noMultiLvlLbl val="0"/>
      </c:catAx>
      <c:valAx>
        <c:axId val="30120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1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Sheet1!$B$2:$B$6</c:f>
              <c:numCache>
                <c:formatCode>General</c:formatCode>
                <c:ptCount val="5"/>
                <c:pt idx="0">
                  <c:v>1</c:v>
                </c:pt>
                <c:pt idx="1">
                  <c:v>0</c:v>
                </c:pt>
                <c:pt idx="2">
                  <c:v>0</c:v>
                </c:pt>
                <c:pt idx="3">
                  <c:v>4</c:v>
                </c:pt>
                <c:pt idx="4">
                  <c:v>0</c:v>
                </c:pt>
              </c:numCache>
            </c:numRef>
          </c:val>
          <c:extLst>
            <c:ext xmlns:c16="http://schemas.microsoft.com/office/drawing/2014/chart" uri="{C3380CC4-5D6E-409C-BE32-E72D297353CC}">
              <c16:uniqueId val="{00000000-5BFC-4C62-8AE5-902F4DFFC61F}"/>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Sheet1!$C$2:$C$6</c:f>
              <c:numCache>
                <c:formatCode>General</c:formatCode>
                <c:ptCount val="5"/>
                <c:pt idx="0">
                  <c:v>1</c:v>
                </c:pt>
                <c:pt idx="1">
                  <c:v>3</c:v>
                </c:pt>
                <c:pt idx="2">
                  <c:v>8</c:v>
                </c:pt>
                <c:pt idx="3">
                  <c:v>0</c:v>
                </c:pt>
                <c:pt idx="4">
                  <c:v>0</c:v>
                </c:pt>
              </c:numCache>
            </c:numRef>
          </c:val>
          <c:extLst>
            <c:ext xmlns:c16="http://schemas.microsoft.com/office/drawing/2014/chart" uri="{C3380CC4-5D6E-409C-BE32-E72D297353CC}">
              <c16:uniqueId val="{00000001-5BFC-4C62-8AE5-902F4DFFC61F}"/>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Sheet1!$D$2:$D$6</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2-5BFC-4C62-8AE5-902F4DFFC61F}"/>
            </c:ext>
          </c:extLst>
        </c:ser>
        <c:dLbls>
          <c:showLegendKey val="0"/>
          <c:showVal val="0"/>
          <c:showCatName val="0"/>
          <c:showSerName val="0"/>
          <c:showPercent val="0"/>
          <c:showBubbleSize val="0"/>
        </c:dLbls>
        <c:gapWidth val="150"/>
        <c:overlap val="100"/>
        <c:axId val="401806616"/>
        <c:axId val="401821376"/>
      </c:barChart>
      <c:catAx>
        <c:axId val="401806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21376"/>
        <c:crosses val="autoZero"/>
        <c:auto val="1"/>
        <c:lblAlgn val="ctr"/>
        <c:lblOffset val="100"/>
        <c:noMultiLvlLbl val="0"/>
      </c:catAx>
      <c:valAx>
        <c:axId val="401821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0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Sheet1!$B$2:$B$6</c:f>
              <c:numCache>
                <c:formatCode>General</c:formatCode>
                <c:ptCount val="5"/>
                <c:pt idx="0">
                  <c:v>45</c:v>
                </c:pt>
                <c:pt idx="1">
                  <c:v>8</c:v>
                </c:pt>
                <c:pt idx="2">
                  <c:v>90</c:v>
                </c:pt>
                <c:pt idx="3">
                  <c:v>91</c:v>
                </c:pt>
                <c:pt idx="4">
                  <c:v>0</c:v>
                </c:pt>
              </c:numCache>
            </c:numRef>
          </c:val>
          <c:extLst>
            <c:ext xmlns:c16="http://schemas.microsoft.com/office/drawing/2014/chart" uri="{C3380CC4-5D6E-409C-BE32-E72D297353CC}">
              <c16:uniqueId val="{00000000-06F7-484C-876D-DF1127D77389}"/>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Sheet1!$C$2:$C$6</c:f>
              <c:numCache>
                <c:formatCode>General</c:formatCode>
                <c:ptCount val="5"/>
                <c:pt idx="0">
                  <c:v>5</c:v>
                </c:pt>
                <c:pt idx="1">
                  <c:v>3</c:v>
                </c:pt>
                <c:pt idx="2">
                  <c:v>3</c:v>
                </c:pt>
                <c:pt idx="3">
                  <c:v>2</c:v>
                </c:pt>
                <c:pt idx="4">
                  <c:v>0</c:v>
                </c:pt>
              </c:numCache>
            </c:numRef>
          </c:val>
          <c:extLst>
            <c:ext xmlns:c16="http://schemas.microsoft.com/office/drawing/2014/chart" uri="{C3380CC4-5D6E-409C-BE32-E72D297353CC}">
              <c16:uniqueId val="{00000001-06F7-484C-876D-DF1127D77389}"/>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06F7-484C-876D-DF1127D77389}"/>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Sheet1!$E$2:$E$6</c:f>
              <c:numCache>
                <c:formatCode>General</c:formatCode>
                <c:ptCount val="5"/>
                <c:pt idx="0">
                  <c:v>0</c:v>
                </c:pt>
                <c:pt idx="1">
                  <c:v>0</c:v>
                </c:pt>
                <c:pt idx="2">
                  <c:v>2</c:v>
                </c:pt>
                <c:pt idx="3">
                  <c:v>0</c:v>
                </c:pt>
                <c:pt idx="4">
                  <c:v>0</c:v>
                </c:pt>
              </c:numCache>
            </c:numRef>
          </c:val>
          <c:extLst>
            <c:ext xmlns:c16="http://schemas.microsoft.com/office/drawing/2014/chart" uri="{C3380CC4-5D6E-409C-BE32-E72D297353CC}">
              <c16:uniqueId val="{00000003-06F7-484C-876D-DF1127D77389}"/>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Sheet1!$F$2:$F$6</c:f>
              <c:numCache>
                <c:formatCode>General</c:formatCode>
                <c:ptCount val="5"/>
                <c:pt idx="0">
                  <c:v>0</c:v>
                </c:pt>
                <c:pt idx="1">
                  <c:v>0</c:v>
                </c:pt>
                <c:pt idx="2">
                  <c:v>1</c:v>
                </c:pt>
                <c:pt idx="3">
                  <c:v>0</c:v>
                </c:pt>
                <c:pt idx="4">
                  <c:v>0</c:v>
                </c:pt>
              </c:numCache>
            </c:numRef>
          </c:val>
          <c:extLst>
            <c:ext xmlns:c16="http://schemas.microsoft.com/office/drawing/2014/chart" uri="{C3380CC4-5D6E-409C-BE32-E72D297353CC}">
              <c16:uniqueId val="{00000004-06F7-484C-876D-DF1127D77389}"/>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06F7-484C-876D-DF1127D7738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Sheet1!$H$2:$H$6</c:f>
              <c:numCache>
                <c:formatCode>General</c:formatCode>
                <c:ptCount val="5"/>
                <c:pt idx="0">
                  <c:v>30</c:v>
                </c:pt>
                <c:pt idx="1">
                  <c:v>7</c:v>
                </c:pt>
                <c:pt idx="2">
                  <c:v>5</c:v>
                </c:pt>
                <c:pt idx="3">
                  <c:v>0</c:v>
                </c:pt>
                <c:pt idx="4">
                  <c:v>0</c:v>
                </c:pt>
              </c:numCache>
            </c:numRef>
          </c:val>
          <c:extLst>
            <c:ext xmlns:c16="http://schemas.microsoft.com/office/drawing/2014/chart" uri="{C3380CC4-5D6E-409C-BE32-E72D297353CC}">
              <c16:uniqueId val="{00000006-06F7-484C-876D-DF1127D7738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Sheet1!$I$2:$I$6</c:f>
              <c:numCache>
                <c:formatCode>General</c:formatCode>
                <c:ptCount val="5"/>
                <c:pt idx="0">
                  <c:v>1</c:v>
                </c:pt>
                <c:pt idx="1">
                  <c:v>0</c:v>
                </c:pt>
                <c:pt idx="2">
                  <c:v>2</c:v>
                </c:pt>
                <c:pt idx="3">
                  <c:v>3</c:v>
                </c:pt>
                <c:pt idx="4">
                  <c:v>0</c:v>
                </c:pt>
              </c:numCache>
            </c:numRef>
          </c:val>
          <c:extLst>
            <c:ext xmlns:c16="http://schemas.microsoft.com/office/drawing/2014/chart" uri="{C3380CC4-5D6E-409C-BE32-E72D297353CC}">
              <c16:uniqueId val="{00000007-06F7-484C-876D-DF1127D77389}"/>
            </c:ext>
          </c:extLst>
        </c:ser>
        <c:dLbls>
          <c:showLegendKey val="0"/>
          <c:showVal val="0"/>
          <c:showCatName val="0"/>
          <c:showSerName val="0"/>
          <c:showPercent val="0"/>
          <c:showBubbleSize val="0"/>
        </c:dLbls>
        <c:gapWidth val="150"/>
        <c:overlap val="100"/>
        <c:axId val="401818424"/>
        <c:axId val="401816784"/>
      </c:barChart>
      <c:catAx>
        <c:axId val="40181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16784"/>
        <c:crosses val="autoZero"/>
        <c:auto val="1"/>
        <c:lblAlgn val="ctr"/>
        <c:lblOffset val="100"/>
        <c:noMultiLvlLbl val="0"/>
      </c:catAx>
      <c:valAx>
        <c:axId val="401816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1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0</c:v>
                </c:pt>
                <c:pt idx="1">
                  <c:v>0.12737694477299599</c:v>
                </c:pt>
                <c:pt idx="2">
                  <c:v>0</c:v>
                </c:pt>
                <c:pt idx="3">
                  <c:v>0</c:v>
                </c:pt>
                <c:pt idx="4">
                  <c:v>0</c:v>
                </c:pt>
                <c:pt idx="5">
                  <c:v>0</c:v>
                </c:pt>
                <c:pt idx="6">
                  <c:v>0</c:v>
                </c:pt>
                <c:pt idx="7">
                  <c:v>0</c:v>
                </c:pt>
                <c:pt idx="8">
                  <c:v>0</c:v>
                </c:pt>
                <c:pt idx="9">
                  <c:v>0</c:v>
                </c:pt>
                <c:pt idx="10">
                  <c:v>0.18591474480987999</c:v>
                </c:pt>
                <c:pt idx="11">
                  <c:v>0</c:v>
                </c:pt>
                <c:pt idx="12">
                  <c:v>0</c:v>
                </c:pt>
                <c:pt idx="13">
                  <c:v>4.8307057221905099E-2</c:v>
                </c:pt>
                <c:pt idx="14">
                  <c:v>0</c:v>
                </c:pt>
                <c:pt idx="15">
                  <c:v>0</c:v>
                </c:pt>
              </c:numCache>
            </c:numRef>
          </c:val>
          <c:smooth val="0"/>
          <c:extLst>
            <c:ext xmlns:c16="http://schemas.microsoft.com/office/drawing/2014/chart" uri="{C3380CC4-5D6E-409C-BE32-E72D297353CC}">
              <c16:uniqueId val="{00000000-29ED-441A-8D19-6AF5668C49C5}"/>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0</c:v>
                </c:pt>
                <c:pt idx="1">
                  <c:v>0</c:v>
                </c:pt>
                <c:pt idx="2">
                  <c:v>7.6596070621577101E-3</c:v>
                </c:pt>
                <c:pt idx="3">
                  <c:v>0</c:v>
                </c:pt>
                <c:pt idx="4">
                  <c:v>0</c:v>
                </c:pt>
                <c:pt idx="5">
                  <c:v>0</c:v>
                </c:pt>
                <c:pt idx="6">
                  <c:v>0</c:v>
                </c:pt>
                <c:pt idx="7">
                  <c:v>0</c:v>
                </c:pt>
                <c:pt idx="8">
                  <c:v>0</c:v>
                </c:pt>
                <c:pt idx="9">
                  <c:v>3.4304009757584998E-2</c:v>
                </c:pt>
                <c:pt idx="10">
                  <c:v>0</c:v>
                </c:pt>
                <c:pt idx="11">
                  <c:v>0</c:v>
                </c:pt>
                <c:pt idx="12">
                  <c:v>0</c:v>
                </c:pt>
                <c:pt idx="13">
                  <c:v>2.6629132270704198E-2</c:v>
                </c:pt>
                <c:pt idx="14">
                  <c:v>0</c:v>
                </c:pt>
                <c:pt idx="15">
                  <c:v>0</c:v>
                </c:pt>
              </c:numCache>
            </c:numRef>
          </c:val>
          <c:smooth val="0"/>
          <c:extLst>
            <c:ext xmlns:c16="http://schemas.microsoft.com/office/drawing/2014/chart" uri="{C3380CC4-5D6E-409C-BE32-E72D297353CC}">
              <c16:uniqueId val="{00000001-29ED-441A-8D19-6AF5668C49C5}"/>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pt idx="0">
                  <c:v>9.4173782019085894E-3</c:v>
                </c:pt>
                <c:pt idx="1">
                  <c:v>9.4170825878142905E-2</c:v>
                </c:pt>
                <c:pt idx="2">
                  <c:v>2.51106437741298E-2</c:v>
                </c:pt>
                <c:pt idx="3">
                  <c:v>0</c:v>
                </c:pt>
                <c:pt idx="4">
                  <c:v>6.27687286194018E-3</c:v>
                </c:pt>
                <c:pt idx="5">
                  <c:v>0</c:v>
                </c:pt>
                <c:pt idx="6">
                  <c:v>0</c:v>
                </c:pt>
                <c:pt idx="7">
                  <c:v>3.13843643097009E-3</c:v>
                </c:pt>
                <c:pt idx="8">
                  <c:v>0</c:v>
                </c:pt>
                <c:pt idx="9">
                  <c:v>9.4159003170019798E-3</c:v>
                </c:pt>
                <c:pt idx="10">
                  <c:v>0</c:v>
                </c:pt>
                <c:pt idx="11">
                  <c:v>0.16008537886873</c:v>
                </c:pt>
                <c:pt idx="12">
                  <c:v>0</c:v>
                </c:pt>
                <c:pt idx="13">
                  <c:v>1.5696123057604799E-2</c:v>
                </c:pt>
                <c:pt idx="14">
                  <c:v>0</c:v>
                </c:pt>
                <c:pt idx="15">
                  <c:v>0</c:v>
                </c:pt>
              </c:numCache>
            </c:numRef>
          </c:val>
          <c:smooth val="0"/>
          <c:extLst>
            <c:ext xmlns:c16="http://schemas.microsoft.com/office/drawing/2014/chart" uri="{C3380CC4-5D6E-409C-BE32-E72D297353CC}">
              <c16:uniqueId val="{00000002-29ED-441A-8D19-6AF5668C49C5}"/>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pt idx="0">
                  <c:v>0</c:v>
                </c:pt>
                <c:pt idx="1">
                  <c:v>7.0048582081120803E-2</c:v>
                </c:pt>
                <c:pt idx="2">
                  <c:v>0</c:v>
                </c:pt>
                <c:pt idx="3">
                  <c:v>0</c:v>
                </c:pt>
                <c:pt idx="4">
                  <c:v>4.5165078361411003E-2</c:v>
                </c:pt>
                <c:pt idx="5">
                  <c:v>0</c:v>
                </c:pt>
                <c:pt idx="6">
                  <c:v>0</c:v>
                </c:pt>
                <c:pt idx="7">
                  <c:v>5.64436015533279E-2</c:v>
                </c:pt>
                <c:pt idx="8">
                  <c:v>0</c:v>
                </c:pt>
                <c:pt idx="9">
                  <c:v>0</c:v>
                </c:pt>
                <c:pt idx="10">
                  <c:v>0</c:v>
                </c:pt>
                <c:pt idx="11">
                  <c:v>0</c:v>
                </c:pt>
                <c:pt idx="12">
                  <c:v>4.5118209709438702E-2</c:v>
                </c:pt>
                <c:pt idx="13">
                  <c:v>0</c:v>
                </c:pt>
                <c:pt idx="14">
                  <c:v>0</c:v>
                </c:pt>
                <c:pt idx="15">
                  <c:v>0</c:v>
                </c:pt>
              </c:numCache>
            </c:numRef>
          </c:val>
          <c:smooth val="0"/>
          <c:extLst>
            <c:ext xmlns:c16="http://schemas.microsoft.com/office/drawing/2014/chart" uri="{C3380CC4-5D6E-409C-BE32-E72D297353CC}">
              <c16:uniqueId val="{00000003-29ED-441A-8D19-6AF5668C49C5}"/>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Sheet1!$F$2:$F$17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4-29ED-441A-8D19-6AF5668C49C5}"/>
            </c:ext>
          </c:extLst>
        </c:ser>
        <c:dLbls>
          <c:showLegendKey val="0"/>
          <c:showVal val="0"/>
          <c:showCatName val="0"/>
          <c:showSerName val="0"/>
          <c:showPercent val="0"/>
          <c:showBubbleSize val="0"/>
        </c:dLbls>
        <c:smooth val="0"/>
        <c:axId val="401816128"/>
        <c:axId val="401821048"/>
      </c:lineChart>
      <c:dateAx>
        <c:axId val="401816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21048"/>
        <c:crosses val="autoZero"/>
        <c:auto val="1"/>
        <c:lblOffset val="100"/>
        <c:baseTimeUnit val="days"/>
      </c:dateAx>
      <c:valAx>
        <c:axId val="40182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1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0.124721603563474</c:v>
                </c:pt>
                <c:pt idx="3">
                  <c:v>0.18708240534521201</c:v>
                </c:pt>
                <c:pt idx="6">
                  <c:v>4.8997772828507799E-2</c:v>
                </c:pt>
              </c:numCache>
            </c:numRef>
          </c:val>
          <c:extLst>
            <c:ext xmlns:c16="http://schemas.microsoft.com/office/drawing/2014/chart" uri="{C3380CC4-5D6E-409C-BE32-E72D297353CC}">
              <c16:uniqueId val="{00000000-0D4D-42E3-9D4B-2A7E452956DB}"/>
            </c:ext>
          </c:extLst>
        </c:ser>
        <c:ser>
          <c:idx val="1"/>
          <c:order val="1"/>
          <c:tx>
            <c:strRef>
              <c:f>Sheet1!$C$1</c:f>
              <c:strCache>
                <c:ptCount val="1"/>
                <c:pt idx="0">
                  <c:v>Teknial 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2">
                  <c:v>2.0989161960006102E-2</c:v>
                </c:pt>
                <c:pt idx="6">
                  <c:v>2.6713478858189602E-2</c:v>
                </c:pt>
              </c:numCache>
            </c:numRef>
          </c:val>
          <c:extLst>
            <c:ext xmlns:c16="http://schemas.microsoft.com/office/drawing/2014/chart" uri="{C3380CC4-5D6E-409C-BE32-E72D297353CC}">
              <c16:uniqueId val="{00000001-0D4D-42E3-9D4B-2A7E452956DB}"/>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6.2780550585428601E-3</c:v>
                </c:pt>
                <c:pt idx="1">
                  <c:v>9.4170825878142905E-2</c:v>
                </c:pt>
                <c:pt idx="2">
                  <c:v>1.7264651410992898E-2</c:v>
                </c:pt>
                <c:pt idx="4">
                  <c:v>8.3184229525692904E-2</c:v>
                </c:pt>
                <c:pt idx="6">
                  <c:v>1.5695137646357198E-2</c:v>
                </c:pt>
              </c:numCache>
            </c:numRef>
          </c:val>
          <c:extLst>
            <c:ext xmlns:c16="http://schemas.microsoft.com/office/drawing/2014/chart" uri="{C3380CC4-5D6E-409C-BE32-E72D297353CC}">
              <c16:uniqueId val="{00000002-0D4D-42E3-9D4B-2A7E452956DB}"/>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5.6441052964284102E-2</c:v>
                </c:pt>
                <c:pt idx="1">
                  <c:v>6.9986905675712294E-2</c:v>
                </c:pt>
                <c:pt idx="4">
                  <c:v>4.5152842371427297E-2</c:v>
                </c:pt>
                <c:pt idx="5">
                  <c:v>4.5152842371427297E-2</c:v>
                </c:pt>
              </c:numCache>
            </c:numRef>
          </c:val>
          <c:extLst>
            <c:ext xmlns:c16="http://schemas.microsoft.com/office/drawing/2014/chart" uri="{C3380CC4-5D6E-409C-BE32-E72D297353CC}">
              <c16:uniqueId val="{00000003-0D4D-42E3-9D4B-2A7E452956DB}"/>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numCache>
            </c:numRef>
          </c:val>
          <c:extLst>
            <c:ext xmlns:c16="http://schemas.microsoft.com/office/drawing/2014/chart" uri="{C3380CC4-5D6E-409C-BE32-E72D297353CC}">
              <c16:uniqueId val="{00000004-0D4D-42E3-9D4B-2A7E452956DB}"/>
            </c:ext>
          </c:extLst>
        </c:ser>
        <c:dLbls>
          <c:showLegendKey val="0"/>
          <c:showVal val="0"/>
          <c:showCatName val="0"/>
          <c:showSerName val="0"/>
          <c:showPercent val="0"/>
          <c:showBubbleSize val="0"/>
        </c:dLbls>
        <c:gapWidth val="219"/>
        <c:overlap val="-27"/>
        <c:axId val="401796448"/>
        <c:axId val="401798416"/>
      </c:barChart>
      <c:catAx>
        <c:axId val="401796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98416"/>
        <c:crosses val="autoZero"/>
        <c:auto val="1"/>
        <c:lblAlgn val="ctr"/>
        <c:lblOffset val="100"/>
        <c:noMultiLvlLbl val="0"/>
      </c:catAx>
      <c:valAx>
        <c:axId val="40179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9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0.11809795445429799</c:v>
                </c:pt>
                <c:pt idx="16">
                  <c:v>0</c:v>
                </c:pt>
                <c:pt idx="17">
                  <c:v>0.12478274432906999</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A40-4191-A8D7-42D24FAD2340}"/>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2.0990764063811899E-2</c:v>
                </c:pt>
                <c:pt idx="16">
                  <c:v>0</c:v>
                </c:pt>
                <c:pt idx="17">
                  <c:v>0</c:v>
                </c:pt>
                <c:pt idx="18">
                  <c:v>2.6715517899396999E-2</c:v>
                </c:pt>
                <c:pt idx="19">
                  <c:v>0</c:v>
                </c:pt>
                <c:pt idx="20">
                  <c:v>0</c:v>
                </c:pt>
                <c:pt idx="21">
                  <c:v>0</c:v>
                </c:pt>
                <c:pt idx="22">
                  <c:v>0</c:v>
                </c:pt>
                <c:pt idx="23">
                  <c:v>0</c:v>
                </c:pt>
              </c:numCache>
            </c:numRef>
          </c:val>
          <c:smooth val="0"/>
          <c:extLst>
            <c:ext xmlns:c16="http://schemas.microsoft.com/office/drawing/2014/chart" uri="{C3380CC4-5D6E-409C-BE32-E72D297353CC}">
              <c16:uniqueId val="{00000001-8A40-4191-A8D7-42D24FAD2340}"/>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9.4170825878142905E-3</c:v>
                </c:pt>
                <c:pt idx="9">
                  <c:v>3.13902752927143E-3</c:v>
                </c:pt>
                <c:pt idx="10">
                  <c:v>5.0224440468342901E-2</c:v>
                </c:pt>
                <c:pt idx="11">
                  <c:v>0</c:v>
                </c:pt>
                <c:pt idx="12">
                  <c:v>2.5112220234171499E-2</c:v>
                </c:pt>
                <c:pt idx="13">
                  <c:v>1.5695137646357198E-2</c:v>
                </c:pt>
                <c:pt idx="14">
                  <c:v>0</c:v>
                </c:pt>
                <c:pt idx="15">
                  <c:v>9.4170825878142905E-3</c:v>
                </c:pt>
                <c:pt idx="16">
                  <c:v>0.16009040399284299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8A40-4191-A8D7-42D24FAD2340}"/>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6.9993226461955299E-2</c:v>
                </c:pt>
                <c:pt idx="19">
                  <c:v>4.5156920298035703E-2</c:v>
                </c:pt>
                <c:pt idx="20">
                  <c:v>4.5156920298035703E-2</c:v>
                </c:pt>
                <c:pt idx="21">
                  <c:v>0</c:v>
                </c:pt>
                <c:pt idx="22">
                  <c:v>5.64461503725446E-2</c:v>
                </c:pt>
                <c:pt idx="23">
                  <c:v>0</c:v>
                </c:pt>
              </c:numCache>
            </c:numRef>
          </c:val>
          <c:smooth val="0"/>
          <c:extLst>
            <c:ext xmlns:c16="http://schemas.microsoft.com/office/drawing/2014/chart" uri="{C3380CC4-5D6E-409C-BE32-E72D297353CC}">
              <c16:uniqueId val="{00000003-8A40-4191-A8D7-42D24FAD2340}"/>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8A40-4191-A8D7-42D24FAD2340}"/>
            </c:ext>
          </c:extLst>
        </c:ser>
        <c:dLbls>
          <c:showLegendKey val="0"/>
          <c:showVal val="0"/>
          <c:showCatName val="0"/>
          <c:showSerName val="0"/>
          <c:showPercent val="0"/>
          <c:showBubbleSize val="0"/>
        </c:dLbls>
        <c:smooth val="0"/>
        <c:axId val="401802352"/>
        <c:axId val="401795136"/>
      </c:lineChart>
      <c:catAx>
        <c:axId val="401802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95136"/>
        <c:crosses val="autoZero"/>
        <c:auto val="1"/>
        <c:lblAlgn val="ctr"/>
        <c:lblOffset val="100"/>
        <c:noMultiLvlLbl val="0"/>
      </c:catAx>
      <c:valAx>
        <c:axId val="401795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0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0.18561074774615499</c:v>
                </c:pt>
                <c:pt idx="1">
                  <c:v>4.82371513769514E-2</c:v>
                </c:pt>
                <c:pt idx="2">
                  <c:v>0.12714558169103601</c:v>
                </c:pt>
              </c:numCache>
            </c:numRef>
          </c:val>
          <c:extLst>
            <c:ext xmlns:c16="http://schemas.microsoft.com/office/drawing/2014/chart" uri="{C3380CC4-5D6E-409C-BE32-E72D297353CC}">
              <c16:uniqueId val="{00000000-794E-4249-9334-DE3DF2EB93B3}"/>
            </c:ext>
          </c:extLst>
        </c:ser>
        <c:ser>
          <c:idx val="1"/>
          <c:order val="1"/>
          <c:tx>
            <c:strRef>
              <c:f>Sheet1!$C$1</c:f>
              <c:strCache>
                <c:ptCount val="1"/>
                <c:pt idx="0">
                  <c:v>Teknial Bikes</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2.2859262329077701E-2</c:v>
                </c:pt>
                <c:pt idx="2">
                  <c:v>0</c:v>
                </c:pt>
              </c:numCache>
            </c:numRef>
          </c:val>
          <c:extLst>
            <c:ext xmlns:c16="http://schemas.microsoft.com/office/drawing/2014/chart" uri="{C3380CC4-5D6E-409C-BE32-E72D297353CC}">
              <c16:uniqueId val="{00000001-794E-4249-9334-DE3DF2EB93B3}"/>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4.0414757861014401E-2</c:v>
                </c:pt>
                <c:pt idx="2">
                  <c:v>0</c:v>
                </c:pt>
              </c:numCache>
            </c:numRef>
          </c:val>
          <c:extLst>
            <c:ext xmlns:c16="http://schemas.microsoft.com/office/drawing/2014/chart" uri="{C3380CC4-5D6E-409C-BE32-E72D297353CC}">
              <c16:uniqueId val="{00000002-794E-4249-9334-DE3DF2EB93B3}"/>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5.4189187452171002E-2</c:v>
                </c:pt>
                <c:pt idx="1">
                  <c:v>0</c:v>
                </c:pt>
                <c:pt idx="2">
                  <c:v>0</c:v>
                </c:pt>
              </c:numCache>
            </c:numRef>
          </c:val>
          <c:extLst>
            <c:ext xmlns:c16="http://schemas.microsoft.com/office/drawing/2014/chart" uri="{C3380CC4-5D6E-409C-BE32-E72D297353CC}">
              <c16:uniqueId val="{00000003-794E-4249-9334-DE3DF2EB93B3}"/>
            </c:ext>
          </c:extLst>
        </c:ser>
        <c:ser>
          <c:idx val="4"/>
          <c:order val="4"/>
          <c:tx>
            <c:strRef>
              <c:f>Sheet1!$F$1</c:f>
              <c:strCache>
                <c:ptCount val="1"/>
                <c:pt idx="0">
                  <c:v>Olmo Bikes</c:v>
                </c:pt>
              </c:strCache>
            </c:strRef>
          </c:tx>
          <c:spPr>
            <a:solidFill>
              <a:schemeClr val="accent5"/>
            </a:solidFill>
            <a:ln>
              <a:noFill/>
            </a:ln>
            <a:effectLst/>
          </c:spPr>
          <c:invertIfNegative val="0"/>
          <c:cat>
            <c:strRef>
              <c:f>Sheet1!$A$2:$A$4</c:f>
              <c:strCache>
                <c:ptCount val="3"/>
                <c:pt idx="0">
                  <c:v>Album</c:v>
                </c:pt>
                <c:pt idx="1">
                  <c:v>Photo</c:v>
                </c:pt>
                <c:pt idx="2">
                  <c:v>Video</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794E-4249-9334-DE3DF2EB93B3}"/>
            </c:ext>
          </c:extLst>
        </c:ser>
        <c:dLbls>
          <c:showLegendKey val="0"/>
          <c:showVal val="0"/>
          <c:showCatName val="0"/>
          <c:showSerName val="0"/>
          <c:showPercent val="0"/>
          <c:showBubbleSize val="0"/>
        </c:dLbls>
        <c:gapWidth val="219"/>
        <c:overlap val="-27"/>
        <c:axId val="401794152"/>
        <c:axId val="401794480"/>
      </c:barChart>
      <c:catAx>
        <c:axId val="401794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94480"/>
        <c:crosses val="autoZero"/>
        <c:auto val="1"/>
        <c:lblAlgn val="ctr"/>
        <c:lblOffset val="100"/>
        <c:noMultiLvlLbl val="0"/>
      </c:catAx>
      <c:valAx>
        <c:axId val="40179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9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0-C66A-4E57-809B-1E8DD06ECAE7}"/>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1-C66A-4E57-809B-1E8DD06ECAE7}"/>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2-C66A-4E57-809B-1E8DD06ECAE7}"/>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3-C66A-4E57-809B-1E8DD06ECAE7}"/>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Sheet1!$F$2:$F$17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4-C66A-4E57-809B-1E8DD06ECAE7}"/>
            </c:ext>
          </c:extLst>
        </c:ser>
        <c:dLbls>
          <c:showLegendKey val="0"/>
          <c:showVal val="0"/>
          <c:showCatName val="0"/>
          <c:showSerName val="0"/>
          <c:showPercent val="0"/>
          <c:showBubbleSize val="0"/>
        </c:dLbls>
        <c:smooth val="0"/>
        <c:axId val="491570432"/>
        <c:axId val="491560264"/>
      </c:lineChart>
      <c:dateAx>
        <c:axId val="491570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560264"/>
        <c:crosses val="autoZero"/>
        <c:auto val="1"/>
        <c:lblOffset val="100"/>
        <c:baseTimeUnit val="days"/>
      </c:dateAx>
      <c:valAx>
        <c:axId val="491560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57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28CF1-DAF6-464E-A0B9-4C1243D63A67}"/>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140288A8-5C24-4ECD-851E-053E02FE928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2605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6242A-8A86-440F-97ED-0B0BB6996FB2}"/>
              </a:ext>
            </a:extLst>
          </p:cNvPr>
          <p:cNvSpPr>
            <a:spLocks noGrp="1"/>
          </p:cNvSpPr>
          <p:nvPr>
            <p:ph type="title"/>
          </p:nvPr>
        </p:nvSpPr>
        <p:spPr/>
        <p:txBody>
          <a:bodyPr/>
          <a:lstStyle/>
          <a:p>
            <a:r>
              <a:rPr lang="en-US"/>
              <a:t>Facebook Key Metrics Table | Teknialbikes</a:t>
            </a:r>
          </a:p>
        </p:txBody>
      </p:sp>
      <p:graphicFrame>
        <p:nvGraphicFramePr>
          <p:cNvPr id="5" name="Table Placeholder 4">
            <a:extLst>
              <a:ext uri="{FF2B5EF4-FFF2-40B4-BE49-F238E27FC236}">
                <a16:creationId xmlns:a16="http://schemas.microsoft.com/office/drawing/2014/main" id="{1F2EF396-4C7D-4ACA-818D-51418785B162}"/>
              </a:ext>
            </a:extLst>
          </p:cNvPr>
          <p:cNvGraphicFramePr>
            <a:graphicFrameLocks noGrp="1"/>
          </p:cNvGraphicFramePr>
          <p:nvPr>
            <p:ph type="tbl" sz="quarter" idx="13"/>
            <p:extLst>
              <p:ext uri="{D42A27DB-BD31-4B8C-83A1-F6EECF244321}">
                <p14:modId xmlns:p14="http://schemas.microsoft.com/office/powerpoint/2010/main" val="1168157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2723790"/>
                    </a:ext>
                  </a:extLst>
                </a:gridCol>
                <a:gridCol w="740664">
                  <a:extLst>
                    <a:ext uri="{9D8B030D-6E8A-4147-A177-3AD203B41FA5}">
                      <a16:colId xmlns:a16="http://schemas.microsoft.com/office/drawing/2014/main" val="2532794186"/>
                    </a:ext>
                  </a:extLst>
                </a:gridCol>
                <a:gridCol w="740664">
                  <a:extLst>
                    <a:ext uri="{9D8B030D-6E8A-4147-A177-3AD203B41FA5}">
                      <a16:colId xmlns:a16="http://schemas.microsoft.com/office/drawing/2014/main" val="251989548"/>
                    </a:ext>
                  </a:extLst>
                </a:gridCol>
                <a:gridCol w="740664">
                  <a:extLst>
                    <a:ext uri="{9D8B030D-6E8A-4147-A177-3AD203B41FA5}">
                      <a16:colId xmlns:a16="http://schemas.microsoft.com/office/drawing/2014/main" val="3174214387"/>
                    </a:ext>
                  </a:extLst>
                </a:gridCol>
                <a:gridCol w="740664">
                  <a:extLst>
                    <a:ext uri="{9D8B030D-6E8A-4147-A177-3AD203B41FA5}">
                      <a16:colId xmlns:a16="http://schemas.microsoft.com/office/drawing/2014/main" val="2520242299"/>
                    </a:ext>
                  </a:extLst>
                </a:gridCol>
                <a:gridCol w="740664">
                  <a:extLst>
                    <a:ext uri="{9D8B030D-6E8A-4147-A177-3AD203B41FA5}">
                      <a16:colId xmlns:a16="http://schemas.microsoft.com/office/drawing/2014/main" val="1123539161"/>
                    </a:ext>
                  </a:extLst>
                </a:gridCol>
                <a:gridCol w="740664">
                  <a:extLst>
                    <a:ext uri="{9D8B030D-6E8A-4147-A177-3AD203B41FA5}">
                      <a16:colId xmlns:a16="http://schemas.microsoft.com/office/drawing/2014/main" val="1187890000"/>
                    </a:ext>
                  </a:extLst>
                </a:gridCol>
                <a:gridCol w="740664">
                  <a:extLst>
                    <a:ext uri="{9D8B030D-6E8A-4147-A177-3AD203B41FA5}">
                      <a16:colId xmlns:a16="http://schemas.microsoft.com/office/drawing/2014/main" val="192521835"/>
                    </a:ext>
                  </a:extLst>
                </a:gridCol>
                <a:gridCol w="740664">
                  <a:extLst>
                    <a:ext uri="{9D8B030D-6E8A-4147-A177-3AD203B41FA5}">
                      <a16:colId xmlns:a16="http://schemas.microsoft.com/office/drawing/2014/main" val="6638670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531745035"/>
                  </a:ext>
                </a:extLst>
              </a:tr>
              <a:tr h="370840">
                <a:tc>
                  <a:txBody>
                    <a:bodyPr/>
                    <a:lstStyle/>
                    <a:p>
                      <a:r>
                        <a:rPr lang="en-US" sz="1000"/>
                        <a:t>Olmo Bikes</a:t>
                      </a:r>
                    </a:p>
                  </a:txBody>
                  <a:tcPr/>
                </a:tc>
                <a:tc>
                  <a:txBody>
                    <a:bodyPr/>
                    <a:lstStyle/>
                    <a:p>
                      <a:r>
                        <a:rPr lang="en-US" sz="1000"/>
                        <a:t>266784</a:t>
                      </a:r>
                    </a:p>
                  </a:txBody>
                  <a:tcPr/>
                </a:tc>
                <a:tc>
                  <a:txBody>
                    <a:bodyPr/>
                    <a:lstStyle/>
                    <a:p>
                      <a:r>
                        <a:rPr lang="en-US" sz="1000"/>
                        <a:t>-137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080974212"/>
                  </a:ext>
                </a:extLst>
              </a:tr>
              <a:tr h="370840">
                <a:tc>
                  <a:txBody>
                    <a:bodyPr/>
                    <a:lstStyle/>
                    <a:p>
                      <a:r>
                        <a:rPr lang="en-US" sz="1000"/>
                        <a:t>Venzo Argentina</a:t>
                      </a:r>
                    </a:p>
                  </a:txBody>
                  <a:tcPr/>
                </a:tc>
                <a:tc>
                  <a:txBody>
                    <a:bodyPr/>
                    <a:lstStyle/>
                    <a:p>
                      <a:r>
                        <a:rPr lang="en-US" sz="1000"/>
                        <a:t>44340</a:t>
                      </a:r>
                    </a:p>
                  </a:txBody>
                  <a:tcPr/>
                </a:tc>
                <a:tc>
                  <a:txBody>
                    <a:bodyPr/>
                    <a:lstStyle/>
                    <a:p>
                      <a:r>
                        <a:rPr lang="en-US" sz="1000"/>
                        <a:t>103</a:t>
                      </a:r>
                    </a:p>
                  </a:txBody>
                  <a:tcPr/>
                </a:tc>
                <a:tc>
                  <a:txBody>
                    <a:bodyPr/>
                    <a:lstStyle/>
                    <a:p>
                      <a:r>
                        <a:rPr lang="en-US" sz="1000"/>
                        <a:t>4</a:t>
                      </a:r>
                    </a:p>
                  </a:txBody>
                  <a:tcPr/>
                </a:tc>
                <a:tc>
                  <a:txBody>
                    <a:bodyPr/>
                    <a:lstStyle/>
                    <a:p>
                      <a:r>
                        <a:rPr lang="en-US" sz="1000"/>
                        <a:t>93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0.0542 %</a:t>
                      </a:r>
                    </a:p>
                  </a:txBody>
                  <a:tcPr/>
                </a:tc>
                <a:extLst>
                  <a:ext uri="{0D108BD9-81ED-4DB2-BD59-A6C34878D82A}">
                    <a16:rowId xmlns:a16="http://schemas.microsoft.com/office/drawing/2014/main" val="1055047543"/>
                  </a:ext>
                </a:extLst>
              </a:tr>
              <a:tr h="370840">
                <a:tc>
                  <a:txBody>
                    <a:bodyPr/>
                    <a:lstStyle/>
                    <a:p>
                      <a:r>
                        <a:rPr lang="en-US" sz="1000"/>
                        <a:t>Topmega oficial</a:t>
                      </a:r>
                    </a:p>
                  </a:txBody>
                  <a:tcPr/>
                </a:tc>
                <a:tc>
                  <a:txBody>
                    <a:bodyPr/>
                    <a:lstStyle/>
                    <a:p>
                      <a:r>
                        <a:rPr lang="en-US" sz="1000"/>
                        <a:t>31858</a:t>
                      </a:r>
                    </a:p>
                  </a:txBody>
                  <a:tcPr/>
                </a:tc>
                <a:tc>
                  <a:txBody>
                    <a:bodyPr/>
                    <a:lstStyle/>
                    <a:p>
                      <a:r>
                        <a:rPr lang="en-US" sz="1000"/>
                        <a:t>2</a:t>
                      </a:r>
                    </a:p>
                  </a:txBody>
                  <a:tcPr/>
                </a:tc>
                <a:tc>
                  <a:txBody>
                    <a:bodyPr/>
                    <a:lstStyle/>
                    <a:p>
                      <a:r>
                        <a:rPr lang="en-US" sz="1000"/>
                        <a:t>8</a:t>
                      </a:r>
                    </a:p>
                  </a:txBody>
                  <a:tcPr/>
                </a:tc>
                <a:tc>
                  <a:txBody>
                    <a:bodyPr/>
                    <a:lstStyle/>
                    <a:p>
                      <a:r>
                        <a:rPr lang="en-US" sz="1000"/>
                        <a:t>96</a:t>
                      </a:r>
                    </a:p>
                  </a:txBody>
                  <a:tcPr/>
                </a:tc>
                <a:tc>
                  <a:txBody>
                    <a:bodyPr/>
                    <a:lstStyle/>
                    <a:p>
                      <a:r>
                        <a:rPr lang="en-US" sz="1000"/>
                        <a:t>5</a:t>
                      </a:r>
                    </a:p>
                  </a:txBody>
                  <a:tcPr/>
                </a:tc>
                <a:tc>
                  <a:txBody>
                    <a:bodyPr/>
                    <a:lstStyle/>
                    <a:p>
                      <a:r>
                        <a:rPr lang="en-US" sz="1000"/>
                        <a:t>2</a:t>
                      </a:r>
                    </a:p>
                  </a:txBody>
                  <a:tcPr/>
                </a:tc>
                <a:tc>
                  <a:txBody>
                    <a:bodyPr/>
                    <a:lstStyle/>
                    <a:p>
                      <a:r>
                        <a:rPr lang="en-US" sz="1000"/>
                        <a:t>0</a:t>
                      </a:r>
                    </a:p>
                  </a:txBody>
                  <a:tcPr/>
                </a:tc>
                <a:tc>
                  <a:txBody>
                    <a:bodyPr/>
                    <a:lstStyle/>
                    <a:p>
                      <a:r>
                        <a:rPr lang="en-US" sz="1000"/>
                        <a:t>0.0404 %</a:t>
                      </a:r>
                    </a:p>
                  </a:txBody>
                  <a:tcPr/>
                </a:tc>
                <a:extLst>
                  <a:ext uri="{0D108BD9-81ED-4DB2-BD59-A6C34878D82A}">
                    <a16:rowId xmlns:a16="http://schemas.microsoft.com/office/drawing/2014/main" val="2960964055"/>
                  </a:ext>
                </a:extLst>
              </a:tr>
              <a:tr h="370840">
                <a:tc>
                  <a:txBody>
                    <a:bodyPr/>
                    <a:lstStyle/>
                    <a:p>
                      <a:r>
                        <a:rPr lang="en-US" sz="1000"/>
                        <a:t>Teknial Bikes</a:t>
                      </a:r>
                    </a:p>
                  </a:txBody>
                  <a:tcPr/>
                </a:tc>
                <a:tc>
                  <a:txBody>
                    <a:bodyPr/>
                    <a:lstStyle/>
                    <a:p>
                      <a:r>
                        <a:rPr lang="en-US" sz="1000"/>
                        <a:t>26323</a:t>
                      </a:r>
                    </a:p>
                  </a:txBody>
                  <a:tcPr/>
                </a:tc>
                <a:tc>
                  <a:txBody>
                    <a:bodyPr/>
                    <a:lstStyle/>
                    <a:p>
                      <a:r>
                        <a:rPr lang="en-US" sz="1000"/>
                        <a:t>244</a:t>
                      </a:r>
                    </a:p>
                  </a:txBody>
                  <a:tcPr/>
                </a:tc>
                <a:tc>
                  <a:txBody>
                    <a:bodyPr/>
                    <a:lstStyle/>
                    <a:p>
                      <a:r>
                        <a:rPr lang="en-US" sz="1000"/>
                        <a:t>3</a:t>
                      </a:r>
                    </a:p>
                  </a:txBody>
                  <a:tcPr/>
                </a:tc>
                <a:tc>
                  <a:txBody>
                    <a:bodyPr/>
                    <a:lstStyle/>
                    <a:p>
                      <a:r>
                        <a:rPr lang="en-US" sz="1000"/>
                        <a:t>11</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0.0229 %</a:t>
                      </a:r>
                    </a:p>
                  </a:txBody>
                  <a:tcPr/>
                </a:tc>
                <a:extLst>
                  <a:ext uri="{0D108BD9-81ED-4DB2-BD59-A6C34878D82A}">
                    <a16:rowId xmlns:a16="http://schemas.microsoft.com/office/drawing/2014/main" val="4237029242"/>
                  </a:ext>
                </a:extLst>
              </a:tr>
              <a:tr h="370840">
                <a:tc>
                  <a:txBody>
                    <a:bodyPr/>
                    <a:lstStyle/>
                    <a:p>
                      <a:r>
                        <a:rPr lang="en-US" sz="1000"/>
                        <a:t>Motomel Bicicletas</a:t>
                      </a:r>
                    </a:p>
                  </a:txBody>
                  <a:tcPr/>
                </a:tc>
                <a:tc>
                  <a:txBody>
                    <a:bodyPr/>
                    <a:lstStyle/>
                    <a:p>
                      <a:r>
                        <a:rPr lang="en-US" sz="1000"/>
                        <a:t>22958</a:t>
                      </a:r>
                    </a:p>
                  </a:txBody>
                  <a:tcPr/>
                </a:tc>
                <a:tc>
                  <a:txBody>
                    <a:bodyPr/>
                    <a:lstStyle/>
                    <a:p>
                      <a:r>
                        <a:rPr lang="en-US" sz="1000"/>
                        <a:t>1048</a:t>
                      </a:r>
                    </a:p>
                  </a:txBody>
                  <a:tcPr/>
                </a:tc>
                <a:tc>
                  <a:txBody>
                    <a:bodyPr/>
                    <a:lstStyle/>
                    <a:p>
                      <a:r>
                        <a:rPr lang="en-US" sz="1000"/>
                        <a:t>3</a:t>
                      </a:r>
                    </a:p>
                  </a:txBody>
                  <a:tcPr/>
                </a:tc>
                <a:tc>
                  <a:txBody>
                    <a:bodyPr/>
                    <a:lstStyle/>
                    <a:p>
                      <a:r>
                        <a:rPr lang="en-US" sz="1000"/>
                        <a:t>50</a:t>
                      </a:r>
                    </a:p>
                  </a:txBody>
                  <a:tcPr/>
                </a:tc>
                <a:tc>
                  <a:txBody>
                    <a:bodyPr/>
                    <a:lstStyle/>
                    <a:p>
                      <a:r>
                        <a:rPr lang="en-US" sz="1000"/>
                        <a:t>30</a:t>
                      </a:r>
                    </a:p>
                  </a:txBody>
                  <a:tcPr/>
                </a:tc>
                <a:tc>
                  <a:txBody>
                    <a:bodyPr/>
                    <a:lstStyle/>
                    <a:p>
                      <a:r>
                        <a:rPr lang="en-US" sz="1000"/>
                        <a:t>1</a:t>
                      </a:r>
                    </a:p>
                  </a:txBody>
                  <a:tcPr/>
                </a:tc>
                <a:tc>
                  <a:txBody>
                    <a:bodyPr/>
                    <a:lstStyle/>
                    <a:p>
                      <a:r>
                        <a:rPr lang="en-US" sz="1000"/>
                        <a:t>0</a:t>
                      </a:r>
                    </a:p>
                  </a:txBody>
                  <a:tcPr/>
                </a:tc>
                <a:tc>
                  <a:txBody>
                    <a:bodyPr/>
                    <a:lstStyle/>
                    <a:p>
                      <a:r>
                        <a:rPr lang="en-US" sz="1000"/>
                        <a:t>0.1204 %</a:t>
                      </a:r>
                    </a:p>
                  </a:txBody>
                  <a:tcPr/>
                </a:tc>
                <a:extLst>
                  <a:ext uri="{0D108BD9-81ED-4DB2-BD59-A6C34878D82A}">
                    <a16:rowId xmlns:a16="http://schemas.microsoft.com/office/drawing/2014/main" val="2571432193"/>
                  </a:ext>
                </a:extLst>
              </a:tr>
            </a:tbl>
          </a:graphicData>
        </a:graphic>
      </p:graphicFrame>
      <p:sp>
        <p:nvSpPr>
          <p:cNvPr id="4" name="Text Placeholder 3">
            <a:extLst>
              <a:ext uri="{FF2B5EF4-FFF2-40B4-BE49-F238E27FC236}">
                <a16:creationId xmlns:a16="http://schemas.microsoft.com/office/drawing/2014/main" id="{4347523B-BBBF-402E-B3D1-B1F8C189DCB6}"/>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417817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2C6DA-EF6E-4362-9810-470F09EC4871}"/>
              </a:ext>
            </a:extLst>
          </p:cNvPr>
          <p:cNvSpPr>
            <a:spLocks noGrp="1"/>
          </p:cNvSpPr>
          <p:nvPr>
            <p:ph type="title"/>
          </p:nvPr>
        </p:nvSpPr>
        <p:spPr/>
        <p:txBody>
          <a:bodyPr/>
          <a:lstStyle/>
          <a:p>
            <a:r>
              <a:rPr lang="en-US"/>
              <a:t>Facebook Key Metrics Radar | Teknialbikes</a:t>
            </a:r>
          </a:p>
        </p:txBody>
      </p:sp>
      <p:graphicFrame>
        <p:nvGraphicFramePr>
          <p:cNvPr id="6" name="Chart Placeholder 5">
            <a:extLst>
              <a:ext uri="{FF2B5EF4-FFF2-40B4-BE49-F238E27FC236}">
                <a16:creationId xmlns:a16="http://schemas.microsoft.com/office/drawing/2014/main" id="{906F2CA0-1544-4BE7-A6BD-9B33CE9AF988}"/>
              </a:ext>
            </a:extLst>
          </p:cNvPr>
          <p:cNvGraphicFramePr>
            <a:graphicFrameLocks noGrp="1"/>
          </p:cNvGraphicFramePr>
          <p:nvPr>
            <p:ph type="chart" sz="quarter" idx="13"/>
            <p:extLst>
              <p:ext uri="{D42A27DB-BD31-4B8C-83A1-F6EECF244321}">
                <p14:modId xmlns:p14="http://schemas.microsoft.com/office/powerpoint/2010/main" val="2967738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38FBAD-5150-45C4-BFDD-1063D39967F7}"/>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4A8FF9B9-DE34-41C1-AB35-B485FB40AC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3637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84089-8B30-4D4B-A2E4-8294FCDD5E28}"/>
              </a:ext>
            </a:extLst>
          </p:cNvPr>
          <p:cNvSpPr>
            <a:spLocks noGrp="1"/>
          </p:cNvSpPr>
          <p:nvPr>
            <p:ph type="title"/>
          </p:nvPr>
        </p:nvSpPr>
        <p:spPr/>
        <p:txBody>
          <a:bodyPr/>
          <a:lstStyle/>
          <a:p>
            <a:r>
              <a:rPr lang="en-US"/>
              <a:t>Facebook Fan Distribution | Teknialbikes</a:t>
            </a:r>
          </a:p>
        </p:txBody>
      </p:sp>
      <p:graphicFrame>
        <p:nvGraphicFramePr>
          <p:cNvPr id="6" name="Chart Placeholder 5">
            <a:extLst>
              <a:ext uri="{FF2B5EF4-FFF2-40B4-BE49-F238E27FC236}">
                <a16:creationId xmlns:a16="http://schemas.microsoft.com/office/drawing/2014/main" id="{35DE5511-CF67-4278-B217-EEDA62FC11B1}"/>
              </a:ext>
            </a:extLst>
          </p:cNvPr>
          <p:cNvGraphicFramePr>
            <a:graphicFrameLocks noGrp="1"/>
          </p:cNvGraphicFramePr>
          <p:nvPr>
            <p:ph type="chart" sz="quarter" idx="13"/>
            <p:extLst>
              <p:ext uri="{D42A27DB-BD31-4B8C-83A1-F6EECF244321}">
                <p14:modId xmlns:p14="http://schemas.microsoft.com/office/powerpoint/2010/main" val="3905086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E94FA4-10C6-4032-8E00-C639F4A903FC}"/>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5D3D1226-26E0-4819-990E-C0E2A95CC8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3958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A52A3-F624-48E4-9431-E81446C82EE3}"/>
              </a:ext>
            </a:extLst>
          </p:cNvPr>
          <p:cNvSpPr>
            <a:spLocks noGrp="1"/>
          </p:cNvSpPr>
          <p:nvPr>
            <p:ph type="title"/>
          </p:nvPr>
        </p:nvSpPr>
        <p:spPr/>
        <p:txBody>
          <a:bodyPr/>
          <a:lstStyle/>
          <a:p>
            <a:r>
              <a:rPr lang="en-US"/>
              <a:t>Facebook +/- Fan Distribution | Teknialbikes</a:t>
            </a:r>
          </a:p>
        </p:txBody>
      </p:sp>
      <p:graphicFrame>
        <p:nvGraphicFramePr>
          <p:cNvPr id="6" name="Chart Placeholder 5">
            <a:extLst>
              <a:ext uri="{FF2B5EF4-FFF2-40B4-BE49-F238E27FC236}">
                <a16:creationId xmlns:a16="http://schemas.microsoft.com/office/drawing/2014/main" id="{CDC4B118-668A-476C-A2B0-B12A3D5DE129}"/>
              </a:ext>
            </a:extLst>
          </p:cNvPr>
          <p:cNvGraphicFramePr>
            <a:graphicFrameLocks noGrp="1"/>
          </p:cNvGraphicFramePr>
          <p:nvPr>
            <p:ph type="chart" sz="quarter" idx="13"/>
            <p:extLst>
              <p:ext uri="{D42A27DB-BD31-4B8C-83A1-F6EECF244321}">
                <p14:modId xmlns:p14="http://schemas.microsoft.com/office/powerpoint/2010/main" val="3271954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AC6480-F65E-4A1F-9C21-15F30E888044}"/>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6D934B81-6B29-4242-826A-BCB0F2BAAF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8737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6A296-6AA5-4164-A395-6ABFDEA3CA85}"/>
              </a:ext>
            </a:extLst>
          </p:cNvPr>
          <p:cNvSpPr>
            <a:spLocks noGrp="1"/>
          </p:cNvSpPr>
          <p:nvPr>
            <p:ph type="title"/>
          </p:nvPr>
        </p:nvSpPr>
        <p:spPr/>
        <p:txBody>
          <a:bodyPr/>
          <a:lstStyle/>
          <a:p>
            <a:r>
              <a:rPr lang="en-US"/>
              <a:t>Facebook Posts Distribution | Teknialbikes</a:t>
            </a:r>
          </a:p>
        </p:txBody>
      </p:sp>
      <p:graphicFrame>
        <p:nvGraphicFramePr>
          <p:cNvPr id="6" name="Chart Placeholder 5">
            <a:extLst>
              <a:ext uri="{FF2B5EF4-FFF2-40B4-BE49-F238E27FC236}">
                <a16:creationId xmlns:a16="http://schemas.microsoft.com/office/drawing/2014/main" id="{79D27C1D-3CBA-4F69-A241-E7410206818D}"/>
              </a:ext>
            </a:extLst>
          </p:cNvPr>
          <p:cNvGraphicFramePr>
            <a:graphicFrameLocks noGrp="1"/>
          </p:cNvGraphicFramePr>
          <p:nvPr>
            <p:ph type="chart" sz="quarter" idx="13"/>
            <p:extLst>
              <p:ext uri="{D42A27DB-BD31-4B8C-83A1-F6EECF244321}">
                <p14:modId xmlns:p14="http://schemas.microsoft.com/office/powerpoint/2010/main" val="665561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8F3CEE-2E2B-46B9-BDD0-A92BDE626D29}"/>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27B9869E-85BF-4BAF-AB0A-0887E644C6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0825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57B57-FD3F-4004-BB21-D85FA37E0A08}"/>
              </a:ext>
            </a:extLst>
          </p:cNvPr>
          <p:cNvSpPr>
            <a:spLocks noGrp="1"/>
          </p:cNvSpPr>
          <p:nvPr>
            <p:ph type="title"/>
          </p:nvPr>
        </p:nvSpPr>
        <p:spPr/>
        <p:txBody>
          <a:bodyPr/>
          <a:lstStyle/>
          <a:p>
            <a:r>
              <a:rPr lang="en-US"/>
              <a:t>Facebook Interactions Distribution | Teknialbikes</a:t>
            </a:r>
          </a:p>
        </p:txBody>
      </p:sp>
      <p:graphicFrame>
        <p:nvGraphicFramePr>
          <p:cNvPr id="6" name="Chart Placeholder 5">
            <a:extLst>
              <a:ext uri="{FF2B5EF4-FFF2-40B4-BE49-F238E27FC236}">
                <a16:creationId xmlns:a16="http://schemas.microsoft.com/office/drawing/2014/main" id="{5E6DB992-2695-462D-91BE-3827784E5797}"/>
              </a:ext>
            </a:extLst>
          </p:cNvPr>
          <p:cNvGraphicFramePr>
            <a:graphicFrameLocks noGrp="1"/>
          </p:cNvGraphicFramePr>
          <p:nvPr>
            <p:ph type="chart" sz="quarter" idx="13"/>
            <p:extLst>
              <p:ext uri="{D42A27DB-BD31-4B8C-83A1-F6EECF244321}">
                <p14:modId xmlns:p14="http://schemas.microsoft.com/office/powerpoint/2010/main" val="1637288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22DF34-C0DE-4D85-9CA9-CB97D5B28964}"/>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DE3FF06B-1046-49A8-BD29-4BB6A29A05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873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8852B-C1AF-409B-AC82-4034041BD4F0}"/>
              </a:ext>
            </a:extLst>
          </p:cNvPr>
          <p:cNvSpPr>
            <a:spLocks noGrp="1"/>
          </p:cNvSpPr>
          <p:nvPr>
            <p:ph type="title"/>
          </p:nvPr>
        </p:nvSpPr>
        <p:spPr/>
        <p:txBody>
          <a:bodyPr/>
          <a:lstStyle/>
          <a:p>
            <a:r>
              <a:rPr lang="en-US"/>
              <a:t>Facebook Page Likes Total | Teknialbikes</a:t>
            </a:r>
          </a:p>
        </p:txBody>
      </p:sp>
      <p:graphicFrame>
        <p:nvGraphicFramePr>
          <p:cNvPr id="6" name="Chart Placeholder 5">
            <a:extLst>
              <a:ext uri="{FF2B5EF4-FFF2-40B4-BE49-F238E27FC236}">
                <a16:creationId xmlns:a16="http://schemas.microsoft.com/office/drawing/2014/main" id="{92189B8B-2A0E-4C46-B8B3-76D5AECCA8A4}"/>
              </a:ext>
            </a:extLst>
          </p:cNvPr>
          <p:cNvGraphicFramePr>
            <a:graphicFrameLocks noGrp="1"/>
          </p:cNvGraphicFramePr>
          <p:nvPr>
            <p:ph type="chart" sz="quarter" idx="13"/>
            <p:extLst>
              <p:ext uri="{D42A27DB-BD31-4B8C-83A1-F6EECF244321}">
                <p14:modId xmlns:p14="http://schemas.microsoft.com/office/powerpoint/2010/main" val="1164668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12ED99-B678-4F8B-AD8A-75AAB20F1810}"/>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C15E8892-889C-4018-B9B5-4B1F2CE726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061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86B9B-9F1B-4342-BF30-59160786C788}"/>
              </a:ext>
            </a:extLst>
          </p:cNvPr>
          <p:cNvSpPr>
            <a:spLocks noGrp="1"/>
          </p:cNvSpPr>
          <p:nvPr>
            <p:ph type="title"/>
          </p:nvPr>
        </p:nvSpPr>
        <p:spPr/>
        <p:txBody>
          <a:bodyPr/>
          <a:lstStyle/>
          <a:p>
            <a:r>
              <a:rPr lang="en-US"/>
              <a:t>Facebook Fans Change | Teknialbikes</a:t>
            </a:r>
          </a:p>
        </p:txBody>
      </p:sp>
      <p:graphicFrame>
        <p:nvGraphicFramePr>
          <p:cNvPr id="6" name="Chart Placeholder 5">
            <a:extLst>
              <a:ext uri="{FF2B5EF4-FFF2-40B4-BE49-F238E27FC236}">
                <a16:creationId xmlns:a16="http://schemas.microsoft.com/office/drawing/2014/main" id="{556C941F-ADEC-45ED-B060-645585B714AB}"/>
              </a:ext>
            </a:extLst>
          </p:cNvPr>
          <p:cNvGraphicFramePr>
            <a:graphicFrameLocks noGrp="1"/>
          </p:cNvGraphicFramePr>
          <p:nvPr>
            <p:ph type="chart" sz="quarter" idx="13"/>
            <p:extLst>
              <p:ext uri="{D42A27DB-BD31-4B8C-83A1-F6EECF244321}">
                <p14:modId xmlns:p14="http://schemas.microsoft.com/office/powerpoint/2010/main" val="1151840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CB7455-BCF5-4425-98E5-094B558FFF96}"/>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70856D5A-D2D8-433E-B402-1216054D01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8709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5C818-7C02-4BA2-9412-F8E16DC3A3B8}"/>
              </a:ext>
            </a:extLst>
          </p:cNvPr>
          <p:cNvSpPr>
            <a:spLocks noGrp="1"/>
          </p:cNvSpPr>
          <p:nvPr>
            <p:ph type="title"/>
          </p:nvPr>
        </p:nvSpPr>
        <p:spPr/>
        <p:txBody>
          <a:bodyPr/>
          <a:lstStyle/>
          <a:p>
            <a:r>
              <a:rPr lang="en-US"/>
              <a:t>Facebook Fans Change Per Weekday | Teknialbikes</a:t>
            </a:r>
          </a:p>
        </p:txBody>
      </p:sp>
      <p:graphicFrame>
        <p:nvGraphicFramePr>
          <p:cNvPr id="6" name="Chart Placeholder 5">
            <a:extLst>
              <a:ext uri="{FF2B5EF4-FFF2-40B4-BE49-F238E27FC236}">
                <a16:creationId xmlns:a16="http://schemas.microsoft.com/office/drawing/2014/main" id="{A2A9A776-7CD4-4C43-8F59-BCDC312E0D58}"/>
              </a:ext>
            </a:extLst>
          </p:cNvPr>
          <p:cNvGraphicFramePr>
            <a:graphicFrameLocks noGrp="1"/>
          </p:cNvGraphicFramePr>
          <p:nvPr>
            <p:ph type="chart" sz="quarter" idx="13"/>
            <p:extLst>
              <p:ext uri="{D42A27DB-BD31-4B8C-83A1-F6EECF244321}">
                <p14:modId xmlns:p14="http://schemas.microsoft.com/office/powerpoint/2010/main" val="4077960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271F33-84E2-410B-8BEA-82E277C884F8}"/>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11E0C23D-0F22-4B30-ACBE-0FBE8E3F1D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9140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BD6ED-EB69-4179-80D5-52875A262B2C}"/>
              </a:ext>
            </a:extLst>
          </p:cNvPr>
          <p:cNvSpPr>
            <a:spLocks noGrp="1"/>
          </p:cNvSpPr>
          <p:nvPr>
            <p:ph type="title"/>
          </p:nvPr>
        </p:nvSpPr>
        <p:spPr/>
        <p:txBody>
          <a:bodyPr/>
          <a:lstStyle/>
          <a:p>
            <a:r>
              <a:rPr lang="en-US"/>
              <a:t>Facebook Fans Change Rate | Teknialbikes</a:t>
            </a:r>
          </a:p>
        </p:txBody>
      </p:sp>
      <p:graphicFrame>
        <p:nvGraphicFramePr>
          <p:cNvPr id="6" name="Chart Placeholder 5">
            <a:extLst>
              <a:ext uri="{FF2B5EF4-FFF2-40B4-BE49-F238E27FC236}">
                <a16:creationId xmlns:a16="http://schemas.microsoft.com/office/drawing/2014/main" id="{E7381FFC-3E5C-48EA-BF6E-1D34C6ED19F4}"/>
              </a:ext>
            </a:extLst>
          </p:cNvPr>
          <p:cNvGraphicFramePr>
            <a:graphicFrameLocks noGrp="1"/>
          </p:cNvGraphicFramePr>
          <p:nvPr>
            <p:ph type="chart" sz="quarter" idx="13"/>
            <p:extLst>
              <p:ext uri="{D42A27DB-BD31-4B8C-83A1-F6EECF244321}">
                <p14:modId xmlns:p14="http://schemas.microsoft.com/office/powerpoint/2010/main" val="2811221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21FFE9-3806-47E1-9F3A-AE9EA8033899}"/>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93A804B2-553B-468F-9445-6FE95D846E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5454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1265F-E879-415F-A6CB-B1B407A257CC}"/>
              </a:ext>
            </a:extLst>
          </p:cNvPr>
          <p:cNvSpPr>
            <a:spLocks noGrp="1"/>
          </p:cNvSpPr>
          <p:nvPr>
            <p:ph type="title"/>
          </p:nvPr>
        </p:nvSpPr>
        <p:spPr/>
        <p:txBody>
          <a:bodyPr/>
          <a:lstStyle/>
          <a:p>
            <a:r>
              <a:rPr lang="en-US"/>
              <a:t>Facebook Own Posts | Teknialbikes</a:t>
            </a:r>
          </a:p>
        </p:txBody>
      </p:sp>
      <p:graphicFrame>
        <p:nvGraphicFramePr>
          <p:cNvPr id="6" name="Chart Placeholder 5">
            <a:extLst>
              <a:ext uri="{FF2B5EF4-FFF2-40B4-BE49-F238E27FC236}">
                <a16:creationId xmlns:a16="http://schemas.microsoft.com/office/drawing/2014/main" id="{04A07FA0-5C88-402D-B747-017E901026C0}"/>
              </a:ext>
            </a:extLst>
          </p:cNvPr>
          <p:cNvGraphicFramePr>
            <a:graphicFrameLocks noGrp="1"/>
          </p:cNvGraphicFramePr>
          <p:nvPr>
            <p:ph type="chart" sz="quarter" idx="13"/>
            <p:extLst>
              <p:ext uri="{D42A27DB-BD31-4B8C-83A1-F6EECF244321}">
                <p14:modId xmlns:p14="http://schemas.microsoft.com/office/powerpoint/2010/main" val="594887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126E4F-5E24-45A0-AB28-7D1232D0A9CB}"/>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DB09A9AB-C682-4BAA-A35B-69A6623B78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3205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AF1D0-D6A0-44A8-9649-E7E136150111}"/>
              </a:ext>
            </a:extLst>
          </p:cNvPr>
          <p:cNvSpPr>
            <a:spLocks noGrp="1"/>
          </p:cNvSpPr>
          <p:nvPr>
            <p:ph type="title"/>
          </p:nvPr>
        </p:nvSpPr>
        <p:spPr/>
        <p:txBody>
          <a:bodyPr/>
          <a:lstStyle/>
          <a:p>
            <a:r>
              <a:rPr lang="en-US"/>
              <a:t>Facebook Own Posts By Hour | Teknialbikes</a:t>
            </a:r>
          </a:p>
        </p:txBody>
      </p:sp>
      <p:graphicFrame>
        <p:nvGraphicFramePr>
          <p:cNvPr id="6" name="Chart Placeholder 5">
            <a:extLst>
              <a:ext uri="{FF2B5EF4-FFF2-40B4-BE49-F238E27FC236}">
                <a16:creationId xmlns:a16="http://schemas.microsoft.com/office/drawing/2014/main" id="{2A24CF06-1DBB-41A5-BA4E-669607440320}"/>
              </a:ext>
            </a:extLst>
          </p:cNvPr>
          <p:cNvGraphicFramePr>
            <a:graphicFrameLocks noGrp="1"/>
          </p:cNvGraphicFramePr>
          <p:nvPr>
            <p:ph type="chart" sz="quarter" idx="13"/>
            <p:extLst>
              <p:ext uri="{D42A27DB-BD31-4B8C-83A1-F6EECF244321}">
                <p14:modId xmlns:p14="http://schemas.microsoft.com/office/powerpoint/2010/main" val="3364812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8159CF-833A-41B4-AF63-3F701A74D994}"/>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B5F5F6F0-5532-4B98-A622-9F56ED494F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63902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2251E-1C1A-4447-9200-AC311590173B}"/>
              </a:ext>
            </a:extLst>
          </p:cNvPr>
          <p:cNvSpPr>
            <a:spLocks noGrp="1"/>
          </p:cNvSpPr>
          <p:nvPr>
            <p:ph type="title"/>
          </p:nvPr>
        </p:nvSpPr>
        <p:spPr/>
        <p:txBody>
          <a:bodyPr/>
          <a:lstStyle/>
          <a:p>
            <a:r>
              <a:rPr lang="en-US"/>
              <a:t>Facebook Own Posts By Weekday | Teknialbikes</a:t>
            </a:r>
          </a:p>
        </p:txBody>
      </p:sp>
      <p:graphicFrame>
        <p:nvGraphicFramePr>
          <p:cNvPr id="6" name="Chart Placeholder 5">
            <a:extLst>
              <a:ext uri="{FF2B5EF4-FFF2-40B4-BE49-F238E27FC236}">
                <a16:creationId xmlns:a16="http://schemas.microsoft.com/office/drawing/2014/main" id="{E68BDD34-B8FF-4F68-96AB-117AB91B0FB7}"/>
              </a:ext>
            </a:extLst>
          </p:cNvPr>
          <p:cNvGraphicFramePr>
            <a:graphicFrameLocks noGrp="1"/>
          </p:cNvGraphicFramePr>
          <p:nvPr>
            <p:ph type="chart" sz="quarter" idx="13"/>
            <p:extLst>
              <p:ext uri="{D42A27DB-BD31-4B8C-83A1-F6EECF244321}">
                <p14:modId xmlns:p14="http://schemas.microsoft.com/office/powerpoint/2010/main" val="3504317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89D4E9-45FF-474A-B060-C6B130957B53}"/>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F32EF9FC-EAFD-4380-9E62-DB41CC22AA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8734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5A816-ED5A-4939-ADC0-0608D30AB041}"/>
              </a:ext>
            </a:extLst>
          </p:cNvPr>
          <p:cNvSpPr>
            <a:spLocks noGrp="1"/>
          </p:cNvSpPr>
          <p:nvPr>
            <p:ph type="title"/>
          </p:nvPr>
        </p:nvSpPr>
        <p:spPr/>
        <p:txBody>
          <a:bodyPr/>
          <a:lstStyle/>
          <a:p>
            <a:r>
              <a:rPr lang="en-US"/>
              <a:t>Facebook Hashtag Detection | Teknialbikes - 1 of 3</a:t>
            </a:r>
          </a:p>
        </p:txBody>
      </p:sp>
      <p:graphicFrame>
        <p:nvGraphicFramePr>
          <p:cNvPr id="5" name="Table Placeholder 4">
            <a:extLst>
              <a:ext uri="{FF2B5EF4-FFF2-40B4-BE49-F238E27FC236}">
                <a16:creationId xmlns:a16="http://schemas.microsoft.com/office/drawing/2014/main" id="{40886EC1-C4B9-4581-8186-38E0D3464997}"/>
              </a:ext>
            </a:extLst>
          </p:cNvPr>
          <p:cNvGraphicFramePr>
            <a:graphicFrameLocks noGrp="1"/>
          </p:cNvGraphicFramePr>
          <p:nvPr>
            <p:ph type="tbl" sz="quarter" idx="13"/>
            <p:extLst>
              <p:ext uri="{D42A27DB-BD31-4B8C-83A1-F6EECF244321}">
                <p14:modId xmlns:p14="http://schemas.microsoft.com/office/powerpoint/2010/main" val="822856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8724813"/>
                    </a:ext>
                  </a:extLst>
                </a:gridCol>
                <a:gridCol w="1152144">
                  <a:extLst>
                    <a:ext uri="{9D8B030D-6E8A-4147-A177-3AD203B41FA5}">
                      <a16:colId xmlns:a16="http://schemas.microsoft.com/office/drawing/2014/main" val="2983044073"/>
                    </a:ext>
                  </a:extLst>
                </a:gridCol>
                <a:gridCol w="1152144">
                  <a:extLst>
                    <a:ext uri="{9D8B030D-6E8A-4147-A177-3AD203B41FA5}">
                      <a16:colId xmlns:a16="http://schemas.microsoft.com/office/drawing/2014/main" val="2305199274"/>
                    </a:ext>
                  </a:extLst>
                </a:gridCol>
                <a:gridCol w="1152144">
                  <a:extLst>
                    <a:ext uri="{9D8B030D-6E8A-4147-A177-3AD203B41FA5}">
                      <a16:colId xmlns:a16="http://schemas.microsoft.com/office/drawing/2014/main" val="399475954"/>
                    </a:ext>
                  </a:extLst>
                </a:gridCol>
                <a:gridCol w="1152144">
                  <a:extLst>
                    <a:ext uri="{9D8B030D-6E8A-4147-A177-3AD203B41FA5}">
                      <a16:colId xmlns:a16="http://schemas.microsoft.com/office/drawing/2014/main" val="2619390397"/>
                    </a:ext>
                  </a:extLst>
                </a:gridCol>
                <a:gridCol w="1152144">
                  <a:extLst>
                    <a:ext uri="{9D8B030D-6E8A-4147-A177-3AD203B41FA5}">
                      <a16:colId xmlns:a16="http://schemas.microsoft.com/office/drawing/2014/main" val="1760669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568532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#volveraclases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extLst>
                  <a:ext uri="{0D108BD9-81ED-4DB2-BD59-A6C34878D82A}">
                    <a16:rowId xmlns:a16="http://schemas.microsoft.com/office/drawing/2014/main" val="203554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3980136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#VeranoVenzo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552288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#Crossboy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extLst>
                  <a:ext uri="{0D108BD9-81ED-4DB2-BD59-A6C34878D82A}">
                    <a16:rowId xmlns:a16="http://schemas.microsoft.com/office/drawing/2014/main" val="3490792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#Princess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extLst>
                  <a:ext uri="{0D108BD9-81ED-4DB2-BD59-A6C34878D82A}">
                    <a16:rowId xmlns:a16="http://schemas.microsoft.com/office/drawing/2014/main" val="4094901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791186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884578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#Gama2021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17.666666666667</a:t>
                      </a:r>
                    </a:p>
                  </a:txBody>
                  <a:tcPr/>
                </a:tc>
                <a:extLst>
                  <a:ext uri="{0D108BD9-81ED-4DB2-BD59-A6C34878D82A}">
                    <a16:rowId xmlns:a16="http://schemas.microsoft.com/office/drawing/2014/main" val="133426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1717030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#promoverano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834745336"/>
                  </a:ext>
                </a:extLst>
              </a:tr>
            </a:tbl>
          </a:graphicData>
        </a:graphic>
      </p:graphicFrame>
      <p:sp>
        <p:nvSpPr>
          <p:cNvPr id="4" name="Text Placeholder 3">
            <a:extLst>
              <a:ext uri="{FF2B5EF4-FFF2-40B4-BE49-F238E27FC236}">
                <a16:creationId xmlns:a16="http://schemas.microsoft.com/office/drawing/2014/main" id="{360167CA-046D-4829-9F81-C3320C1D395D}"/>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92068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6719B-4AF9-4712-B859-FA2FC90454FF}"/>
              </a:ext>
            </a:extLst>
          </p:cNvPr>
          <p:cNvSpPr>
            <a:spLocks noGrp="1"/>
          </p:cNvSpPr>
          <p:nvPr>
            <p:ph type="title"/>
          </p:nvPr>
        </p:nvSpPr>
        <p:spPr/>
        <p:txBody>
          <a:bodyPr/>
          <a:lstStyle/>
          <a:p>
            <a:r>
              <a:rPr lang="en-US"/>
              <a:t>Facebook Hashtag Detection | Teknialbikes - 2 of 3</a:t>
            </a:r>
          </a:p>
        </p:txBody>
      </p:sp>
      <p:graphicFrame>
        <p:nvGraphicFramePr>
          <p:cNvPr id="5" name="Table Placeholder 4">
            <a:extLst>
              <a:ext uri="{FF2B5EF4-FFF2-40B4-BE49-F238E27FC236}">
                <a16:creationId xmlns:a16="http://schemas.microsoft.com/office/drawing/2014/main" id="{171D414A-ED47-41C2-80C8-0B3DC51CCBDF}"/>
              </a:ext>
            </a:extLst>
          </p:cNvPr>
          <p:cNvGraphicFramePr>
            <a:graphicFrameLocks noGrp="1"/>
          </p:cNvGraphicFramePr>
          <p:nvPr>
            <p:ph type="tbl" sz="quarter" idx="13"/>
            <p:extLst>
              <p:ext uri="{D42A27DB-BD31-4B8C-83A1-F6EECF244321}">
                <p14:modId xmlns:p14="http://schemas.microsoft.com/office/powerpoint/2010/main" val="1479705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48728129"/>
                    </a:ext>
                  </a:extLst>
                </a:gridCol>
                <a:gridCol w="1152144">
                  <a:extLst>
                    <a:ext uri="{9D8B030D-6E8A-4147-A177-3AD203B41FA5}">
                      <a16:colId xmlns:a16="http://schemas.microsoft.com/office/drawing/2014/main" val="2326185067"/>
                    </a:ext>
                  </a:extLst>
                </a:gridCol>
                <a:gridCol w="1152144">
                  <a:extLst>
                    <a:ext uri="{9D8B030D-6E8A-4147-A177-3AD203B41FA5}">
                      <a16:colId xmlns:a16="http://schemas.microsoft.com/office/drawing/2014/main" val="3957285629"/>
                    </a:ext>
                  </a:extLst>
                </a:gridCol>
                <a:gridCol w="1152144">
                  <a:extLst>
                    <a:ext uri="{9D8B030D-6E8A-4147-A177-3AD203B41FA5}">
                      <a16:colId xmlns:a16="http://schemas.microsoft.com/office/drawing/2014/main" val="1875490463"/>
                    </a:ext>
                  </a:extLst>
                </a:gridCol>
                <a:gridCol w="1152144">
                  <a:extLst>
                    <a:ext uri="{9D8B030D-6E8A-4147-A177-3AD203B41FA5}">
                      <a16:colId xmlns:a16="http://schemas.microsoft.com/office/drawing/2014/main" val="2078685494"/>
                    </a:ext>
                  </a:extLst>
                </a:gridCol>
                <a:gridCol w="1152144">
                  <a:extLst>
                    <a:ext uri="{9D8B030D-6E8A-4147-A177-3AD203B41FA5}">
                      <a16:colId xmlns:a16="http://schemas.microsoft.com/office/drawing/2014/main" val="259841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196013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#summersale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964661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282560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#vueltaalcole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164240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#backtoschool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154640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65081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036228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#estudiantes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4206354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#amorbike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385354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#Tarpan100ER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1218702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690282280"/>
                  </a:ext>
                </a:extLst>
              </a:tr>
            </a:tbl>
          </a:graphicData>
        </a:graphic>
      </p:graphicFrame>
      <p:sp>
        <p:nvSpPr>
          <p:cNvPr id="4" name="Text Placeholder 3">
            <a:extLst>
              <a:ext uri="{FF2B5EF4-FFF2-40B4-BE49-F238E27FC236}">
                <a16:creationId xmlns:a16="http://schemas.microsoft.com/office/drawing/2014/main" id="{95EEB11B-003E-4DE5-A152-1E738C649D1A}"/>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427140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DA6FA-DDE8-401A-894D-AE3F0C687F39}"/>
              </a:ext>
            </a:extLst>
          </p:cNvPr>
          <p:cNvSpPr>
            <a:spLocks noGrp="1"/>
          </p:cNvSpPr>
          <p:nvPr>
            <p:ph type="title"/>
          </p:nvPr>
        </p:nvSpPr>
        <p:spPr/>
        <p:txBody>
          <a:bodyPr/>
          <a:lstStyle/>
          <a:p>
            <a:r>
              <a:rPr lang="en-US"/>
              <a:t>Facebook Hashtag Detection | Teknialbikes - 3 of 3</a:t>
            </a:r>
          </a:p>
        </p:txBody>
      </p:sp>
      <p:graphicFrame>
        <p:nvGraphicFramePr>
          <p:cNvPr id="5" name="Table Placeholder 4">
            <a:extLst>
              <a:ext uri="{FF2B5EF4-FFF2-40B4-BE49-F238E27FC236}">
                <a16:creationId xmlns:a16="http://schemas.microsoft.com/office/drawing/2014/main" id="{DC2CDB04-D6C4-4C7F-A621-A62B79095703}"/>
              </a:ext>
            </a:extLst>
          </p:cNvPr>
          <p:cNvGraphicFramePr>
            <a:graphicFrameLocks noGrp="1"/>
          </p:cNvGraphicFramePr>
          <p:nvPr>
            <p:ph type="tbl" sz="quarter" idx="13"/>
            <p:extLst>
              <p:ext uri="{D42A27DB-BD31-4B8C-83A1-F6EECF244321}">
                <p14:modId xmlns:p14="http://schemas.microsoft.com/office/powerpoint/2010/main" val="574085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5055754"/>
                    </a:ext>
                  </a:extLst>
                </a:gridCol>
                <a:gridCol w="1152144">
                  <a:extLst>
                    <a:ext uri="{9D8B030D-6E8A-4147-A177-3AD203B41FA5}">
                      <a16:colId xmlns:a16="http://schemas.microsoft.com/office/drawing/2014/main" val="3035090769"/>
                    </a:ext>
                  </a:extLst>
                </a:gridCol>
                <a:gridCol w="1152144">
                  <a:extLst>
                    <a:ext uri="{9D8B030D-6E8A-4147-A177-3AD203B41FA5}">
                      <a16:colId xmlns:a16="http://schemas.microsoft.com/office/drawing/2014/main" val="2665835194"/>
                    </a:ext>
                  </a:extLst>
                </a:gridCol>
                <a:gridCol w="1152144">
                  <a:extLst>
                    <a:ext uri="{9D8B030D-6E8A-4147-A177-3AD203B41FA5}">
                      <a16:colId xmlns:a16="http://schemas.microsoft.com/office/drawing/2014/main" val="1672824779"/>
                    </a:ext>
                  </a:extLst>
                </a:gridCol>
                <a:gridCol w="1152144">
                  <a:extLst>
                    <a:ext uri="{9D8B030D-6E8A-4147-A177-3AD203B41FA5}">
                      <a16:colId xmlns:a16="http://schemas.microsoft.com/office/drawing/2014/main" val="2549759674"/>
                    </a:ext>
                  </a:extLst>
                </a:gridCol>
                <a:gridCol w="1152144">
                  <a:extLst>
                    <a:ext uri="{9D8B030D-6E8A-4147-A177-3AD203B41FA5}">
                      <a16:colId xmlns:a16="http://schemas.microsoft.com/office/drawing/2014/main" val="263602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1030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591535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#sanvalentin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948039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48779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#Tarpan200ER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50381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#Maxam90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578964578"/>
                  </a:ext>
                </a:extLst>
              </a:tr>
            </a:tbl>
          </a:graphicData>
        </a:graphic>
      </p:graphicFrame>
      <p:sp>
        <p:nvSpPr>
          <p:cNvPr id="4" name="Text Placeholder 3">
            <a:extLst>
              <a:ext uri="{FF2B5EF4-FFF2-40B4-BE49-F238E27FC236}">
                <a16:creationId xmlns:a16="http://schemas.microsoft.com/office/drawing/2014/main" id="{4D781AE4-54AE-4BC8-B914-CB94DD3E3BD3}"/>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176045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DF769-1203-45B1-8252-98BE6A080B54}"/>
              </a:ext>
            </a:extLst>
          </p:cNvPr>
          <p:cNvSpPr>
            <a:spLocks noGrp="1"/>
          </p:cNvSpPr>
          <p:nvPr>
            <p:ph type="title"/>
          </p:nvPr>
        </p:nvSpPr>
        <p:spPr/>
        <p:txBody>
          <a:bodyPr/>
          <a:lstStyle/>
          <a:p>
            <a:r>
              <a:rPr lang="en-US"/>
              <a:t>Facebook Post Type Distribution Per Profile | Teknialbikes</a:t>
            </a:r>
          </a:p>
        </p:txBody>
      </p:sp>
      <p:graphicFrame>
        <p:nvGraphicFramePr>
          <p:cNvPr id="6" name="Chart Placeholder 5">
            <a:extLst>
              <a:ext uri="{FF2B5EF4-FFF2-40B4-BE49-F238E27FC236}">
                <a16:creationId xmlns:a16="http://schemas.microsoft.com/office/drawing/2014/main" id="{1892D41D-D1A9-4173-9594-DD4F72B5C78C}"/>
              </a:ext>
            </a:extLst>
          </p:cNvPr>
          <p:cNvGraphicFramePr>
            <a:graphicFrameLocks noGrp="1"/>
          </p:cNvGraphicFramePr>
          <p:nvPr>
            <p:ph type="chart" sz="quarter" idx="13"/>
            <p:extLst>
              <p:ext uri="{D42A27DB-BD31-4B8C-83A1-F6EECF244321}">
                <p14:modId xmlns:p14="http://schemas.microsoft.com/office/powerpoint/2010/main" val="1794754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834ED0-5579-45F6-A35F-2EF38FC5FE0A}"/>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8F71617A-174D-4EB1-A7F2-0D28C3ACFD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3989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E7E4F-4CBF-444A-B1D3-396BFE48C707}"/>
              </a:ext>
            </a:extLst>
          </p:cNvPr>
          <p:cNvSpPr>
            <a:spLocks noGrp="1"/>
          </p:cNvSpPr>
          <p:nvPr>
            <p:ph type="title"/>
          </p:nvPr>
        </p:nvSpPr>
        <p:spPr/>
        <p:txBody>
          <a:bodyPr/>
          <a:lstStyle/>
          <a:p>
            <a:r>
              <a:rPr lang="en-US"/>
              <a:t>Facebook Interactions Distribution | Teknialbikes</a:t>
            </a:r>
          </a:p>
        </p:txBody>
      </p:sp>
      <p:graphicFrame>
        <p:nvGraphicFramePr>
          <p:cNvPr id="6" name="Chart Placeholder 5">
            <a:extLst>
              <a:ext uri="{FF2B5EF4-FFF2-40B4-BE49-F238E27FC236}">
                <a16:creationId xmlns:a16="http://schemas.microsoft.com/office/drawing/2014/main" id="{B4E0A0B7-FFAC-4B14-9E27-E44E65832E63}"/>
              </a:ext>
            </a:extLst>
          </p:cNvPr>
          <p:cNvGraphicFramePr>
            <a:graphicFrameLocks noGrp="1"/>
          </p:cNvGraphicFramePr>
          <p:nvPr>
            <p:ph type="chart" sz="quarter" idx="13"/>
            <p:extLst>
              <p:ext uri="{D42A27DB-BD31-4B8C-83A1-F6EECF244321}">
                <p14:modId xmlns:p14="http://schemas.microsoft.com/office/powerpoint/2010/main" val="2566671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01D27D-C8F5-4108-9710-BA40D8BDB548}"/>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B9AE1F98-1DA4-4C20-809B-923DAF0186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6945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6CC33-289C-4429-BE4A-CE6C6825A58D}"/>
              </a:ext>
            </a:extLst>
          </p:cNvPr>
          <p:cNvSpPr>
            <a:spLocks noGrp="1"/>
          </p:cNvSpPr>
          <p:nvPr>
            <p:ph type="title"/>
          </p:nvPr>
        </p:nvSpPr>
        <p:spPr/>
        <p:txBody>
          <a:bodyPr/>
          <a:lstStyle/>
          <a:p>
            <a:r>
              <a:rPr lang="en-US"/>
              <a:t>Facebook Interaction Rate | Teknialbikes</a:t>
            </a:r>
          </a:p>
        </p:txBody>
      </p:sp>
      <p:graphicFrame>
        <p:nvGraphicFramePr>
          <p:cNvPr id="6" name="Chart Placeholder 5">
            <a:extLst>
              <a:ext uri="{FF2B5EF4-FFF2-40B4-BE49-F238E27FC236}">
                <a16:creationId xmlns:a16="http://schemas.microsoft.com/office/drawing/2014/main" id="{944E092A-153F-409B-BFBE-C165601E6BC2}"/>
              </a:ext>
            </a:extLst>
          </p:cNvPr>
          <p:cNvGraphicFramePr>
            <a:graphicFrameLocks noGrp="1"/>
          </p:cNvGraphicFramePr>
          <p:nvPr>
            <p:ph type="chart" sz="quarter" idx="13"/>
            <p:extLst>
              <p:ext uri="{D42A27DB-BD31-4B8C-83A1-F6EECF244321}">
                <p14:modId xmlns:p14="http://schemas.microsoft.com/office/powerpoint/2010/main" val="3820200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D650E1-A0A9-46F2-9ABB-C8D267CAE87B}"/>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C12C7295-527E-4FF6-9C35-58A2B4AA60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4451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D7C0C-71E4-4932-BEA0-85C1CD023787}"/>
              </a:ext>
            </a:extLst>
          </p:cNvPr>
          <p:cNvSpPr>
            <a:spLocks noGrp="1"/>
          </p:cNvSpPr>
          <p:nvPr>
            <p:ph type="title"/>
          </p:nvPr>
        </p:nvSpPr>
        <p:spPr/>
        <p:txBody>
          <a:bodyPr/>
          <a:lstStyle/>
          <a:p>
            <a:r>
              <a:rPr lang="en-US"/>
              <a:t>Facebook Interaction Rate By Weekday | Teknialbikes</a:t>
            </a:r>
          </a:p>
        </p:txBody>
      </p:sp>
      <p:graphicFrame>
        <p:nvGraphicFramePr>
          <p:cNvPr id="6" name="Chart Placeholder 5">
            <a:extLst>
              <a:ext uri="{FF2B5EF4-FFF2-40B4-BE49-F238E27FC236}">
                <a16:creationId xmlns:a16="http://schemas.microsoft.com/office/drawing/2014/main" id="{195A78A9-6228-4CA1-B7DB-36003EF4F29B}"/>
              </a:ext>
            </a:extLst>
          </p:cNvPr>
          <p:cNvGraphicFramePr>
            <a:graphicFrameLocks noGrp="1"/>
          </p:cNvGraphicFramePr>
          <p:nvPr>
            <p:ph type="chart" sz="quarter" idx="13"/>
            <p:extLst>
              <p:ext uri="{D42A27DB-BD31-4B8C-83A1-F6EECF244321}">
                <p14:modId xmlns:p14="http://schemas.microsoft.com/office/powerpoint/2010/main" val="1048882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2E04D9-CFDD-4E4D-9C54-EEB050301AC0}"/>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96FEAC7E-DF63-4CA2-AF6A-23062C83F4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4085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43E86-9D5F-4FB8-A416-294E85C380C6}"/>
              </a:ext>
            </a:extLst>
          </p:cNvPr>
          <p:cNvSpPr>
            <a:spLocks noGrp="1"/>
          </p:cNvSpPr>
          <p:nvPr>
            <p:ph type="title"/>
          </p:nvPr>
        </p:nvSpPr>
        <p:spPr/>
        <p:txBody>
          <a:bodyPr/>
          <a:lstStyle/>
          <a:p>
            <a:r>
              <a:rPr lang="en-US"/>
              <a:t>Facebook Interaction Rate By Hour | Teknialbikes</a:t>
            </a:r>
          </a:p>
        </p:txBody>
      </p:sp>
      <p:graphicFrame>
        <p:nvGraphicFramePr>
          <p:cNvPr id="6" name="Chart Placeholder 5">
            <a:extLst>
              <a:ext uri="{FF2B5EF4-FFF2-40B4-BE49-F238E27FC236}">
                <a16:creationId xmlns:a16="http://schemas.microsoft.com/office/drawing/2014/main" id="{841D49F8-AD58-4CD1-AD27-B5EE56C4A95A}"/>
              </a:ext>
            </a:extLst>
          </p:cNvPr>
          <p:cNvGraphicFramePr>
            <a:graphicFrameLocks noGrp="1"/>
          </p:cNvGraphicFramePr>
          <p:nvPr>
            <p:ph type="chart" sz="quarter" idx="13"/>
            <p:extLst>
              <p:ext uri="{D42A27DB-BD31-4B8C-83A1-F6EECF244321}">
                <p14:modId xmlns:p14="http://schemas.microsoft.com/office/powerpoint/2010/main" val="14991510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3EF2A8-A040-435E-82EB-3135FD6DB9E2}"/>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98DE3722-8E6F-49F6-9F31-B093C4AF80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7924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E8724-F59E-4362-8411-CF4438E60C58}"/>
              </a:ext>
            </a:extLst>
          </p:cNvPr>
          <p:cNvSpPr>
            <a:spLocks noGrp="1"/>
          </p:cNvSpPr>
          <p:nvPr>
            <p:ph type="title"/>
          </p:nvPr>
        </p:nvSpPr>
        <p:spPr/>
        <p:txBody>
          <a:bodyPr/>
          <a:lstStyle/>
          <a:p>
            <a:r>
              <a:rPr lang="en-US"/>
              <a:t>Facebook Interaction Rate By Post Type | Teknialbikes</a:t>
            </a:r>
          </a:p>
        </p:txBody>
      </p:sp>
      <p:graphicFrame>
        <p:nvGraphicFramePr>
          <p:cNvPr id="6" name="Chart Placeholder 5">
            <a:extLst>
              <a:ext uri="{FF2B5EF4-FFF2-40B4-BE49-F238E27FC236}">
                <a16:creationId xmlns:a16="http://schemas.microsoft.com/office/drawing/2014/main" id="{1323D2BF-E4EE-475E-93CF-6263CF68EC03}"/>
              </a:ext>
            </a:extLst>
          </p:cNvPr>
          <p:cNvGraphicFramePr>
            <a:graphicFrameLocks noGrp="1"/>
          </p:cNvGraphicFramePr>
          <p:nvPr>
            <p:ph type="chart" sz="quarter" idx="13"/>
            <p:extLst>
              <p:ext uri="{D42A27DB-BD31-4B8C-83A1-F6EECF244321}">
                <p14:modId xmlns:p14="http://schemas.microsoft.com/office/powerpoint/2010/main" val="3300484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AE56F3-1407-4B5B-9B51-425DCC631010}"/>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239160FB-93D5-447C-86DE-2EED232A93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20474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103F8-C83B-4212-8D92-95AFD97E5D3F}"/>
              </a:ext>
            </a:extLst>
          </p:cNvPr>
          <p:cNvSpPr>
            <a:spLocks noGrp="1"/>
          </p:cNvSpPr>
          <p:nvPr>
            <p:ph type="title"/>
          </p:nvPr>
        </p:nvSpPr>
        <p:spPr/>
        <p:txBody>
          <a:bodyPr/>
          <a:lstStyle/>
          <a:p>
            <a:r>
              <a:rPr lang="en-US"/>
              <a:t>Facebook Post Table + Reactions | Teknialbikes - 1 of 14</a:t>
            </a:r>
          </a:p>
        </p:txBody>
      </p:sp>
      <p:graphicFrame>
        <p:nvGraphicFramePr>
          <p:cNvPr id="5" name="Table Placeholder 4">
            <a:extLst>
              <a:ext uri="{FF2B5EF4-FFF2-40B4-BE49-F238E27FC236}">
                <a16:creationId xmlns:a16="http://schemas.microsoft.com/office/drawing/2014/main" id="{41784494-7D7A-4292-AC18-3C963DAE9383}"/>
              </a:ext>
            </a:extLst>
          </p:cNvPr>
          <p:cNvGraphicFramePr>
            <a:graphicFrameLocks noGrp="1"/>
          </p:cNvGraphicFramePr>
          <p:nvPr>
            <p:ph type="tbl" sz="quarter" idx="13"/>
            <p:extLst>
              <p:ext uri="{D42A27DB-BD31-4B8C-83A1-F6EECF244321}">
                <p14:modId xmlns:p14="http://schemas.microsoft.com/office/powerpoint/2010/main" val="412933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11816216"/>
                    </a:ext>
                  </a:extLst>
                </a:gridCol>
                <a:gridCol w="493776">
                  <a:extLst>
                    <a:ext uri="{9D8B030D-6E8A-4147-A177-3AD203B41FA5}">
                      <a16:colId xmlns:a16="http://schemas.microsoft.com/office/drawing/2014/main" val="3976667227"/>
                    </a:ext>
                  </a:extLst>
                </a:gridCol>
                <a:gridCol w="493776">
                  <a:extLst>
                    <a:ext uri="{9D8B030D-6E8A-4147-A177-3AD203B41FA5}">
                      <a16:colId xmlns:a16="http://schemas.microsoft.com/office/drawing/2014/main" val="1045527994"/>
                    </a:ext>
                  </a:extLst>
                </a:gridCol>
                <a:gridCol w="493776">
                  <a:extLst>
                    <a:ext uri="{9D8B030D-6E8A-4147-A177-3AD203B41FA5}">
                      <a16:colId xmlns:a16="http://schemas.microsoft.com/office/drawing/2014/main" val="3229740516"/>
                    </a:ext>
                  </a:extLst>
                </a:gridCol>
                <a:gridCol w="493776">
                  <a:extLst>
                    <a:ext uri="{9D8B030D-6E8A-4147-A177-3AD203B41FA5}">
                      <a16:colId xmlns:a16="http://schemas.microsoft.com/office/drawing/2014/main" val="4199998162"/>
                    </a:ext>
                  </a:extLst>
                </a:gridCol>
                <a:gridCol w="493776">
                  <a:extLst>
                    <a:ext uri="{9D8B030D-6E8A-4147-A177-3AD203B41FA5}">
                      <a16:colId xmlns:a16="http://schemas.microsoft.com/office/drawing/2014/main" val="2850243887"/>
                    </a:ext>
                  </a:extLst>
                </a:gridCol>
                <a:gridCol w="493776">
                  <a:extLst>
                    <a:ext uri="{9D8B030D-6E8A-4147-A177-3AD203B41FA5}">
                      <a16:colId xmlns:a16="http://schemas.microsoft.com/office/drawing/2014/main" val="2008690430"/>
                    </a:ext>
                  </a:extLst>
                </a:gridCol>
                <a:gridCol w="493776">
                  <a:extLst>
                    <a:ext uri="{9D8B030D-6E8A-4147-A177-3AD203B41FA5}">
                      <a16:colId xmlns:a16="http://schemas.microsoft.com/office/drawing/2014/main" val="3106318662"/>
                    </a:ext>
                  </a:extLst>
                </a:gridCol>
                <a:gridCol w="493776">
                  <a:extLst>
                    <a:ext uri="{9D8B030D-6E8A-4147-A177-3AD203B41FA5}">
                      <a16:colId xmlns:a16="http://schemas.microsoft.com/office/drawing/2014/main" val="1128175597"/>
                    </a:ext>
                  </a:extLst>
                </a:gridCol>
                <a:gridCol w="493776">
                  <a:extLst>
                    <a:ext uri="{9D8B030D-6E8A-4147-A177-3AD203B41FA5}">
                      <a16:colId xmlns:a16="http://schemas.microsoft.com/office/drawing/2014/main" val="262462918"/>
                    </a:ext>
                  </a:extLst>
                </a:gridCol>
                <a:gridCol w="493776">
                  <a:extLst>
                    <a:ext uri="{9D8B030D-6E8A-4147-A177-3AD203B41FA5}">
                      <a16:colId xmlns:a16="http://schemas.microsoft.com/office/drawing/2014/main" val="4159804803"/>
                    </a:ext>
                  </a:extLst>
                </a:gridCol>
                <a:gridCol w="493776">
                  <a:extLst>
                    <a:ext uri="{9D8B030D-6E8A-4147-A177-3AD203B41FA5}">
                      <a16:colId xmlns:a16="http://schemas.microsoft.com/office/drawing/2014/main" val="1041244313"/>
                    </a:ext>
                  </a:extLst>
                </a:gridCol>
                <a:gridCol w="493776">
                  <a:extLst>
                    <a:ext uri="{9D8B030D-6E8A-4147-A177-3AD203B41FA5}">
                      <a16:colId xmlns:a16="http://schemas.microsoft.com/office/drawing/2014/main" val="1728361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4331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- 2021-02-12 16:50:12</a:t>
                      </a:r>
                      <a:r>
                        <a:rPr kumimoji="0" lang="en-US" sz="1000" b="0" i="0" u="none" strike="noStrike" kern="1200" cap="none" spc="0" normalizeH="0" baseline="0" noProof="0">
                          <a:ln>
                            <a:noFill/>
                          </a:ln>
                          <a:solidFill>
                            <a:prstClr val="black"/>
                          </a:solidFill>
                          <a:effectLst/>
                          <a:uLnTx/>
                          <a:uFillTx/>
                          <a:latin typeface="+mn-lt"/>
                          <a:ea typeface="+mn-ea"/>
                          <a:cs typeface="+mn-cs"/>
                        </a:rPr>
                        <a:t>
 #volveraclases 🤓 puede ser divertido, con este increíble descuento que tenemos para vos 💥💯
🎫Ingresa tu cupón #volveraclases y accede a .000 de descuento
💳 12 cuotas sin interés
🚛 Envío gratis a todo el país
.
💥 Comprá tu próxima #Crossboy y #Princess, disponible en tres rodados R12, R16 y R20 ➡https://bit.ly/3pDklf3
#vueltaalcole #topmega #tubicitumundo #backtoschool #kids #children #estudiantes #volveraclases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076021"/>
                  </a:ext>
                </a:extLst>
              </a:tr>
            </a:tbl>
          </a:graphicData>
        </a:graphic>
      </p:graphicFrame>
      <p:sp>
        <p:nvSpPr>
          <p:cNvPr id="4" name="Text Placeholder 3">
            <a:extLst>
              <a:ext uri="{FF2B5EF4-FFF2-40B4-BE49-F238E27FC236}">
                <a16:creationId xmlns:a16="http://schemas.microsoft.com/office/drawing/2014/main" id="{D78B2E76-1D46-45F2-9D49-0D3E615B5281}"/>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4284805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AAC6E-C78E-484E-B5E1-8BB9C71AF9C8}"/>
              </a:ext>
            </a:extLst>
          </p:cNvPr>
          <p:cNvSpPr>
            <a:spLocks noGrp="1"/>
          </p:cNvSpPr>
          <p:nvPr>
            <p:ph type="title"/>
          </p:nvPr>
        </p:nvSpPr>
        <p:spPr/>
        <p:txBody>
          <a:bodyPr/>
          <a:lstStyle/>
          <a:p>
            <a:r>
              <a:rPr lang="en-US"/>
              <a:t>Facebook Post Table + Reactions | Teknialbikes - 2 of 14</a:t>
            </a:r>
          </a:p>
        </p:txBody>
      </p:sp>
      <p:graphicFrame>
        <p:nvGraphicFramePr>
          <p:cNvPr id="5" name="Table Placeholder 4">
            <a:extLst>
              <a:ext uri="{FF2B5EF4-FFF2-40B4-BE49-F238E27FC236}">
                <a16:creationId xmlns:a16="http://schemas.microsoft.com/office/drawing/2014/main" id="{F7754170-C47D-485A-8685-DB8A8DF896F6}"/>
              </a:ext>
            </a:extLst>
          </p:cNvPr>
          <p:cNvGraphicFramePr>
            <a:graphicFrameLocks noGrp="1"/>
          </p:cNvGraphicFramePr>
          <p:nvPr>
            <p:ph type="tbl" sz="quarter" idx="13"/>
            <p:extLst>
              <p:ext uri="{D42A27DB-BD31-4B8C-83A1-F6EECF244321}">
                <p14:modId xmlns:p14="http://schemas.microsoft.com/office/powerpoint/2010/main" val="1605203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72767442"/>
                    </a:ext>
                  </a:extLst>
                </a:gridCol>
                <a:gridCol w="493776">
                  <a:extLst>
                    <a:ext uri="{9D8B030D-6E8A-4147-A177-3AD203B41FA5}">
                      <a16:colId xmlns:a16="http://schemas.microsoft.com/office/drawing/2014/main" val="2106751367"/>
                    </a:ext>
                  </a:extLst>
                </a:gridCol>
                <a:gridCol w="493776">
                  <a:extLst>
                    <a:ext uri="{9D8B030D-6E8A-4147-A177-3AD203B41FA5}">
                      <a16:colId xmlns:a16="http://schemas.microsoft.com/office/drawing/2014/main" val="3582372012"/>
                    </a:ext>
                  </a:extLst>
                </a:gridCol>
                <a:gridCol w="493776">
                  <a:extLst>
                    <a:ext uri="{9D8B030D-6E8A-4147-A177-3AD203B41FA5}">
                      <a16:colId xmlns:a16="http://schemas.microsoft.com/office/drawing/2014/main" val="1891182510"/>
                    </a:ext>
                  </a:extLst>
                </a:gridCol>
                <a:gridCol w="493776">
                  <a:extLst>
                    <a:ext uri="{9D8B030D-6E8A-4147-A177-3AD203B41FA5}">
                      <a16:colId xmlns:a16="http://schemas.microsoft.com/office/drawing/2014/main" val="974436845"/>
                    </a:ext>
                  </a:extLst>
                </a:gridCol>
                <a:gridCol w="493776">
                  <a:extLst>
                    <a:ext uri="{9D8B030D-6E8A-4147-A177-3AD203B41FA5}">
                      <a16:colId xmlns:a16="http://schemas.microsoft.com/office/drawing/2014/main" val="2101662300"/>
                    </a:ext>
                  </a:extLst>
                </a:gridCol>
                <a:gridCol w="493776">
                  <a:extLst>
                    <a:ext uri="{9D8B030D-6E8A-4147-A177-3AD203B41FA5}">
                      <a16:colId xmlns:a16="http://schemas.microsoft.com/office/drawing/2014/main" val="1687988137"/>
                    </a:ext>
                  </a:extLst>
                </a:gridCol>
                <a:gridCol w="493776">
                  <a:extLst>
                    <a:ext uri="{9D8B030D-6E8A-4147-A177-3AD203B41FA5}">
                      <a16:colId xmlns:a16="http://schemas.microsoft.com/office/drawing/2014/main" val="4192029000"/>
                    </a:ext>
                  </a:extLst>
                </a:gridCol>
                <a:gridCol w="493776">
                  <a:extLst>
                    <a:ext uri="{9D8B030D-6E8A-4147-A177-3AD203B41FA5}">
                      <a16:colId xmlns:a16="http://schemas.microsoft.com/office/drawing/2014/main" val="211305055"/>
                    </a:ext>
                  </a:extLst>
                </a:gridCol>
                <a:gridCol w="493776">
                  <a:extLst>
                    <a:ext uri="{9D8B030D-6E8A-4147-A177-3AD203B41FA5}">
                      <a16:colId xmlns:a16="http://schemas.microsoft.com/office/drawing/2014/main" val="1213721047"/>
                    </a:ext>
                  </a:extLst>
                </a:gridCol>
                <a:gridCol w="493776">
                  <a:extLst>
                    <a:ext uri="{9D8B030D-6E8A-4147-A177-3AD203B41FA5}">
                      <a16:colId xmlns:a16="http://schemas.microsoft.com/office/drawing/2014/main" val="623066575"/>
                    </a:ext>
                  </a:extLst>
                </a:gridCol>
                <a:gridCol w="493776">
                  <a:extLst>
                    <a:ext uri="{9D8B030D-6E8A-4147-A177-3AD203B41FA5}">
                      <a16:colId xmlns:a16="http://schemas.microsoft.com/office/drawing/2014/main" val="1155720572"/>
                    </a:ext>
                  </a:extLst>
                </a:gridCol>
                <a:gridCol w="493776">
                  <a:extLst>
                    <a:ext uri="{9D8B030D-6E8A-4147-A177-3AD203B41FA5}">
                      <a16:colId xmlns:a16="http://schemas.microsoft.com/office/drawing/2014/main" val="4193053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768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- 2021-02-11 15:56:16</a:t>
                      </a:r>
                      <a:r>
                        <a:rPr kumimoji="0" lang="es-ES" sz="1000" b="0" i="0" u="none" strike="noStrike" kern="1200" cap="none" spc="0" normalizeH="0" baseline="0" noProof="0">
                          <a:ln>
                            <a:noFill/>
                          </a:ln>
                          <a:solidFill>
                            <a:prstClr val="black"/>
                          </a:solidFill>
                          <a:effectLst/>
                          <a:uLnTx/>
                          <a:uFillTx/>
                          <a:latin typeface="+mn-lt"/>
                          <a:ea typeface="+mn-ea"/>
                          <a:cs typeface="+mn-cs"/>
                        </a:rPr>
                        <a:t>
 Paso a paso todos los detalles de #Maxam190 🔥🔥
#MotomelBicicletas #Gama2021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07750032"/>
                  </a:ext>
                </a:extLst>
              </a:tr>
            </a:tbl>
          </a:graphicData>
        </a:graphic>
      </p:graphicFrame>
      <p:sp>
        <p:nvSpPr>
          <p:cNvPr id="4" name="Text Placeholder 3">
            <a:extLst>
              <a:ext uri="{FF2B5EF4-FFF2-40B4-BE49-F238E27FC236}">
                <a16:creationId xmlns:a16="http://schemas.microsoft.com/office/drawing/2014/main" id="{32F8049B-5CFE-4962-A7D5-F2B67FC4D859}"/>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668540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50FFE-9FAF-4B7C-BEEC-2CFBE6A03682}"/>
              </a:ext>
            </a:extLst>
          </p:cNvPr>
          <p:cNvSpPr>
            <a:spLocks noGrp="1"/>
          </p:cNvSpPr>
          <p:nvPr>
            <p:ph type="title"/>
          </p:nvPr>
        </p:nvSpPr>
        <p:spPr/>
        <p:txBody>
          <a:bodyPr/>
          <a:lstStyle/>
          <a:p>
            <a:r>
              <a:rPr lang="en-US"/>
              <a:t>Facebook Post Table + Reactions | Teknialbikes - 3 of 14</a:t>
            </a:r>
          </a:p>
        </p:txBody>
      </p:sp>
      <p:graphicFrame>
        <p:nvGraphicFramePr>
          <p:cNvPr id="5" name="Table Placeholder 4">
            <a:extLst>
              <a:ext uri="{FF2B5EF4-FFF2-40B4-BE49-F238E27FC236}">
                <a16:creationId xmlns:a16="http://schemas.microsoft.com/office/drawing/2014/main" id="{82AD3E0E-4ACE-4EC8-B95D-D4437695EAEA}"/>
              </a:ext>
            </a:extLst>
          </p:cNvPr>
          <p:cNvGraphicFramePr>
            <a:graphicFrameLocks noGrp="1"/>
          </p:cNvGraphicFramePr>
          <p:nvPr>
            <p:ph type="tbl" sz="quarter" idx="13"/>
            <p:extLst>
              <p:ext uri="{D42A27DB-BD31-4B8C-83A1-F6EECF244321}">
                <p14:modId xmlns:p14="http://schemas.microsoft.com/office/powerpoint/2010/main" val="3941474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8199277"/>
                    </a:ext>
                  </a:extLst>
                </a:gridCol>
                <a:gridCol w="493776">
                  <a:extLst>
                    <a:ext uri="{9D8B030D-6E8A-4147-A177-3AD203B41FA5}">
                      <a16:colId xmlns:a16="http://schemas.microsoft.com/office/drawing/2014/main" val="2318774117"/>
                    </a:ext>
                  </a:extLst>
                </a:gridCol>
                <a:gridCol w="493776">
                  <a:extLst>
                    <a:ext uri="{9D8B030D-6E8A-4147-A177-3AD203B41FA5}">
                      <a16:colId xmlns:a16="http://schemas.microsoft.com/office/drawing/2014/main" val="501894143"/>
                    </a:ext>
                  </a:extLst>
                </a:gridCol>
                <a:gridCol w="493776">
                  <a:extLst>
                    <a:ext uri="{9D8B030D-6E8A-4147-A177-3AD203B41FA5}">
                      <a16:colId xmlns:a16="http://schemas.microsoft.com/office/drawing/2014/main" val="1109693318"/>
                    </a:ext>
                  </a:extLst>
                </a:gridCol>
                <a:gridCol w="493776">
                  <a:extLst>
                    <a:ext uri="{9D8B030D-6E8A-4147-A177-3AD203B41FA5}">
                      <a16:colId xmlns:a16="http://schemas.microsoft.com/office/drawing/2014/main" val="1462502080"/>
                    </a:ext>
                  </a:extLst>
                </a:gridCol>
                <a:gridCol w="493776">
                  <a:extLst>
                    <a:ext uri="{9D8B030D-6E8A-4147-A177-3AD203B41FA5}">
                      <a16:colId xmlns:a16="http://schemas.microsoft.com/office/drawing/2014/main" val="3942418993"/>
                    </a:ext>
                  </a:extLst>
                </a:gridCol>
                <a:gridCol w="493776">
                  <a:extLst>
                    <a:ext uri="{9D8B030D-6E8A-4147-A177-3AD203B41FA5}">
                      <a16:colId xmlns:a16="http://schemas.microsoft.com/office/drawing/2014/main" val="518989255"/>
                    </a:ext>
                  </a:extLst>
                </a:gridCol>
                <a:gridCol w="493776">
                  <a:extLst>
                    <a:ext uri="{9D8B030D-6E8A-4147-A177-3AD203B41FA5}">
                      <a16:colId xmlns:a16="http://schemas.microsoft.com/office/drawing/2014/main" val="1414126198"/>
                    </a:ext>
                  </a:extLst>
                </a:gridCol>
                <a:gridCol w="493776">
                  <a:extLst>
                    <a:ext uri="{9D8B030D-6E8A-4147-A177-3AD203B41FA5}">
                      <a16:colId xmlns:a16="http://schemas.microsoft.com/office/drawing/2014/main" val="2175622034"/>
                    </a:ext>
                  </a:extLst>
                </a:gridCol>
                <a:gridCol w="493776">
                  <a:extLst>
                    <a:ext uri="{9D8B030D-6E8A-4147-A177-3AD203B41FA5}">
                      <a16:colId xmlns:a16="http://schemas.microsoft.com/office/drawing/2014/main" val="1681516266"/>
                    </a:ext>
                  </a:extLst>
                </a:gridCol>
                <a:gridCol w="493776">
                  <a:extLst>
                    <a:ext uri="{9D8B030D-6E8A-4147-A177-3AD203B41FA5}">
                      <a16:colId xmlns:a16="http://schemas.microsoft.com/office/drawing/2014/main" val="77388908"/>
                    </a:ext>
                  </a:extLst>
                </a:gridCol>
                <a:gridCol w="493776">
                  <a:extLst>
                    <a:ext uri="{9D8B030D-6E8A-4147-A177-3AD203B41FA5}">
                      <a16:colId xmlns:a16="http://schemas.microsoft.com/office/drawing/2014/main" val="793892821"/>
                    </a:ext>
                  </a:extLst>
                </a:gridCol>
                <a:gridCol w="493776">
                  <a:extLst>
                    <a:ext uri="{9D8B030D-6E8A-4147-A177-3AD203B41FA5}">
                      <a16:colId xmlns:a16="http://schemas.microsoft.com/office/drawing/2014/main" val="3870453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4430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- 2021-02-02 18:19:54</a:t>
                      </a:r>
                      <a:r>
                        <a:rPr kumimoji="0" lang="es-ES" sz="1000" b="0" i="0" u="none" strike="noStrike" kern="1200" cap="none" spc="0" normalizeH="0" baseline="0" noProof="0">
                          <a:ln>
                            <a:noFill/>
                          </a:ln>
                          <a:solidFill>
                            <a:prstClr val="black"/>
                          </a:solidFill>
                          <a:effectLst/>
                          <a:uLnTx/>
                          <a:uFillTx/>
                          <a:latin typeface="+mn-lt"/>
                          <a:ea typeface="+mn-ea"/>
                          <a:cs typeface="+mn-cs"/>
                        </a:rPr>
                        <a:t>
 #VeranoVenzo: ⛰🚴🏻🚴🏻‍♀️
Agua de Oro - Ascochinga (Por Sierras Chicas)
Por: @andar.liviano
.
Este es un recorrido intenso de puro ripio y caminos de tierra en las Sierras Chicas de Córdoba. Recomendado para los apasionados del Mountain Bike y los que buscan la típica foto panorámica en la cima de las Sierras.
.
FICHA DE RUTA:
🚴🏻Kilometros: 60 km.
🔥Nivel de Dificultad: Media/Alta
🗓Días: 1/2.
⛰Lugar: Agua de Oro-Ascochinga, Sierras Chicas, Córdoba
✔️Tipo de Recorrido: Lineal
.
📍DATOS ÚTILES:
Este recorrido puede hacerse en medio día. Si bien no tiene dificultades técnicas, se necesita un cierto acostumbramiento a los paseos con desnivel.
Puede convertirse en un recorrido circular, haciendo un ida y vuelta entre estas dos localidades, o conectándolas por ruta. (Ver Mapa)
.
🗓 ¿Cuando hacerlo?: Es un recorrido que puede hacerse todo el Año. En Verano hay que tener especial cuidado con la exposición al Sol, y en invierno llevar guantes, cuello y rompimiento.
.
🥪 Comida: Llevar 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38930773"/>
                  </a:ext>
                </a:extLst>
              </a:tr>
            </a:tbl>
          </a:graphicData>
        </a:graphic>
      </p:graphicFrame>
      <p:sp>
        <p:nvSpPr>
          <p:cNvPr id="4" name="Text Placeholder 3">
            <a:extLst>
              <a:ext uri="{FF2B5EF4-FFF2-40B4-BE49-F238E27FC236}">
                <a16:creationId xmlns:a16="http://schemas.microsoft.com/office/drawing/2014/main" id="{28B97D10-3BA7-4C43-8989-B6C417AA0472}"/>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324038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FEA8F-EABF-4C44-ADA3-ABC3A47F3620}"/>
              </a:ext>
            </a:extLst>
          </p:cNvPr>
          <p:cNvSpPr>
            <a:spLocks noGrp="1"/>
          </p:cNvSpPr>
          <p:nvPr>
            <p:ph type="title"/>
          </p:nvPr>
        </p:nvSpPr>
        <p:spPr/>
        <p:txBody>
          <a:bodyPr/>
          <a:lstStyle/>
          <a:p>
            <a:r>
              <a:rPr lang="en-US"/>
              <a:t>Facebook Post Table + Reactions | Teknialbikes - 4 of 14</a:t>
            </a:r>
          </a:p>
        </p:txBody>
      </p:sp>
      <p:graphicFrame>
        <p:nvGraphicFramePr>
          <p:cNvPr id="5" name="Table Placeholder 4">
            <a:extLst>
              <a:ext uri="{FF2B5EF4-FFF2-40B4-BE49-F238E27FC236}">
                <a16:creationId xmlns:a16="http://schemas.microsoft.com/office/drawing/2014/main" id="{8256CD19-A2EF-45AE-B9C9-54D700D7A3C6}"/>
              </a:ext>
            </a:extLst>
          </p:cNvPr>
          <p:cNvGraphicFramePr>
            <a:graphicFrameLocks noGrp="1"/>
          </p:cNvGraphicFramePr>
          <p:nvPr>
            <p:ph type="tbl" sz="quarter" idx="13"/>
            <p:extLst>
              <p:ext uri="{D42A27DB-BD31-4B8C-83A1-F6EECF244321}">
                <p14:modId xmlns:p14="http://schemas.microsoft.com/office/powerpoint/2010/main" val="1367897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0757194"/>
                    </a:ext>
                  </a:extLst>
                </a:gridCol>
                <a:gridCol w="493776">
                  <a:extLst>
                    <a:ext uri="{9D8B030D-6E8A-4147-A177-3AD203B41FA5}">
                      <a16:colId xmlns:a16="http://schemas.microsoft.com/office/drawing/2014/main" val="416062308"/>
                    </a:ext>
                  </a:extLst>
                </a:gridCol>
                <a:gridCol w="493776">
                  <a:extLst>
                    <a:ext uri="{9D8B030D-6E8A-4147-A177-3AD203B41FA5}">
                      <a16:colId xmlns:a16="http://schemas.microsoft.com/office/drawing/2014/main" val="2525034566"/>
                    </a:ext>
                  </a:extLst>
                </a:gridCol>
                <a:gridCol w="493776">
                  <a:extLst>
                    <a:ext uri="{9D8B030D-6E8A-4147-A177-3AD203B41FA5}">
                      <a16:colId xmlns:a16="http://schemas.microsoft.com/office/drawing/2014/main" val="1992346228"/>
                    </a:ext>
                  </a:extLst>
                </a:gridCol>
                <a:gridCol w="493776">
                  <a:extLst>
                    <a:ext uri="{9D8B030D-6E8A-4147-A177-3AD203B41FA5}">
                      <a16:colId xmlns:a16="http://schemas.microsoft.com/office/drawing/2014/main" val="2793156939"/>
                    </a:ext>
                  </a:extLst>
                </a:gridCol>
                <a:gridCol w="493776">
                  <a:extLst>
                    <a:ext uri="{9D8B030D-6E8A-4147-A177-3AD203B41FA5}">
                      <a16:colId xmlns:a16="http://schemas.microsoft.com/office/drawing/2014/main" val="2608378855"/>
                    </a:ext>
                  </a:extLst>
                </a:gridCol>
                <a:gridCol w="493776">
                  <a:extLst>
                    <a:ext uri="{9D8B030D-6E8A-4147-A177-3AD203B41FA5}">
                      <a16:colId xmlns:a16="http://schemas.microsoft.com/office/drawing/2014/main" val="1357450549"/>
                    </a:ext>
                  </a:extLst>
                </a:gridCol>
                <a:gridCol w="493776">
                  <a:extLst>
                    <a:ext uri="{9D8B030D-6E8A-4147-A177-3AD203B41FA5}">
                      <a16:colId xmlns:a16="http://schemas.microsoft.com/office/drawing/2014/main" val="44827485"/>
                    </a:ext>
                  </a:extLst>
                </a:gridCol>
                <a:gridCol w="493776">
                  <a:extLst>
                    <a:ext uri="{9D8B030D-6E8A-4147-A177-3AD203B41FA5}">
                      <a16:colId xmlns:a16="http://schemas.microsoft.com/office/drawing/2014/main" val="2986448113"/>
                    </a:ext>
                  </a:extLst>
                </a:gridCol>
                <a:gridCol w="493776">
                  <a:extLst>
                    <a:ext uri="{9D8B030D-6E8A-4147-A177-3AD203B41FA5}">
                      <a16:colId xmlns:a16="http://schemas.microsoft.com/office/drawing/2014/main" val="592301426"/>
                    </a:ext>
                  </a:extLst>
                </a:gridCol>
                <a:gridCol w="493776">
                  <a:extLst>
                    <a:ext uri="{9D8B030D-6E8A-4147-A177-3AD203B41FA5}">
                      <a16:colId xmlns:a16="http://schemas.microsoft.com/office/drawing/2014/main" val="4212123022"/>
                    </a:ext>
                  </a:extLst>
                </a:gridCol>
                <a:gridCol w="493776">
                  <a:extLst>
                    <a:ext uri="{9D8B030D-6E8A-4147-A177-3AD203B41FA5}">
                      <a16:colId xmlns:a16="http://schemas.microsoft.com/office/drawing/2014/main" val="4209851637"/>
                    </a:ext>
                  </a:extLst>
                </a:gridCol>
                <a:gridCol w="493776">
                  <a:extLst>
                    <a:ext uri="{9D8B030D-6E8A-4147-A177-3AD203B41FA5}">
                      <a16:colId xmlns:a16="http://schemas.microsoft.com/office/drawing/2014/main" val="3593269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755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- 2021-02-02 10:30:09</a:t>
                      </a:r>
                      <a:r>
                        <a:rPr kumimoji="0" lang="es-ES" sz="1000" b="0" i="0" u="none" strike="noStrike" kern="1200" cap="none" spc="0" normalizeH="0" baseline="0" noProof="0">
                          <a:ln>
                            <a:noFill/>
                          </a:ln>
                          <a:solidFill>
                            <a:prstClr val="black"/>
                          </a:solidFill>
                          <a:effectLst/>
                          <a:uLnTx/>
                          <a:uFillTx/>
                          <a:latin typeface="+mn-lt"/>
                          <a:ea typeface="+mn-ea"/>
                          <a:cs typeface="+mn-cs"/>
                        </a:rPr>
                        <a:t>
 Nuestro flamante ganador del ultimo sorteo de fin de año @daviaguirre.tm ya esta con su THOR R29 💪 🎉 
.
Gracias David por participar y por la paciencia, se hiso esperar la #Thor pero llegó, que lo disfrutes al máximo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27111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- 2021-02-02 17:05:27</a:t>
                      </a:r>
                      <a:r>
                        <a:rPr kumimoji="0" lang="es-ES" sz="1000" b="0" i="0" u="none" strike="noStrike" kern="1200" cap="none" spc="0" normalizeH="0" baseline="0" noProof="0">
                          <a:ln>
                            <a:noFill/>
                          </a:ln>
                          <a:solidFill>
                            <a:prstClr val="black"/>
                          </a:solidFill>
                          <a:effectLst/>
                          <a:uLnTx/>
                          <a:uFillTx/>
                          <a:latin typeface="+mn-lt"/>
                          <a:ea typeface="+mn-ea"/>
                          <a:cs typeface="+mn-cs"/>
                        </a:rPr>
                        <a:t>
 Conocé todos los detalles de #Maxam90 y salí a recorrer la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00686801"/>
                  </a:ext>
                </a:extLst>
              </a:tr>
            </a:tbl>
          </a:graphicData>
        </a:graphic>
      </p:graphicFrame>
      <p:sp>
        <p:nvSpPr>
          <p:cNvPr id="4" name="Text Placeholder 3">
            <a:extLst>
              <a:ext uri="{FF2B5EF4-FFF2-40B4-BE49-F238E27FC236}">
                <a16:creationId xmlns:a16="http://schemas.microsoft.com/office/drawing/2014/main" id="{F6599EDF-D315-42D0-95C0-84A37DD3C362}"/>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402999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11246-916A-4EB3-9F32-2D81B41A7DCE}"/>
              </a:ext>
            </a:extLst>
          </p:cNvPr>
          <p:cNvSpPr>
            <a:spLocks noGrp="1"/>
          </p:cNvSpPr>
          <p:nvPr>
            <p:ph type="title"/>
          </p:nvPr>
        </p:nvSpPr>
        <p:spPr/>
        <p:txBody>
          <a:bodyPr/>
          <a:lstStyle/>
          <a:p>
            <a:r>
              <a:rPr lang="en-US"/>
              <a:t>Facebook Post Table + Reactions | Teknialbikes - 5 of 14</a:t>
            </a:r>
          </a:p>
        </p:txBody>
      </p:sp>
      <p:graphicFrame>
        <p:nvGraphicFramePr>
          <p:cNvPr id="5" name="Table Placeholder 4">
            <a:extLst>
              <a:ext uri="{FF2B5EF4-FFF2-40B4-BE49-F238E27FC236}">
                <a16:creationId xmlns:a16="http://schemas.microsoft.com/office/drawing/2014/main" id="{CFAF5300-F8ED-4687-9D2B-300B094DB5C5}"/>
              </a:ext>
            </a:extLst>
          </p:cNvPr>
          <p:cNvGraphicFramePr>
            <a:graphicFrameLocks noGrp="1"/>
          </p:cNvGraphicFramePr>
          <p:nvPr>
            <p:ph type="tbl" sz="quarter" idx="13"/>
            <p:extLst>
              <p:ext uri="{D42A27DB-BD31-4B8C-83A1-F6EECF244321}">
                <p14:modId xmlns:p14="http://schemas.microsoft.com/office/powerpoint/2010/main" val="1979943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48802345"/>
                    </a:ext>
                  </a:extLst>
                </a:gridCol>
                <a:gridCol w="493776">
                  <a:extLst>
                    <a:ext uri="{9D8B030D-6E8A-4147-A177-3AD203B41FA5}">
                      <a16:colId xmlns:a16="http://schemas.microsoft.com/office/drawing/2014/main" val="1948323034"/>
                    </a:ext>
                  </a:extLst>
                </a:gridCol>
                <a:gridCol w="493776">
                  <a:extLst>
                    <a:ext uri="{9D8B030D-6E8A-4147-A177-3AD203B41FA5}">
                      <a16:colId xmlns:a16="http://schemas.microsoft.com/office/drawing/2014/main" val="2220951800"/>
                    </a:ext>
                  </a:extLst>
                </a:gridCol>
                <a:gridCol w="493776">
                  <a:extLst>
                    <a:ext uri="{9D8B030D-6E8A-4147-A177-3AD203B41FA5}">
                      <a16:colId xmlns:a16="http://schemas.microsoft.com/office/drawing/2014/main" val="3020736267"/>
                    </a:ext>
                  </a:extLst>
                </a:gridCol>
                <a:gridCol w="493776">
                  <a:extLst>
                    <a:ext uri="{9D8B030D-6E8A-4147-A177-3AD203B41FA5}">
                      <a16:colId xmlns:a16="http://schemas.microsoft.com/office/drawing/2014/main" val="1485403199"/>
                    </a:ext>
                  </a:extLst>
                </a:gridCol>
                <a:gridCol w="493776">
                  <a:extLst>
                    <a:ext uri="{9D8B030D-6E8A-4147-A177-3AD203B41FA5}">
                      <a16:colId xmlns:a16="http://schemas.microsoft.com/office/drawing/2014/main" val="2517760516"/>
                    </a:ext>
                  </a:extLst>
                </a:gridCol>
                <a:gridCol w="493776">
                  <a:extLst>
                    <a:ext uri="{9D8B030D-6E8A-4147-A177-3AD203B41FA5}">
                      <a16:colId xmlns:a16="http://schemas.microsoft.com/office/drawing/2014/main" val="2063304494"/>
                    </a:ext>
                  </a:extLst>
                </a:gridCol>
                <a:gridCol w="493776">
                  <a:extLst>
                    <a:ext uri="{9D8B030D-6E8A-4147-A177-3AD203B41FA5}">
                      <a16:colId xmlns:a16="http://schemas.microsoft.com/office/drawing/2014/main" val="3677516063"/>
                    </a:ext>
                  </a:extLst>
                </a:gridCol>
                <a:gridCol w="493776">
                  <a:extLst>
                    <a:ext uri="{9D8B030D-6E8A-4147-A177-3AD203B41FA5}">
                      <a16:colId xmlns:a16="http://schemas.microsoft.com/office/drawing/2014/main" val="2116849032"/>
                    </a:ext>
                  </a:extLst>
                </a:gridCol>
                <a:gridCol w="493776">
                  <a:extLst>
                    <a:ext uri="{9D8B030D-6E8A-4147-A177-3AD203B41FA5}">
                      <a16:colId xmlns:a16="http://schemas.microsoft.com/office/drawing/2014/main" val="1387375377"/>
                    </a:ext>
                  </a:extLst>
                </a:gridCol>
                <a:gridCol w="493776">
                  <a:extLst>
                    <a:ext uri="{9D8B030D-6E8A-4147-A177-3AD203B41FA5}">
                      <a16:colId xmlns:a16="http://schemas.microsoft.com/office/drawing/2014/main" val="1415869157"/>
                    </a:ext>
                  </a:extLst>
                </a:gridCol>
                <a:gridCol w="493776">
                  <a:extLst>
                    <a:ext uri="{9D8B030D-6E8A-4147-A177-3AD203B41FA5}">
                      <a16:colId xmlns:a16="http://schemas.microsoft.com/office/drawing/2014/main" val="698050660"/>
                    </a:ext>
                  </a:extLst>
                </a:gridCol>
                <a:gridCol w="493776">
                  <a:extLst>
                    <a:ext uri="{9D8B030D-6E8A-4147-A177-3AD203B41FA5}">
                      <a16:colId xmlns:a16="http://schemas.microsoft.com/office/drawing/2014/main" val="1174035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3422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- 2021-02-08 22:00:00</a:t>
                      </a:r>
                      <a:r>
                        <a:rPr kumimoji="0" lang="es-ES" sz="1000" b="0" i="0" u="none" strike="noStrike" kern="1200" cap="none" spc="0" normalizeH="0" baseline="0" noProof="0">
                          <a:ln>
                            <a:noFill/>
                          </a:ln>
                          <a:solidFill>
                            <a:prstClr val="black"/>
                          </a:solidFill>
                          <a:effectLst/>
                          <a:uLnTx/>
                          <a:uFillTx/>
                          <a:latin typeface="+mn-lt"/>
                          <a:ea typeface="+mn-ea"/>
                          <a:cs typeface="+mn-cs"/>
                        </a:rPr>
                        <a:t>
 #VeranoVenzo: 🚴🏻‍♀️⛰🏝 
Pasarelas de El Manso
Por @lavidadeviaje
.
Un sendero de 20 km que va paralelo a uno de los ríos más lindos de la Patagonia por un valle de cordillera verde y boscoso. Es un clásico y a la vez uno de los recorridos más espectaculares que hay en el Sur argentino para hacer en bicicleta
.
🗓Cuándo hacerlo: por sus pozones de agua, la mejor época es en verano. Si se busca un poco más de tranquilidad y menos gente, es un recorrido que también se puede hacer en primavera y en otoño. 
.
🥪💧Comida y agua: sobre la Ruta Provincial 83 hay almacenes donde poder comprar comida, también hay campings con proveedurías. El agua no es un problema: en toda esta zona hay vertientes y ríos de cordillera donde poder cargar las caramañolas. 
.
😴 Dónde dormir: a lo largo del Río Manso hay varios campings.
.
⚠️ A tener en cuenta: - El acceso al Valle de El Manso está en la localidad de Villegas, a 69 kilómetros al sur de Bariloche y a 56 kilómetros al norte de El Bolsón. �- 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18024372"/>
                  </a:ext>
                </a:extLst>
              </a:tr>
            </a:tbl>
          </a:graphicData>
        </a:graphic>
      </p:graphicFrame>
      <p:sp>
        <p:nvSpPr>
          <p:cNvPr id="4" name="Text Placeholder 3">
            <a:extLst>
              <a:ext uri="{FF2B5EF4-FFF2-40B4-BE49-F238E27FC236}">
                <a16:creationId xmlns:a16="http://schemas.microsoft.com/office/drawing/2014/main" id="{796DE013-9E61-45C6-B676-7A29983DFAE7}"/>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284416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CDC68-E414-4821-9550-01238EFF91DA}"/>
              </a:ext>
            </a:extLst>
          </p:cNvPr>
          <p:cNvSpPr>
            <a:spLocks noGrp="1"/>
          </p:cNvSpPr>
          <p:nvPr>
            <p:ph type="title"/>
          </p:nvPr>
        </p:nvSpPr>
        <p:spPr/>
        <p:txBody>
          <a:bodyPr/>
          <a:lstStyle/>
          <a:p>
            <a:r>
              <a:rPr lang="en-US"/>
              <a:t>Facebook Post Table + Reactions | Teknialbikes - 6 of 14</a:t>
            </a:r>
          </a:p>
        </p:txBody>
      </p:sp>
      <p:graphicFrame>
        <p:nvGraphicFramePr>
          <p:cNvPr id="5" name="Table Placeholder 4">
            <a:extLst>
              <a:ext uri="{FF2B5EF4-FFF2-40B4-BE49-F238E27FC236}">
                <a16:creationId xmlns:a16="http://schemas.microsoft.com/office/drawing/2014/main" id="{04F7C012-4AFB-4B73-AB5B-D047F290767B}"/>
              </a:ext>
            </a:extLst>
          </p:cNvPr>
          <p:cNvGraphicFramePr>
            <a:graphicFrameLocks noGrp="1"/>
          </p:cNvGraphicFramePr>
          <p:nvPr>
            <p:ph type="tbl" sz="quarter" idx="13"/>
            <p:extLst>
              <p:ext uri="{D42A27DB-BD31-4B8C-83A1-F6EECF244321}">
                <p14:modId xmlns:p14="http://schemas.microsoft.com/office/powerpoint/2010/main" val="2249784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88009878"/>
                    </a:ext>
                  </a:extLst>
                </a:gridCol>
                <a:gridCol w="493776">
                  <a:extLst>
                    <a:ext uri="{9D8B030D-6E8A-4147-A177-3AD203B41FA5}">
                      <a16:colId xmlns:a16="http://schemas.microsoft.com/office/drawing/2014/main" val="1236999558"/>
                    </a:ext>
                  </a:extLst>
                </a:gridCol>
                <a:gridCol w="493776">
                  <a:extLst>
                    <a:ext uri="{9D8B030D-6E8A-4147-A177-3AD203B41FA5}">
                      <a16:colId xmlns:a16="http://schemas.microsoft.com/office/drawing/2014/main" val="1817935533"/>
                    </a:ext>
                  </a:extLst>
                </a:gridCol>
                <a:gridCol w="493776">
                  <a:extLst>
                    <a:ext uri="{9D8B030D-6E8A-4147-A177-3AD203B41FA5}">
                      <a16:colId xmlns:a16="http://schemas.microsoft.com/office/drawing/2014/main" val="2059295651"/>
                    </a:ext>
                  </a:extLst>
                </a:gridCol>
                <a:gridCol w="493776">
                  <a:extLst>
                    <a:ext uri="{9D8B030D-6E8A-4147-A177-3AD203B41FA5}">
                      <a16:colId xmlns:a16="http://schemas.microsoft.com/office/drawing/2014/main" val="975054248"/>
                    </a:ext>
                  </a:extLst>
                </a:gridCol>
                <a:gridCol w="493776">
                  <a:extLst>
                    <a:ext uri="{9D8B030D-6E8A-4147-A177-3AD203B41FA5}">
                      <a16:colId xmlns:a16="http://schemas.microsoft.com/office/drawing/2014/main" val="464837602"/>
                    </a:ext>
                  </a:extLst>
                </a:gridCol>
                <a:gridCol w="493776">
                  <a:extLst>
                    <a:ext uri="{9D8B030D-6E8A-4147-A177-3AD203B41FA5}">
                      <a16:colId xmlns:a16="http://schemas.microsoft.com/office/drawing/2014/main" val="967831180"/>
                    </a:ext>
                  </a:extLst>
                </a:gridCol>
                <a:gridCol w="493776">
                  <a:extLst>
                    <a:ext uri="{9D8B030D-6E8A-4147-A177-3AD203B41FA5}">
                      <a16:colId xmlns:a16="http://schemas.microsoft.com/office/drawing/2014/main" val="2234902939"/>
                    </a:ext>
                  </a:extLst>
                </a:gridCol>
                <a:gridCol w="493776">
                  <a:extLst>
                    <a:ext uri="{9D8B030D-6E8A-4147-A177-3AD203B41FA5}">
                      <a16:colId xmlns:a16="http://schemas.microsoft.com/office/drawing/2014/main" val="3880410193"/>
                    </a:ext>
                  </a:extLst>
                </a:gridCol>
                <a:gridCol w="493776">
                  <a:extLst>
                    <a:ext uri="{9D8B030D-6E8A-4147-A177-3AD203B41FA5}">
                      <a16:colId xmlns:a16="http://schemas.microsoft.com/office/drawing/2014/main" val="536215915"/>
                    </a:ext>
                  </a:extLst>
                </a:gridCol>
                <a:gridCol w="493776">
                  <a:extLst>
                    <a:ext uri="{9D8B030D-6E8A-4147-A177-3AD203B41FA5}">
                      <a16:colId xmlns:a16="http://schemas.microsoft.com/office/drawing/2014/main" val="2219293011"/>
                    </a:ext>
                  </a:extLst>
                </a:gridCol>
                <a:gridCol w="493776">
                  <a:extLst>
                    <a:ext uri="{9D8B030D-6E8A-4147-A177-3AD203B41FA5}">
                      <a16:colId xmlns:a16="http://schemas.microsoft.com/office/drawing/2014/main" val="27830856"/>
                    </a:ext>
                  </a:extLst>
                </a:gridCol>
                <a:gridCol w="493776">
                  <a:extLst>
                    <a:ext uri="{9D8B030D-6E8A-4147-A177-3AD203B41FA5}">
                      <a16:colId xmlns:a16="http://schemas.microsoft.com/office/drawing/2014/main" val="1477593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390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- 2021-02-05 19:06:50</a:t>
                      </a:r>
                      <a:r>
                        <a:rPr kumimoji="0" lang="es-ES" sz="1000" b="0" i="0" u="none" strike="noStrike" kern="1200" cap="none" spc="0" normalizeH="0" baseline="0" noProof="0">
                          <a:ln>
                            <a:noFill/>
                          </a:ln>
                          <a:solidFill>
                            <a:prstClr val="black"/>
                          </a:solidFill>
                          <a:effectLst/>
                          <a:uLnTx/>
                          <a:uFillTx/>
                          <a:latin typeface="+mn-lt"/>
                          <a:ea typeface="+mn-ea"/>
                          <a:cs typeface="+mn-cs"/>
                        </a:rPr>
                        <a:t>
 #VeranoVenzo: 🚴🏻‍♀️⛰🏝 
Carretera Austral
Por @lavidadeviaje
.
En esta parte del mundo la naturaleza es la protagonista. La Carretera Austral avanza entre fiordos, bosques, ríos y montañas con una intensidad que moviliza, marca y deja huella. Dicen que es una de las mejores rutas del mundo para andar en bicicleta y damos fe de eso 💪
.
🗓Cuándo hacerlo: lo ideal es hacerla de septiembre a marzo, pero tené en cuenta que te pueden tocar días de mucho calor y otros de muchísima lluvia. En plena temporada alta (enero y febrero) tené especial cuidado con el tráfico.
.
🛩🚘 Logística: para llegar desde el sur, el aeropuerto más cercano está en El Calafate. De ahí se pasa por El Chaltén para hacer el cruce por el lago del Desierto, y ya en Chile, el cruce por el lago O'higgins. Desde el norte, el aeropuerto más cercano está en Bariloche. Desde ahí se debe hacer el cruce por el paso Cardenal Samoré para llegar a Puerto Montt.
.
🥪💧Comida y agua: no es necesario que cargues mucha comida 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43116738"/>
                  </a:ext>
                </a:extLst>
              </a:tr>
            </a:tbl>
          </a:graphicData>
        </a:graphic>
      </p:graphicFrame>
      <p:sp>
        <p:nvSpPr>
          <p:cNvPr id="4" name="Text Placeholder 3">
            <a:extLst>
              <a:ext uri="{FF2B5EF4-FFF2-40B4-BE49-F238E27FC236}">
                <a16:creationId xmlns:a16="http://schemas.microsoft.com/office/drawing/2014/main" id="{41508D5A-5509-4277-9F85-46D3925F0B75}"/>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846172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1F964-E96D-4061-B58B-2CC484E3349F}"/>
              </a:ext>
            </a:extLst>
          </p:cNvPr>
          <p:cNvSpPr>
            <a:spLocks noGrp="1"/>
          </p:cNvSpPr>
          <p:nvPr>
            <p:ph type="title"/>
          </p:nvPr>
        </p:nvSpPr>
        <p:spPr/>
        <p:txBody>
          <a:bodyPr/>
          <a:lstStyle/>
          <a:p>
            <a:r>
              <a:rPr lang="en-US"/>
              <a:t>Facebook Post Table + Reactions | Teknialbikes - 7 of 14</a:t>
            </a:r>
          </a:p>
        </p:txBody>
      </p:sp>
      <p:graphicFrame>
        <p:nvGraphicFramePr>
          <p:cNvPr id="5" name="Table Placeholder 4">
            <a:extLst>
              <a:ext uri="{FF2B5EF4-FFF2-40B4-BE49-F238E27FC236}">
                <a16:creationId xmlns:a16="http://schemas.microsoft.com/office/drawing/2014/main" id="{D65DF629-4B92-4CDD-B94F-2A86D2FA519E}"/>
              </a:ext>
            </a:extLst>
          </p:cNvPr>
          <p:cNvGraphicFramePr>
            <a:graphicFrameLocks noGrp="1"/>
          </p:cNvGraphicFramePr>
          <p:nvPr>
            <p:ph type="tbl" sz="quarter" idx="13"/>
            <p:extLst>
              <p:ext uri="{D42A27DB-BD31-4B8C-83A1-F6EECF244321}">
                <p14:modId xmlns:p14="http://schemas.microsoft.com/office/powerpoint/2010/main" val="3823488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70595261"/>
                    </a:ext>
                  </a:extLst>
                </a:gridCol>
                <a:gridCol w="493776">
                  <a:extLst>
                    <a:ext uri="{9D8B030D-6E8A-4147-A177-3AD203B41FA5}">
                      <a16:colId xmlns:a16="http://schemas.microsoft.com/office/drawing/2014/main" val="2637041261"/>
                    </a:ext>
                  </a:extLst>
                </a:gridCol>
                <a:gridCol w="493776">
                  <a:extLst>
                    <a:ext uri="{9D8B030D-6E8A-4147-A177-3AD203B41FA5}">
                      <a16:colId xmlns:a16="http://schemas.microsoft.com/office/drawing/2014/main" val="2559684002"/>
                    </a:ext>
                  </a:extLst>
                </a:gridCol>
                <a:gridCol w="493776">
                  <a:extLst>
                    <a:ext uri="{9D8B030D-6E8A-4147-A177-3AD203B41FA5}">
                      <a16:colId xmlns:a16="http://schemas.microsoft.com/office/drawing/2014/main" val="2990717243"/>
                    </a:ext>
                  </a:extLst>
                </a:gridCol>
                <a:gridCol w="493776">
                  <a:extLst>
                    <a:ext uri="{9D8B030D-6E8A-4147-A177-3AD203B41FA5}">
                      <a16:colId xmlns:a16="http://schemas.microsoft.com/office/drawing/2014/main" val="1402613059"/>
                    </a:ext>
                  </a:extLst>
                </a:gridCol>
                <a:gridCol w="493776">
                  <a:extLst>
                    <a:ext uri="{9D8B030D-6E8A-4147-A177-3AD203B41FA5}">
                      <a16:colId xmlns:a16="http://schemas.microsoft.com/office/drawing/2014/main" val="584908447"/>
                    </a:ext>
                  </a:extLst>
                </a:gridCol>
                <a:gridCol w="493776">
                  <a:extLst>
                    <a:ext uri="{9D8B030D-6E8A-4147-A177-3AD203B41FA5}">
                      <a16:colId xmlns:a16="http://schemas.microsoft.com/office/drawing/2014/main" val="3114132889"/>
                    </a:ext>
                  </a:extLst>
                </a:gridCol>
                <a:gridCol w="493776">
                  <a:extLst>
                    <a:ext uri="{9D8B030D-6E8A-4147-A177-3AD203B41FA5}">
                      <a16:colId xmlns:a16="http://schemas.microsoft.com/office/drawing/2014/main" val="534317433"/>
                    </a:ext>
                  </a:extLst>
                </a:gridCol>
                <a:gridCol w="493776">
                  <a:extLst>
                    <a:ext uri="{9D8B030D-6E8A-4147-A177-3AD203B41FA5}">
                      <a16:colId xmlns:a16="http://schemas.microsoft.com/office/drawing/2014/main" val="3877636743"/>
                    </a:ext>
                  </a:extLst>
                </a:gridCol>
                <a:gridCol w="493776">
                  <a:extLst>
                    <a:ext uri="{9D8B030D-6E8A-4147-A177-3AD203B41FA5}">
                      <a16:colId xmlns:a16="http://schemas.microsoft.com/office/drawing/2014/main" val="3942310786"/>
                    </a:ext>
                  </a:extLst>
                </a:gridCol>
                <a:gridCol w="493776">
                  <a:extLst>
                    <a:ext uri="{9D8B030D-6E8A-4147-A177-3AD203B41FA5}">
                      <a16:colId xmlns:a16="http://schemas.microsoft.com/office/drawing/2014/main" val="610093585"/>
                    </a:ext>
                  </a:extLst>
                </a:gridCol>
                <a:gridCol w="493776">
                  <a:extLst>
                    <a:ext uri="{9D8B030D-6E8A-4147-A177-3AD203B41FA5}">
                      <a16:colId xmlns:a16="http://schemas.microsoft.com/office/drawing/2014/main" val="814940865"/>
                    </a:ext>
                  </a:extLst>
                </a:gridCol>
                <a:gridCol w="493776">
                  <a:extLst>
                    <a:ext uri="{9D8B030D-6E8A-4147-A177-3AD203B41FA5}">
                      <a16:colId xmlns:a16="http://schemas.microsoft.com/office/drawing/2014/main" val="2807408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7721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- 2021-02-13 20:50:11</a:t>
                      </a:r>
                      <a:r>
                        <a:rPr kumimoji="0" lang="es-ES" sz="1000" b="0" i="0" u="none" strike="noStrike" kern="1200" cap="none" spc="0" normalizeH="0" baseline="0" noProof="0">
                          <a:ln>
                            <a:noFill/>
                          </a:ln>
                          <a:solidFill>
                            <a:prstClr val="black"/>
                          </a:solidFill>
                          <a:effectLst/>
                          <a:uLnTx/>
                          <a:uFillTx/>
                          <a:latin typeface="+mn-lt"/>
                          <a:ea typeface="+mn-ea"/>
                          <a:cs typeface="+mn-cs"/>
                        </a:rPr>
                        <a:t>
 #VeranoVenzo: 🚴🏻‍♀️⛰🏝 
Caribe panameño junto a @unviajerofrecuente19 
.
El primer tramo fueron 94km, desde Ciudad de Panamá hasta el Mar Caribe por la ruta Transístmica, que conecta el océano pacífico con el mar caribe.
.
Luego de acampar en la playa y de 10km más de pedaleo, en el pueblo de Portobelo, se puede apreciar una vista envidiable a la bahía.
.
Pedaleando 16km más, Juan Cruz llegó hasta Puerto Lindo, (punto de partida para salir en lancha a conocer algunas islas del caribe).
En Isla Linton se podía acampar, pero había monos agresivos, por lo que terminó en una isla un poco salvaje, en la que tuvo que llevar 8lts. de agua y comida para 3 días.
Gracias al panel solar pudo cargar la cámara y celu, rodeado de almendros, cocos y árboles de papaya. 🤩🌴
Para regresar, le pidió ayuda a un lanchero quien muy amablemente lo llevó hasta el Puerto.
.
“En Portobelo una persona me informó de varios lugares para visitar, tales así, que terminé yendo a una playa que se llama “la Hue...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45569817"/>
                  </a:ext>
                </a:extLst>
              </a:tr>
            </a:tbl>
          </a:graphicData>
        </a:graphic>
      </p:graphicFrame>
      <p:sp>
        <p:nvSpPr>
          <p:cNvPr id="4" name="Text Placeholder 3">
            <a:extLst>
              <a:ext uri="{FF2B5EF4-FFF2-40B4-BE49-F238E27FC236}">
                <a16:creationId xmlns:a16="http://schemas.microsoft.com/office/drawing/2014/main" id="{32A4C3C4-5954-42E3-98EF-D00DB828DAA8}"/>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0578038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B491B-1551-4873-8C1B-2182FC025B08}"/>
              </a:ext>
            </a:extLst>
          </p:cNvPr>
          <p:cNvSpPr>
            <a:spLocks noGrp="1"/>
          </p:cNvSpPr>
          <p:nvPr>
            <p:ph type="title"/>
          </p:nvPr>
        </p:nvSpPr>
        <p:spPr/>
        <p:txBody>
          <a:bodyPr/>
          <a:lstStyle/>
          <a:p>
            <a:r>
              <a:rPr lang="en-US"/>
              <a:t>Facebook Post Table + Reactions | Teknialbikes - 8 of 14</a:t>
            </a:r>
          </a:p>
        </p:txBody>
      </p:sp>
      <p:graphicFrame>
        <p:nvGraphicFramePr>
          <p:cNvPr id="5" name="Table Placeholder 4">
            <a:extLst>
              <a:ext uri="{FF2B5EF4-FFF2-40B4-BE49-F238E27FC236}">
                <a16:creationId xmlns:a16="http://schemas.microsoft.com/office/drawing/2014/main" id="{681D49CA-E59E-4990-B99A-CD481907D138}"/>
              </a:ext>
            </a:extLst>
          </p:cNvPr>
          <p:cNvGraphicFramePr>
            <a:graphicFrameLocks noGrp="1"/>
          </p:cNvGraphicFramePr>
          <p:nvPr>
            <p:ph type="tbl" sz="quarter" idx="13"/>
            <p:extLst>
              <p:ext uri="{D42A27DB-BD31-4B8C-83A1-F6EECF244321}">
                <p14:modId xmlns:p14="http://schemas.microsoft.com/office/powerpoint/2010/main" val="3573827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50464005"/>
                    </a:ext>
                  </a:extLst>
                </a:gridCol>
                <a:gridCol w="493776">
                  <a:extLst>
                    <a:ext uri="{9D8B030D-6E8A-4147-A177-3AD203B41FA5}">
                      <a16:colId xmlns:a16="http://schemas.microsoft.com/office/drawing/2014/main" val="4057079546"/>
                    </a:ext>
                  </a:extLst>
                </a:gridCol>
                <a:gridCol w="493776">
                  <a:extLst>
                    <a:ext uri="{9D8B030D-6E8A-4147-A177-3AD203B41FA5}">
                      <a16:colId xmlns:a16="http://schemas.microsoft.com/office/drawing/2014/main" val="2909744606"/>
                    </a:ext>
                  </a:extLst>
                </a:gridCol>
                <a:gridCol w="493776">
                  <a:extLst>
                    <a:ext uri="{9D8B030D-6E8A-4147-A177-3AD203B41FA5}">
                      <a16:colId xmlns:a16="http://schemas.microsoft.com/office/drawing/2014/main" val="3073859905"/>
                    </a:ext>
                  </a:extLst>
                </a:gridCol>
                <a:gridCol w="493776">
                  <a:extLst>
                    <a:ext uri="{9D8B030D-6E8A-4147-A177-3AD203B41FA5}">
                      <a16:colId xmlns:a16="http://schemas.microsoft.com/office/drawing/2014/main" val="3898226972"/>
                    </a:ext>
                  </a:extLst>
                </a:gridCol>
                <a:gridCol w="493776">
                  <a:extLst>
                    <a:ext uri="{9D8B030D-6E8A-4147-A177-3AD203B41FA5}">
                      <a16:colId xmlns:a16="http://schemas.microsoft.com/office/drawing/2014/main" val="2929757057"/>
                    </a:ext>
                  </a:extLst>
                </a:gridCol>
                <a:gridCol w="493776">
                  <a:extLst>
                    <a:ext uri="{9D8B030D-6E8A-4147-A177-3AD203B41FA5}">
                      <a16:colId xmlns:a16="http://schemas.microsoft.com/office/drawing/2014/main" val="1611623624"/>
                    </a:ext>
                  </a:extLst>
                </a:gridCol>
                <a:gridCol w="493776">
                  <a:extLst>
                    <a:ext uri="{9D8B030D-6E8A-4147-A177-3AD203B41FA5}">
                      <a16:colId xmlns:a16="http://schemas.microsoft.com/office/drawing/2014/main" val="1599691077"/>
                    </a:ext>
                  </a:extLst>
                </a:gridCol>
                <a:gridCol w="493776">
                  <a:extLst>
                    <a:ext uri="{9D8B030D-6E8A-4147-A177-3AD203B41FA5}">
                      <a16:colId xmlns:a16="http://schemas.microsoft.com/office/drawing/2014/main" val="669924412"/>
                    </a:ext>
                  </a:extLst>
                </a:gridCol>
                <a:gridCol w="493776">
                  <a:extLst>
                    <a:ext uri="{9D8B030D-6E8A-4147-A177-3AD203B41FA5}">
                      <a16:colId xmlns:a16="http://schemas.microsoft.com/office/drawing/2014/main" val="1938474699"/>
                    </a:ext>
                  </a:extLst>
                </a:gridCol>
                <a:gridCol w="493776">
                  <a:extLst>
                    <a:ext uri="{9D8B030D-6E8A-4147-A177-3AD203B41FA5}">
                      <a16:colId xmlns:a16="http://schemas.microsoft.com/office/drawing/2014/main" val="1524923846"/>
                    </a:ext>
                  </a:extLst>
                </a:gridCol>
                <a:gridCol w="493776">
                  <a:extLst>
                    <a:ext uri="{9D8B030D-6E8A-4147-A177-3AD203B41FA5}">
                      <a16:colId xmlns:a16="http://schemas.microsoft.com/office/drawing/2014/main" val="3192249029"/>
                    </a:ext>
                  </a:extLst>
                </a:gridCol>
                <a:gridCol w="493776">
                  <a:extLst>
                    <a:ext uri="{9D8B030D-6E8A-4147-A177-3AD203B41FA5}">
                      <a16:colId xmlns:a16="http://schemas.microsoft.com/office/drawing/2014/main" val="1044405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2345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- 2021-02-14 15:50:02</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3138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 Bikes - 2021-02-10 15:50:03</a:t>
                      </a:r>
                      <a:r>
                        <a:rPr kumimoji="0" lang="es-ES" sz="1000" b="0" i="0" u="none" strike="noStrike" kern="1200" cap="none" spc="0" normalizeH="0" baseline="0" noProof="0">
                          <a:ln>
                            <a:noFill/>
                          </a:ln>
                          <a:solidFill>
                            <a:prstClr val="black"/>
                          </a:solidFill>
                          <a:effectLst/>
                          <a:uLnTx/>
                          <a:uFillTx/>
                          <a:latin typeface="+mn-lt"/>
                          <a:ea typeface="+mn-ea"/>
                          <a:cs typeface="+mn-cs"/>
                        </a:rPr>
                        <a:t>
 Conocé cada centímetro de la #Tarpan100ER🔥🔥 #TeknialArgentina #Gama2021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8792982"/>
                  </a:ext>
                </a:extLst>
              </a:tr>
            </a:tbl>
          </a:graphicData>
        </a:graphic>
      </p:graphicFrame>
      <p:sp>
        <p:nvSpPr>
          <p:cNvPr id="4" name="Text Placeholder 3">
            <a:extLst>
              <a:ext uri="{FF2B5EF4-FFF2-40B4-BE49-F238E27FC236}">
                <a16:creationId xmlns:a16="http://schemas.microsoft.com/office/drawing/2014/main" id="{4A8924EF-3C12-470E-B382-DCBFFD58BA7D}"/>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168812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627E6-B48B-4C48-BFE7-2362CDEE6673}"/>
              </a:ext>
            </a:extLst>
          </p:cNvPr>
          <p:cNvSpPr>
            <a:spLocks noGrp="1"/>
          </p:cNvSpPr>
          <p:nvPr>
            <p:ph type="title"/>
          </p:nvPr>
        </p:nvSpPr>
        <p:spPr/>
        <p:txBody>
          <a:bodyPr/>
          <a:lstStyle/>
          <a:p>
            <a:r>
              <a:rPr lang="en-US"/>
              <a:t>Facebook Post Table + Reactions | Teknialbikes - 9 of 14</a:t>
            </a:r>
          </a:p>
        </p:txBody>
      </p:sp>
      <p:graphicFrame>
        <p:nvGraphicFramePr>
          <p:cNvPr id="5" name="Table Placeholder 4">
            <a:extLst>
              <a:ext uri="{FF2B5EF4-FFF2-40B4-BE49-F238E27FC236}">
                <a16:creationId xmlns:a16="http://schemas.microsoft.com/office/drawing/2014/main" id="{5B0E29C7-4F6C-4670-98C6-54119C3F0371}"/>
              </a:ext>
            </a:extLst>
          </p:cNvPr>
          <p:cNvGraphicFramePr>
            <a:graphicFrameLocks noGrp="1"/>
          </p:cNvGraphicFramePr>
          <p:nvPr>
            <p:ph type="tbl" sz="quarter" idx="13"/>
            <p:extLst>
              <p:ext uri="{D42A27DB-BD31-4B8C-83A1-F6EECF244321}">
                <p14:modId xmlns:p14="http://schemas.microsoft.com/office/powerpoint/2010/main" val="1155553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79459417"/>
                    </a:ext>
                  </a:extLst>
                </a:gridCol>
                <a:gridCol w="493776">
                  <a:extLst>
                    <a:ext uri="{9D8B030D-6E8A-4147-A177-3AD203B41FA5}">
                      <a16:colId xmlns:a16="http://schemas.microsoft.com/office/drawing/2014/main" val="956305902"/>
                    </a:ext>
                  </a:extLst>
                </a:gridCol>
                <a:gridCol w="493776">
                  <a:extLst>
                    <a:ext uri="{9D8B030D-6E8A-4147-A177-3AD203B41FA5}">
                      <a16:colId xmlns:a16="http://schemas.microsoft.com/office/drawing/2014/main" val="1639454877"/>
                    </a:ext>
                  </a:extLst>
                </a:gridCol>
                <a:gridCol w="493776">
                  <a:extLst>
                    <a:ext uri="{9D8B030D-6E8A-4147-A177-3AD203B41FA5}">
                      <a16:colId xmlns:a16="http://schemas.microsoft.com/office/drawing/2014/main" val="864177988"/>
                    </a:ext>
                  </a:extLst>
                </a:gridCol>
                <a:gridCol w="493776">
                  <a:extLst>
                    <a:ext uri="{9D8B030D-6E8A-4147-A177-3AD203B41FA5}">
                      <a16:colId xmlns:a16="http://schemas.microsoft.com/office/drawing/2014/main" val="61494959"/>
                    </a:ext>
                  </a:extLst>
                </a:gridCol>
                <a:gridCol w="493776">
                  <a:extLst>
                    <a:ext uri="{9D8B030D-6E8A-4147-A177-3AD203B41FA5}">
                      <a16:colId xmlns:a16="http://schemas.microsoft.com/office/drawing/2014/main" val="497512129"/>
                    </a:ext>
                  </a:extLst>
                </a:gridCol>
                <a:gridCol w="493776">
                  <a:extLst>
                    <a:ext uri="{9D8B030D-6E8A-4147-A177-3AD203B41FA5}">
                      <a16:colId xmlns:a16="http://schemas.microsoft.com/office/drawing/2014/main" val="3416191911"/>
                    </a:ext>
                  </a:extLst>
                </a:gridCol>
                <a:gridCol w="493776">
                  <a:extLst>
                    <a:ext uri="{9D8B030D-6E8A-4147-A177-3AD203B41FA5}">
                      <a16:colId xmlns:a16="http://schemas.microsoft.com/office/drawing/2014/main" val="119563756"/>
                    </a:ext>
                  </a:extLst>
                </a:gridCol>
                <a:gridCol w="493776">
                  <a:extLst>
                    <a:ext uri="{9D8B030D-6E8A-4147-A177-3AD203B41FA5}">
                      <a16:colId xmlns:a16="http://schemas.microsoft.com/office/drawing/2014/main" val="1830178976"/>
                    </a:ext>
                  </a:extLst>
                </a:gridCol>
                <a:gridCol w="493776">
                  <a:extLst>
                    <a:ext uri="{9D8B030D-6E8A-4147-A177-3AD203B41FA5}">
                      <a16:colId xmlns:a16="http://schemas.microsoft.com/office/drawing/2014/main" val="3227436043"/>
                    </a:ext>
                  </a:extLst>
                </a:gridCol>
                <a:gridCol w="493776">
                  <a:extLst>
                    <a:ext uri="{9D8B030D-6E8A-4147-A177-3AD203B41FA5}">
                      <a16:colId xmlns:a16="http://schemas.microsoft.com/office/drawing/2014/main" val="3792577211"/>
                    </a:ext>
                  </a:extLst>
                </a:gridCol>
                <a:gridCol w="493776">
                  <a:extLst>
                    <a:ext uri="{9D8B030D-6E8A-4147-A177-3AD203B41FA5}">
                      <a16:colId xmlns:a16="http://schemas.microsoft.com/office/drawing/2014/main" val="4236245467"/>
                    </a:ext>
                  </a:extLst>
                </a:gridCol>
                <a:gridCol w="493776">
                  <a:extLst>
                    <a:ext uri="{9D8B030D-6E8A-4147-A177-3AD203B41FA5}">
                      <a16:colId xmlns:a16="http://schemas.microsoft.com/office/drawing/2014/main" val="3994197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201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- 2021-02-03 12:56:05</a:t>
                      </a:r>
                      <a:r>
                        <a:rPr kumimoji="0" lang="en-US" sz="1000" b="0" i="0" u="none" strike="noStrike" kern="1200" cap="none" spc="0" normalizeH="0" baseline="0" noProof="0">
                          <a:ln>
                            <a:noFill/>
                          </a:ln>
                          <a:solidFill>
                            <a:prstClr val="black"/>
                          </a:solidFill>
                          <a:effectLst/>
                          <a:uLnTx/>
                          <a:uFillTx/>
                          <a:latin typeface="+mn-lt"/>
                          <a:ea typeface="+mn-ea"/>
                          <a:cs typeface="+mn-cs"/>
                        </a:rPr>
                        <a:t>
 🔥 PROMO VERANO 🔥 $ 10.000 OFF 🔥 en Bicicletas MTB 🚴 
.
¡Stock limitado, últimas Bicis!
Ingresá el cupón "promoverano" y pagá en hasta 18 cuotas fijas.
¡No te lo pierdas!🏃 🏃
Compra aqui &gt; https://bit.ly/3qd4UdB
#Topmega #tubicitumundo #promoverano #summersale #mountainbike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33087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 Bikes - 2021-02-14 18:00:04</a:t>
                      </a:r>
                      <a:r>
                        <a:rPr kumimoji="0" lang="es-ES" sz="1000" b="0" i="0" u="none" strike="noStrike" kern="1200" cap="none" spc="0" normalizeH="0" baseline="0" noProof="0">
                          <a:ln>
                            <a:noFill/>
                          </a:ln>
                          <a:solidFill>
                            <a:prstClr val="black"/>
                          </a:solidFill>
                          <a:effectLst/>
                          <a:uLnTx/>
                          <a:uFillTx/>
                          <a:latin typeface="+mn-lt"/>
                          <a:ea typeface="+mn-ea"/>
                          <a:cs typeface="+mn-cs"/>
                        </a:rPr>
                        <a:t>
 💘 Pedealeando juntos llegamos más lejos 🥰 ¡Feliz día! #TeknialArgentina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39938811"/>
                  </a:ext>
                </a:extLst>
              </a:tr>
            </a:tbl>
          </a:graphicData>
        </a:graphic>
      </p:graphicFrame>
      <p:sp>
        <p:nvSpPr>
          <p:cNvPr id="4" name="Text Placeholder 3">
            <a:extLst>
              <a:ext uri="{FF2B5EF4-FFF2-40B4-BE49-F238E27FC236}">
                <a16:creationId xmlns:a16="http://schemas.microsoft.com/office/drawing/2014/main" id="{91891DB4-DFFC-48A1-83FB-A467DEABA12B}"/>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904052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7AC61-F0A1-43AE-9EB7-928E25AB511C}"/>
              </a:ext>
            </a:extLst>
          </p:cNvPr>
          <p:cNvSpPr>
            <a:spLocks noGrp="1"/>
          </p:cNvSpPr>
          <p:nvPr>
            <p:ph type="title"/>
          </p:nvPr>
        </p:nvSpPr>
        <p:spPr/>
        <p:txBody>
          <a:bodyPr/>
          <a:lstStyle/>
          <a:p>
            <a:r>
              <a:rPr lang="en-US"/>
              <a:t>Facebook Post Table + Reactions | Teknialbikes - 10 of 14</a:t>
            </a:r>
          </a:p>
        </p:txBody>
      </p:sp>
      <p:graphicFrame>
        <p:nvGraphicFramePr>
          <p:cNvPr id="5" name="Table Placeholder 4">
            <a:extLst>
              <a:ext uri="{FF2B5EF4-FFF2-40B4-BE49-F238E27FC236}">
                <a16:creationId xmlns:a16="http://schemas.microsoft.com/office/drawing/2014/main" id="{C0569BCC-43EE-4AA8-A6F9-E4FDE6249FEC}"/>
              </a:ext>
            </a:extLst>
          </p:cNvPr>
          <p:cNvGraphicFramePr>
            <a:graphicFrameLocks noGrp="1"/>
          </p:cNvGraphicFramePr>
          <p:nvPr>
            <p:ph type="tbl" sz="quarter" idx="13"/>
            <p:extLst>
              <p:ext uri="{D42A27DB-BD31-4B8C-83A1-F6EECF244321}">
                <p14:modId xmlns:p14="http://schemas.microsoft.com/office/powerpoint/2010/main" val="1762764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65559650"/>
                    </a:ext>
                  </a:extLst>
                </a:gridCol>
                <a:gridCol w="493776">
                  <a:extLst>
                    <a:ext uri="{9D8B030D-6E8A-4147-A177-3AD203B41FA5}">
                      <a16:colId xmlns:a16="http://schemas.microsoft.com/office/drawing/2014/main" val="1241089720"/>
                    </a:ext>
                  </a:extLst>
                </a:gridCol>
                <a:gridCol w="493776">
                  <a:extLst>
                    <a:ext uri="{9D8B030D-6E8A-4147-A177-3AD203B41FA5}">
                      <a16:colId xmlns:a16="http://schemas.microsoft.com/office/drawing/2014/main" val="644884607"/>
                    </a:ext>
                  </a:extLst>
                </a:gridCol>
                <a:gridCol w="493776">
                  <a:extLst>
                    <a:ext uri="{9D8B030D-6E8A-4147-A177-3AD203B41FA5}">
                      <a16:colId xmlns:a16="http://schemas.microsoft.com/office/drawing/2014/main" val="2145957198"/>
                    </a:ext>
                  </a:extLst>
                </a:gridCol>
                <a:gridCol w="493776">
                  <a:extLst>
                    <a:ext uri="{9D8B030D-6E8A-4147-A177-3AD203B41FA5}">
                      <a16:colId xmlns:a16="http://schemas.microsoft.com/office/drawing/2014/main" val="1721554988"/>
                    </a:ext>
                  </a:extLst>
                </a:gridCol>
                <a:gridCol w="493776">
                  <a:extLst>
                    <a:ext uri="{9D8B030D-6E8A-4147-A177-3AD203B41FA5}">
                      <a16:colId xmlns:a16="http://schemas.microsoft.com/office/drawing/2014/main" val="1007567050"/>
                    </a:ext>
                  </a:extLst>
                </a:gridCol>
                <a:gridCol w="493776">
                  <a:extLst>
                    <a:ext uri="{9D8B030D-6E8A-4147-A177-3AD203B41FA5}">
                      <a16:colId xmlns:a16="http://schemas.microsoft.com/office/drawing/2014/main" val="1645031581"/>
                    </a:ext>
                  </a:extLst>
                </a:gridCol>
                <a:gridCol w="493776">
                  <a:extLst>
                    <a:ext uri="{9D8B030D-6E8A-4147-A177-3AD203B41FA5}">
                      <a16:colId xmlns:a16="http://schemas.microsoft.com/office/drawing/2014/main" val="2922113200"/>
                    </a:ext>
                  </a:extLst>
                </a:gridCol>
                <a:gridCol w="493776">
                  <a:extLst>
                    <a:ext uri="{9D8B030D-6E8A-4147-A177-3AD203B41FA5}">
                      <a16:colId xmlns:a16="http://schemas.microsoft.com/office/drawing/2014/main" val="1091612327"/>
                    </a:ext>
                  </a:extLst>
                </a:gridCol>
                <a:gridCol w="493776">
                  <a:extLst>
                    <a:ext uri="{9D8B030D-6E8A-4147-A177-3AD203B41FA5}">
                      <a16:colId xmlns:a16="http://schemas.microsoft.com/office/drawing/2014/main" val="1388804322"/>
                    </a:ext>
                  </a:extLst>
                </a:gridCol>
                <a:gridCol w="493776">
                  <a:extLst>
                    <a:ext uri="{9D8B030D-6E8A-4147-A177-3AD203B41FA5}">
                      <a16:colId xmlns:a16="http://schemas.microsoft.com/office/drawing/2014/main" val="3093752075"/>
                    </a:ext>
                  </a:extLst>
                </a:gridCol>
                <a:gridCol w="493776">
                  <a:extLst>
                    <a:ext uri="{9D8B030D-6E8A-4147-A177-3AD203B41FA5}">
                      <a16:colId xmlns:a16="http://schemas.microsoft.com/office/drawing/2014/main" val="3564657835"/>
                    </a:ext>
                  </a:extLst>
                </a:gridCol>
                <a:gridCol w="493776">
                  <a:extLst>
                    <a:ext uri="{9D8B030D-6E8A-4147-A177-3AD203B41FA5}">
                      <a16:colId xmlns:a16="http://schemas.microsoft.com/office/drawing/2014/main" val="1029093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4200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- 2021-02-14 13:30:25</a:t>
                      </a:r>
                      <a:r>
                        <a:rPr kumimoji="0" lang="en-US" sz="1000" b="0" i="0" u="none" strike="noStrike" kern="1200" cap="none" spc="0" normalizeH="0" baseline="0" noProof="0">
                          <a:ln>
                            <a:noFill/>
                          </a:ln>
                          <a:solidFill>
                            <a:prstClr val="black"/>
                          </a:solidFill>
                          <a:effectLst/>
                          <a:uLnTx/>
                          <a:uFillTx/>
                          <a:latin typeface="+mn-lt"/>
                          <a:ea typeface="+mn-ea"/>
                          <a:cs typeface="+mn-cs"/>
                        </a:rPr>
                        <a:t>
 Hablemos de este #amorbike por ella...🚴‍♂️🚴‍♀️💘
Que levanten las manos los que estas en esta #ready 👐
#sanvalentin #amorbike #bikers #topmega #tubicitumundo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57927270"/>
                  </a:ext>
                </a:extLst>
              </a:tr>
            </a:tbl>
          </a:graphicData>
        </a:graphic>
      </p:graphicFrame>
      <p:sp>
        <p:nvSpPr>
          <p:cNvPr id="4" name="Text Placeholder 3">
            <a:extLst>
              <a:ext uri="{FF2B5EF4-FFF2-40B4-BE49-F238E27FC236}">
                <a16:creationId xmlns:a16="http://schemas.microsoft.com/office/drawing/2014/main" id="{DE12EA52-365D-4091-8277-220C7BD4DCF5}"/>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0923648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F2BB1-1517-4C4D-ACB4-3BBD5DFEFB84}"/>
              </a:ext>
            </a:extLst>
          </p:cNvPr>
          <p:cNvSpPr>
            <a:spLocks noGrp="1"/>
          </p:cNvSpPr>
          <p:nvPr>
            <p:ph type="title"/>
          </p:nvPr>
        </p:nvSpPr>
        <p:spPr/>
        <p:txBody>
          <a:bodyPr/>
          <a:lstStyle/>
          <a:p>
            <a:r>
              <a:rPr lang="en-US"/>
              <a:t>Facebook Post Table + Reactions | Teknialbikes - 11 of 14</a:t>
            </a:r>
          </a:p>
        </p:txBody>
      </p:sp>
      <p:graphicFrame>
        <p:nvGraphicFramePr>
          <p:cNvPr id="5" name="Table Placeholder 4">
            <a:extLst>
              <a:ext uri="{FF2B5EF4-FFF2-40B4-BE49-F238E27FC236}">
                <a16:creationId xmlns:a16="http://schemas.microsoft.com/office/drawing/2014/main" id="{9F341133-AF7E-4E09-A859-205F905A7217}"/>
              </a:ext>
            </a:extLst>
          </p:cNvPr>
          <p:cNvGraphicFramePr>
            <a:graphicFrameLocks noGrp="1"/>
          </p:cNvGraphicFramePr>
          <p:nvPr>
            <p:ph type="tbl" sz="quarter" idx="13"/>
            <p:extLst>
              <p:ext uri="{D42A27DB-BD31-4B8C-83A1-F6EECF244321}">
                <p14:modId xmlns:p14="http://schemas.microsoft.com/office/powerpoint/2010/main" val="3157877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00649579"/>
                    </a:ext>
                  </a:extLst>
                </a:gridCol>
                <a:gridCol w="493776">
                  <a:extLst>
                    <a:ext uri="{9D8B030D-6E8A-4147-A177-3AD203B41FA5}">
                      <a16:colId xmlns:a16="http://schemas.microsoft.com/office/drawing/2014/main" val="983614642"/>
                    </a:ext>
                  </a:extLst>
                </a:gridCol>
                <a:gridCol w="493776">
                  <a:extLst>
                    <a:ext uri="{9D8B030D-6E8A-4147-A177-3AD203B41FA5}">
                      <a16:colId xmlns:a16="http://schemas.microsoft.com/office/drawing/2014/main" val="504758891"/>
                    </a:ext>
                  </a:extLst>
                </a:gridCol>
                <a:gridCol w="493776">
                  <a:extLst>
                    <a:ext uri="{9D8B030D-6E8A-4147-A177-3AD203B41FA5}">
                      <a16:colId xmlns:a16="http://schemas.microsoft.com/office/drawing/2014/main" val="2663929332"/>
                    </a:ext>
                  </a:extLst>
                </a:gridCol>
                <a:gridCol w="493776">
                  <a:extLst>
                    <a:ext uri="{9D8B030D-6E8A-4147-A177-3AD203B41FA5}">
                      <a16:colId xmlns:a16="http://schemas.microsoft.com/office/drawing/2014/main" val="622696385"/>
                    </a:ext>
                  </a:extLst>
                </a:gridCol>
                <a:gridCol w="493776">
                  <a:extLst>
                    <a:ext uri="{9D8B030D-6E8A-4147-A177-3AD203B41FA5}">
                      <a16:colId xmlns:a16="http://schemas.microsoft.com/office/drawing/2014/main" val="2276143526"/>
                    </a:ext>
                  </a:extLst>
                </a:gridCol>
                <a:gridCol w="493776">
                  <a:extLst>
                    <a:ext uri="{9D8B030D-6E8A-4147-A177-3AD203B41FA5}">
                      <a16:colId xmlns:a16="http://schemas.microsoft.com/office/drawing/2014/main" val="3964165764"/>
                    </a:ext>
                  </a:extLst>
                </a:gridCol>
                <a:gridCol w="493776">
                  <a:extLst>
                    <a:ext uri="{9D8B030D-6E8A-4147-A177-3AD203B41FA5}">
                      <a16:colId xmlns:a16="http://schemas.microsoft.com/office/drawing/2014/main" val="1049317422"/>
                    </a:ext>
                  </a:extLst>
                </a:gridCol>
                <a:gridCol w="493776">
                  <a:extLst>
                    <a:ext uri="{9D8B030D-6E8A-4147-A177-3AD203B41FA5}">
                      <a16:colId xmlns:a16="http://schemas.microsoft.com/office/drawing/2014/main" val="4276872342"/>
                    </a:ext>
                  </a:extLst>
                </a:gridCol>
                <a:gridCol w="493776">
                  <a:extLst>
                    <a:ext uri="{9D8B030D-6E8A-4147-A177-3AD203B41FA5}">
                      <a16:colId xmlns:a16="http://schemas.microsoft.com/office/drawing/2014/main" val="1732753482"/>
                    </a:ext>
                  </a:extLst>
                </a:gridCol>
                <a:gridCol w="493776">
                  <a:extLst>
                    <a:ext uri="{9D8B030D-6E8A-4147-A177-3AD203B41FA5}">
                      <a16:colId xmlns:a16="http://schemas.microsoft.com/office/drawing/2014/main" val="1924599889"/>
                    </a:ext>
                  </a:extLst>
                </a:gridCol>
                <a:gridCol w="493776">
                  <a:extLst>
                    <a:ext uri="{9D8B030D-6E8A-4147-A177-3AD203B41FA5}">
                      <a16:colId xmlns:a16="http://schemas.microsoft.com/office/drawing/2014/main" val="767521154"/>
                    </a:ext>
                  </a:extLst>
                </a:gridCol>
                <a:gridCol w="493776">
                  <a:extLst>
                    <a:ext uri="{9D8B030D-6E8A-4147-A177-3AD203B41FA5}">
                      <a16:colId xmlns:a16="http://schemas.microsoft.com/office/drawing/2014/main" val="3519683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9089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- 2021-02-01 15:00:30</a:t>
                      </a:r>
                      <a:r>
                        <a:rPr kumimoji="0" lang="es-ES" sz="1000" b="0" i="0" u="none" strike="noStrike" kern="1200" cap="none" spc="0" normalizeH="0" baseline="0" noProof="0">
                          <a:ln>
                            <a:noFill/>
                          </a:ln>
                          <a:solidFill>
                            <a:prstClr val="black"/>
                          </a:solidFill>
                          <a:effectLst/>
                          <a:uLnTx/>
                          <a:uFillTx/>
                          <a:latin typeface="+mn-lt"/>
                          <a:ea typeface="+mn-ea"/>
                          <a:cs typeface="+mn-cs"/>
                        </a:rPr>
                        <a:t>
 #volveraclases 🤓 puede ser divertido, con este increible descuento que tenemos para vos 💥💯
🎫Ingresa tu cupón #volveraclases y accede a .000 de descuento
💳 12 cuotas sin interés
🚛 Envío gratis a todo el país
.
💥 Comprá tu próxima #Crossboy y #Princess, disponible en tres rodados R12, R16 y R20 ➡https://bit.ly/3pDklf3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2308362"/>
                  </a:ext>
                </a:extLst>
              </a:tr>
            </a:tbl>
          </a:graphicData>
        </a:graphic>
      </p:graphicFrame>
      <p:sp>
        <p:nvSpPr>
          <p:cNvPr id="4" name="Text Placeholder 3">
            <a:extLst>
              <a:ext uri="{FF2B5EF4-FFF2-40B4-BE49-F238E27FC236}">
                <a16:creationId xmlns:a16="http://schemas.microsoft.com/office/drawing/2014/main" id="{CEFD5D42-915E-4177-B173-6DCC0AB8F5F1}"/>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953763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0B678-4250-40E6-B8FD-12D6E88E45BD}"/>
              </a:ext>
            </a:extLst>
          </p:cNvPr>
          <p:cNvSpPr>
            <a:spLocks noGrp="1"/>
          </p:cNvSpPr>
          <p:nvPr>
            <p:ph type="title"/>
          </p:nvPr>
        </p:nvSpPr>
        <p:spPr/>
        <p:txBody>
          <a:bodyPr/>
          <a:lstStyle/>
          <a:p>
            <a:r>
              <a:rPr lang="en-US"/>
              <a:t>Facebook Post Table + Reactions | Teknialbikes - 12 of 14</a:t>
            </a:r>
          </a:p>
        </p:txBody>
      </p:sp>
      <p:graphicFrame>
        <p:nvGraphicFramePr>
          <p:cNvPr id="5" name="Table Placeholder 4">
            <a:extLst>
              <a:ext uri="{FF2B5EF4-FFF2-40B4-BE49-F238E27FC236}">
                <a16:creationId xmlns:a16="http://schemas.microsoft.com/office/drawing/2014/main" id="{930B099F-4597-4298-85D4-4E0D7DED09C2}"/>
              </a:ext>
            </a:extLst>
          </p:cNvPr>
          <p:cNvGraphicFramePr>
            <a:graphicFrameLocks noGrp="1"/>
          </p:cNvGraphicFramePr>
          <p:nvPr>
            <p:ph type="tbl" sz="quarter" idx="13"/>
            <p:extLst>
              <p:ext uri="{D42A27DB-BD31-4B8C-83A1-F6EECF244321}">
                <p14:modId xmlns:p14="http://schemas.microsoft.com/office/powerpoint/2010/main" val="687744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61699111"/>
                    </a:ext>
                  </a:extLst>
                </a:gridCol>
                <a:gridCol w="493776">
                  <a:extLst>
                    <a:ext uri="{9D8B030D-6E8A-4147-A177-3AD203B41FA5}">
                      <a16:colId xmlns:a16="http://schemas.microsoft.com/office/drawing/2014/main" val="2557666486"/>
                    </a:ext>
                  </a:extLst>
                </a:gridCol>
                <a:gridCol w="493776">
                  <a:extLst>
                    <a:ext uri="{9D8B030D-6E8A-4147-A177-3AD203B41FA5}">
                      <a16:colId xmlns:a16="http://schemas.microsoft.com/office/drawing/2014/main" val="3808241453"/>
                    </a:ext>
                  </a:extLst>
                </a:gridCol>
                <a:gridCol w="493776">
                  <a:extLst>
                    <a:ext uri="{9D8B030D-6E8A-4147-A177-3AD203B41FA5}">
                      <a16:colId xmlns:a16="http://schemas.microsoft.com/office/drawing/2014/main" val="3910585083"/>
                    </a:ext>
                  </a:extLst>
                </a:gridCol>
                <a:gridCol w="493776">
                  <a:extLst>
                    <a:ext uri="{9D8B030D-6E8A-4147-A177-3AD203B41FA5}">
                      <a16:colId xmlns:a16="http://schemas.microsoft.com/office/drawing/2014/main" val="3827490778"/>
                    </a:ext>
                  </a:extLst>
                </a:gridCol>
                <a:gridCol w="493776">
                  <a:extLst>
                    <a:ext uri="{9D8B030D-6E8A-4147-A177-3AD203B41FA5}">
                      <a16:colId xmlns:a16="http://schemas.microsoft.com/office/drawing/2014/main" val="2707627758"/>
                    </a:ext>
                  </a:extLst>
                </a:gridCol>
                <a:gridCol w="493776">
                  <a:extLst>
                    <a:ext uri="{9D8B030D-6E8A-4147-A177-3AD203B41FA5}">
                      <a16:colId xmlns:a16="http://schemas.microsoft.com/office/drawing/2014/main" val="182217025"/>
                    </a:ext>
                  </a:extLst>
                </a:gridCol>
                <a:gridCol w="493776">
                  <a:extLst>
                    <a:ext uri="{9D8B030D-6E8A-4147-A177-3AD203B41FA5}">
                      <a16:colId xmlns:a16="http://schemas.microsoft.com/office/drawing/2014/main" val="4112687467"/>
                    </a:ext>
                  </a:extLst>
                </a:gridCol>
                <a:gridCol w="493776">
                  <a:extLst>
                    <a:ext uri="{9D8B030D-6E8A-4147-A177-3AD203B41FA5}">
                      <a16:colId xmlns:a16="http://schemas.microsoft.com/office/drawing/2014/main" val="3726257474"/>
                    </a:ext>
                  </a:extLst>
                </a:gridCol>
                <a:gridCol w="493776">
                  <a:extLst>
                    <a:ext uri="{9D8B030D-6E8A-4147-A177-3AD203B41FA5}">
                      <a16:colId xmlns:a16="http://schemas.microsoft.com/office/drawing/2014/main" val="1477847523"/>
                    </a:ext>
                  </a:extLst>
                </a:gridCol>
                <a:gridCol w="493776">
                  <a:extLst>
                    <a:ext uri="{9D8B030D-6E8A-4147-A177-3AD203B41FA5}">
                      <a16:colId xmlns:a16="http://schemas.microsoft.com/office/drawing/2014/main" val="2258672936"/>
                    </a:ext>
                  </a:extLst>
                </a:gridCol>
                <a:gridCol w="493776">
                  <a:extLst>
                    <a:ext uri="{9D8B030D-6E8A-4147-A177-3AD203B41FA5}">
                      <a16:colId xmlns:a16="http://schemas.microsoft.com/office/drawing/2014/main" val="2001749944"/>
                    </a:ext>
                  </a:extLst>
                </a:gridCol>
                <a:gridCol w="493776">
                  <a:extLst>
                    <a:ext uri="{9D8B030D-6E8A-4147-A177-3AD203B41FA5}">
                      <a16:colId xmlns:a16="http://schemas.microsoft.com/office/drawing/2014/main" val="3563963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8132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- 2021-02-10 08:50:01</a:t>
                      </a:r>
                      <a:r>
                        <a:rPr kumimoji="0" lang="en-US" sz="1000" b="0" i="0" u="none" strike="noStrike" kern="1200" cap="none" spc="0" normalizeH="0" baseline="0" noProof="0">
                          <a:ln>
                            <a:noFill/>
                          </a:ln>
                          <a:solidFill>
                            <a:prstClr val="black"/>
                          </a:solidFill>
                          <a:effectLst/>
                          <a:uLnTx/>
                          <a:uFillTx/>
                          <a:latin typeface="+mn-lt"/>
                          <a:ea typeface="+mn-ea"/>
                          <a:cs typeface="+mn-cs"/>
                        </a:rPr>
                        <a:t>
 🔥 PROMO VERANO 🔥 $ 10.000 OFF 🔥 en Bicicletas MTB 🚴 
.
¡Stock limitado, últimas Bicis!
Ingresá el cupón "promoverano" y pagá en hasta 18 cuotas fijas.
¡No te lo pierdas!🏃 🏃
Compra aqui &gt; https://bit.ly/3qd4UdB
#Topmega #tubicitumundo #promoverano #summersale #mountainbike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7609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 Bikes - 2021-02-03 15:15:07</a:t>
                      </a:r>
                      <a:r>
                        <a:rPr kumimoji="0" lang="en-US" sz="1000" b="0" i="0" u="none" strike="noStrike" kern="1200" cap="none" spc="0" normalizeH="0" baseline="0" noProof="0">
                          <a:ln>
                            <a:noFill/>
                          </a:ln>
                          <a:solidFill>
                            <a:prstClr val="black"/>
                          </a:solidFill>
                          <a:effectLst/>
                          <a:uLnTx/>
                          <a:uFillTx/>
                          <a:latin typeface="+mn-lt"/>
                          <a:ea typeface="+mn-ea"/>
                          <a:cs typeface="+mn-cs"/>
                        </a:rPr>
                        <a:t>
 #Tarpan100ER o #Tarpan200ER. 
#TeknialArgentina #Gama2021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66746509"/>
                  </a:ext>
                </a:extLst>
              </a:tr>
            </a:tbl>
          </a:graphicData>
        </a:graphic>
      </p:graphicFrame>
      <p:sp>
        <p:nvSpPr>
          <p:cNvPr id="4" name="Text Placeholder 3">
            <a:extLst>
              <a:ext uri="{FF2B5EF4-FFF2-40B4-BE49-F238E27FC236}">
                <a16:creationId xmlns:a16="http://schemas.microsoft.com/office/drawing/2014/main" id="{1339DE52-74A5-4FDC-9C79-679D0FE1CC70}"/>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7588184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CEA94-A398-43C9-954B-02F67E567A76}"/>
              </a:ext>
            </a:extLst>
          </p:cNvPr>
          <p:cNvSpPr>
            <a:spLocks noGrp="1"/>
          </p:cNvSpPr>
          <p:nvPr>
            <p:ph type="title"/>
          </p:nvPr>
        </p:nvSpPr>
        <p:spPr/>
        <p:txBody>
          <a:bodyPr/>
          <a:lstStyle/>
          <a:p>
            <a:r>
              <a:rPr lang="en-US"/>
              <a:t>Facebook Post Table + Reactions | Teknialbikes - 13 of 14</a:t>
            </a:r>
          </a:p>
        </p:txBody>
      </p:sp>
      <p:graphicFrame>
        <p:nvGraphicFramePr>
          <p:cNvPr id="5" name="Table Placeholder 4">
            <a:extLst>
              <a:ext uri="{FF2B5EF4-FFF2-40B4-BE49-F238E27FC236}">
                <a16:creationId xmlns:a16="http://schemas.microsoft.com/office/drawing/2014/main" id="{61AA0D32-AF60-4A5F-9751-4B0879DB12A7}"/>
              </a:ext>
            </a:extLst>
          </p:cNvPr>
          <p:cNvGraphicFramePr>
            <a:graphicFrameLocks noGrp="1"/>
          </p:cNvGraphicFramePr>
          <p:nvPr>
            <p:ph type="tbl" sz="quarter" idx="13"/>
            <p:extLst>
              <p:ext uri="{D42A27DB-BD31-4B8C-83A1-F6EECF244321}">
                <p14:modId xmlns:p14="http://schemas.microsoft.com/office/powerpoint/2010/main" val="3207283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74783486"/>
                    </a:ext>
                  </a:extLst>
                </a:gridCol>
                <a:gridCol w="493776">
                  <a:extLst>
                    <a:ext uri="{9D8B030D-6E8A-4147-A177-3AD203B41FA5}">
                      <a16:colId xmlns:a16="http://schemas.microsoft.com/office/drawing/2014/main" val="2682156523"/>
                    </a:ext>
                  </a:extLst>
                </a:gridCol>
                <a:gridCol w="493776">
                  <a:extLst>
                    <a:ext uri="{9D8B030D-6E8A-4147-A177-3AD203B41FA5}">
                      <a16:colId xmlns:a16="http://schemas.microsoft.com/office/drawing/2014/main" val="3437607570"/>
                    </a:ext>
                  </a:extLst>
                </a:gridCol>
                <a:gridCol w="493776">
                  <a:extLst>
                    <a:ext uri="{9D8B030D-6E8A-4147-A177-3AD203B41FA5}">
                      <a16:colId xmlns:a16="http://schemas.microsoft.com/office/drawing/2014/main" val="3484638057"/>
                    </a:ext>
                  </a:extLst>
                </a:gridCol>
                <a:gridCol w="493776">
                  <a:extLst>
                    <a:ext uri="{9D8B030D-6E8A-4147-A177-3AD203B41FA5}">
                      <a16:colId xmlns:a16="http://schemas.microsoft.com/office/drawing/2014/main" val="409647001"/>
                    </a:ext>
                  </a:extLst>
                </a:gridCol>
                <a:gridCol w="493776">
                  <a:extLst>
                    <a:ext uri="{9D8B030D-6E8A-4147-A177-3AD203B41FA5}">
                      <a16:colId xmlns:a16="http://schemas.microsoft.com/office/drawing/2014/main" val="2837921737"/>
                    </a:ext>
                  </a:extLst>
                </a:gridCol>
                <a:gridCol w="493776">
                  <a:extLst>
                    <a:ext uri="{9D8B030D-6E8A-4147-A177-3AD203B41FA5}">
                      <a16:colId xmlns:a16="http://schemas.microsoft.com/office/drawing/2014/main" val="1897951885"/>
                    </a:ext>
                  </a:extLst>
                </a:gridCol>
                <a:gridCol w="493776">
                  <a:extLst>
                    <a:ext uri="{9D8B030D-6E8A-4147-A177-3AD203B41FA5}">
                      <a16:colId xmlns:a16="http://schemas.microsoft.com/office/drawing/2014/main" val="238864775"/>
                    </a:ext>
                  </a:extLst>
                </a:gridCol>
                <a:gridCol w="493776">
                  <a:extLst>
                    <a:ext uri="{9D8B030D-6E8A-4147-A177-3AD203B41FA5}">
                      <a16:colId xmlns:a16="http://schemas.microsoft.com/office/drawing/2014/main" val="2413737283"/>
                    </a:ext>
                  </a:extLst>
                </a:gridCol>
                <a:gridCol w="493776">
                  <a:extLst>
                    <a:ext uri="{9D8B030D-6E8A-4147-A177-3AD203B41FA5}">
                      <a16:colId xmlns:a16="http://schemas.microsoft.com/office/drawing/2014/main" val="2930012994"/>
                    </a:ext>
                  </a:extLst>
                </a:gridCol>
                <a:gridCol w="493776">
                  <a:extLst>
                    <a:ext uri="{9D8B030D-6E8A-4147-A177-3AD203B41FA5}">
                      <a16:colId xmlns:a16="http://schemas.microsoft.com/office/drawing/2014/main" val="2214846405"/>
                    </a:ext>
                  </a:extLst>
                </a:gridCol>
                <a:gridCol w="493776">
                  <a:extLst>
                    <a:ext uri="{9D8B030D-6E8A-4147-A177-3AD203B41FA5}">
                      <a16:colId xmlns:a16="http://schemas.microsoft.com/office/drawing/2014/main" val="2087404474"/>
                    </a:ext>
                  </a:extLst>
                </a:gridCol>
                <a:gridCol w="493776">
                  <a:extLst>
                    <a:ext uri="{9D8B030D-6E8A-4147-A177-3AD203B41FA5}">
                      <a16:colId xmlns:a16="http://schemas.microsoft.com/office/drawing/2014/main" val="2152933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7899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- 2021-02-05 10:49:02</a:t>
                      </a:r>
                      <a:r>
                        <a:rPr kumimoji="0" lang="en-US" sz="1000" b="0" i="0" u="none" strike="noStrike" kern="1200" cap="none" spc="0" normalizeH="0" baseline="0" noProof="0">
                          <a:ln>
                            <a:noFill/>
                          </a:ln>
                          <a:solidFill>
                            <a:prstClr val="black"/>
                          </a:solidFill>
                          <a:effectLst/>
                          <a:uLnTx/>
                          <a:uFillTx/>
                          <a:latin typeface="+mn-lt"/>
                          <a:ea typeface="+mn-ea"/>
                          <a:cs typeface="+mn-cs"/>
                        </a:rPr>
                        <a:t>
 🔥 PROMO VERANO 🔥 .000 OFF 🔥 Bicicletas Eléctricas 
¡Stock limitado, últimas Bicis!
.
Ingresá el cupón "promoverano" y pagá en hasta 18 cuotas fijas.
¡No te lo pierdas, comprá hoy...🏃 🏃 https://bit.ly/3sn1Ugn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61699668"/>
                  </a:ext>
                </a:extLst>
              </a:tr>
            </a:tbl>
          </a:graphicData>
        </a:graphic>
      </p:graphicFrame>
      <p:sp>
        <p:nvSpPr>
          <p:cNvPr id="4" name="Text Placeholder 3">
            <a:extLst>
              <a:ext uri="{FF2B5EF4-FFF2-40B4-BE49-F238E27FC236}">
                <a16:creationId xmlns:a16="http://schemas.microsoft.com/office/drawing/2014/main" id="{1B43D23C-8D26-436A-A14F-931EBA484E15}"/>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9350564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59BEC-9E2A-4471-B7D0-1D8789F09A20}"/>
              </a:ext>
            </a:extLst>
          </p:cNvPr>
          <p:cNvSpPr>
            <a:spLocks noGrp="1"/>
          </p:cNvSpPr>
          <p:nvPr>
            <p:ph type="title"/>
          </p:nvPr>
        </p:nvSpPr>
        <p:spPr/>
        <p:txBody>
          <a:bodyPr/>
          <a:lstStyle/>
          <a:p>
            <a:r>
              <a:rPr lang="en-US"/>
              <a:t>Facebook Post Table + Reactions | Teknialbikes - 14 of 14</a:t>
            </a:r>
          </a:p>
        </p:txBody>
      </p:sp>
      <p:graphicFrame>
        <p:nvGraphicFramePr>
          <p:cNvPr id="5" name="Table Placeholder 4">
            <a:extLst>
              <a:ext uri="{FF2B5EF4-FFF2-40B4-BE49-F238E27FC236}">
                <a16:creationId xmlns:a16="http://schemas.microsoft.com/office/drawing/2014/main" id="{2870CC39-73D3-4D02-B90C-711E874B340A}"/>
              </a:ext>
            </a:extLst>
          </p:cNvPr>
          <p:cNvGraphicFramePr>
            <a:graphicFrameLocks noGrp="1"/>
          </p:cNvGraphicFramePr>
          <p:nvPr>
            <p:ph type="tbl" sz="quarter" idx="13"/>
            <p:extLst>
              <p:ext uri="{D42A27DB-BD31-4B8C-83A1-F6EECF244321}">
                <p14:modId xmlns:p14="http://schemas.microsoft.com/office/powerpoint/2010/main" val="2472075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18521407"/>
                    </a:ext>
                  </a:extLst>
                </a:gridCol>
                <a:gridCol w="493776">
                  <a:extLst>
                    <a:ext uri="{9D8B030D-6E8A-4147-A177-3AD203B41FA5}">
                      <a16:colId xmlns:a16="http://schemas.microsoft.com/office/drawing/2014/main" val="4275633947"/>
                    </a:ext>
                  </a:extLst>
                </a:gridCol>
                <a:gridCol w="493776">
                  <a:extLst>
                    <a:ext uri="{9D8B030D-6E8A-4147-A177-3AD203B41FA5}">
                      <a16:colId xmlns:a16="http://schemas.microsoft.com/office/drawing/2014/main" val="2493874697"/>
                    </a:ext>
                  </a:extLst>
                </a:gridCol>
                <a:gridCol w="493776">
                  <a:extLst>
                    <a:ext uri="{9D8B030D-6E8A-4147-A177-3AD203B41FA5}">
                      <a16:colId xmlns:a16="http://schemas.microsoft.com/office/drawing/2014/main" val="3067336411"/>
                    </a:ext>
                  </a:extLst>
                </a:gridCol>
                <a:gridCol w="493776">
                  <a:extLst>
                    <a:ext uri="{9D8B030D-6E8A-4147-A177-3AD203B41FA5}">
                      <a16:colId xmlns:a16="http://schemas.microsoft.com/office/drawing/2014/main" val="1504086180"/>
                    </a:ext>
                  </a:extLst>
                </a:gridCol>
                <a:gridCol w="493776">
                  <a:extLst>
                    <a:ext uri="{9D8B030D-6E8A-4147-A177-3AD203B41FA5}">
                      <a16:colId xmlns:a16="http://schemas.microsoft.com/office/drawing/2014/main" val="2355491301"/>
                    </a:ext>
                  </a:extLst>
                </a:gridCol>
                <a:gridCol w="493776">
                  <a:extLst>
                    <a:ext uri="{9D8B030D-6E8A-4147-A177-3AD203B41FA5}">
                      <a16:colId xmlns:a16="http://schemas.microsoft.com/office/drawing/2014/main" val="2041338945"/>
                    </a:ext>
                  </a:extLst>
                </a:gridCol>
                <a:gridCol w="493776">
                  <a:extLst>
                    <a:ext uri="{9D8B030D-6E8A-4147-A177-3AD203B41FA5}">
                      <a16:colId xmlns:a16="http://schemas.microsoft.com/office/drawing/2014/main" val="1227572314"/>
                    </a:ext>
                  </a:extLst>
                </a:gridCol>
                <a:gridCol w="493776">
                  <a:extLst>
                    <a:ext uri="{9D8B030D-6E8A-4147-A177-3AD203B41FA5}">
                      <a16:colId xmlns:a16="http://schemas.microsoft.com/office/drawing/2014/main" val="3748904600"/>
                    </a:ext>
                  </a:extLst>
                </a:gridCol>
                <a:gridCol w="493776">
                  <a:extLst>
                    <a:ext uri="{9D8B030D-6E8A-4147-A177-3AD203B41FA5}">
                      <a16:colId xmlns:a16="http://schemas.microsoft.com/office/drawing/2014/main" val="1750202441"/>
                    </a:ext>
                  </a:extLst>
                </a:gridCol>
                <a:gridCol w="493776">
                  <a:extLst>
                    <a:ext uri="{9D8B030D-6E8A-4147-A177-3AD203B41FA5}">
                      <a16:colId xmlns:a16="http://schemas.microsoft.com/office/drawing/2014/main" val="2494761971"/>
                    </a:ext>
                  </a:extLst>
                </a:gridCol>
                <a:gridCol w="493776">
                  <a:extLst>
                    <a:ext uri="{9D8B030D-6E8A-4147-A177-3AD203B41FA5}">
                      <a16:colId xmlns:a16="http://schemas.microsoft.com/office/drawing/2014/main" val="779036021"/>
                    </a:ext>
                  </a:extLst>
                </a:gridCol>
                <a:gridCol w="493776">
                  <a:extLst>
                    <a:ext uri="{9D8B030D-6E8A-4147-A177-3AD203B41FA5}">
                      <a16:colId xmlns:a16="http://schemas.microsoft.com/office/drawing/2014/main" val="829464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6154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- 2021-02-08 09:40:02</a:t>
                      </a:r>
                      <a:r>
                        <a:rPr kumimoji="0" lang="en-US" sz="1000" b="0" i="0" u="none" strike="noStrike" kern="1200" cap="none" spc="0" normalizeH="0" baseline="0" noProof="0">
                          <a:ln>
                            <a:noFill/>
                          </a:ln>
                          <a:solidFill>
                            <a:prstClr val="black"/>
                          </a:solidFill>
                          <a:effectLst/>
                          <a:uLnTx/>
                          <a:uFillTx/>
                          <a:latin typeface="+mn-lt"/>
                          <a:ea typeface="+mn-ea"/>
                          <a:cs typeface="+mn-cs"/>
                        </a:rPr>
                        <a:t>
 #volveraclases 🤓 puede ser divertido, con este increíble descuento que tenemos para vos 💥💯
🎫Ingresa tu cupón #volveraclases y accede a .000 de descuento
💳 12 cuotas sin interés
🚛 Envío gratis a todo el país
.
💥 Comprá tu próxima #Crossboy y #Princess, disponible en tres rodados R12, R16 y R20 ➡https://bit.ly/3pDklf3
#vueltaalcole #topmega #tubicitumundo #backtoschool #kids #children #estudiantes #volveraclases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0817107"/>
                  </a:ext>
                </a:extLst>
              </a:tr>
            </a:tbl>
          </a:graphicData>
        </a:graphic>
      </p:graphicFrame>
      <p:sp>
        <p:nvSpPr>
          <p:cNvPr id="4" name="Text Placeholder 3">
            <a:extLst>
              <a:ext uri="{FF2B5EF4-FFF2-40B4-BE49-F238E27FC236}">
                <a16:creationId xmlns:a16="http://schemas.microsoft.com/office/drawing/2014/main" id="{7986A52B-C659-4045-9162-888C9BA36D22}"/>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7840569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BDC81-4E0A-4DE3-9030-9D5ECA1A0FFE}"/>
              </a:ext>
            </a:extLst>
          </p:cNvPr>
          <p:cNvSpPr>
            <a:spLocks noGrp="1"/>
          </p:cNvSpPr>
          <p:nvPr>
            <p:ph type="title"/>
          </p:nvPr>
        </p:nvSpPr>
        <p:spPr/>
        <p:txBody>
          <a:bodyPr/>
          <a:lstStyle/>
          <a:p>
            <a:r>
              <a:rPr lang="en-US"/>
              <a:t>Facebook User Posts | Teknialbikes</a:t>
            </a:r>
          </a:p>
        </p:txBody>
      </p:sp>
      <p:graphicFrame>
        <p:nvGraphicFramePr>
          <p:cNvPr id="6" name="Chart Placeholder 5">
            <a:extLst>
              <a:ext uri="{FF2B5EF4-FFF2-40B4-BE49-F238E27FC236}">
                <a16:creationId xmlns:a16="http://schemas.microsoft.com/office/drawing/2014/main" id="{57D34090-2234-47CA-944F-55EE73D960FE}"/>
              </a:ext>
            </a:extLst>
          </p:cNvPr>
          <p:cNvGraphicFramePr>
            <a:graphicFrameLocks noGrp="1"/>
          </p:cNvGraphicFramePr>
          <p:nvPr>
            <p:ph type="chart" sz="quarter" idx="13"/>
            <p:extLst>
              <p:ext uri="{D42A27DB-BD31-4B8C-83A1-F6EECF244321}">
                <p14:modId xmlns:p14="http://schemas.microsoft.com/office/powerpoint/2010/main" val="4099741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909CB6-EE82-4FCB-A754-B842AE76F169}"/>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FB7841D1-04AB-4A20-A437-4910BFB1D4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33688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1305</Words>
  <Application>Microsoft Office PowerPoint</Application>
  <PresentationFormat>On-screen Show (4:3)</PresentationFormat>
  <Paragraphs>733</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Calibri</vt:lpstr>
      <vt:lpstr>Arial</vt:lpstr>
      <vt:lpstr>quintly_template</vt:lpstr>
      <vt:lpstr>FACEBOOK NUEVO - La emilia usar</vt:lpstr>
      <vt:lpstr>Facebook Key Metrics Table | Teknialbikes</vt:lpstr>
      <vt:lpstr>Facebook Key Metrics Radar | Teknialbikes</vt:lpstr>
      <vt:lpstr>Facebook Fan Distribution | Teknialbikes</vt:lpstr>
      <vt:lpstr>Facebook +/- Fan Distribution | Teknialbikes</vt:lpstr>
      <vt:lpstr>Facebook Posts Distribution | Teknialbikes</vt:lpstr>
      <vt:lpstr>Facebook Interactions Distribution | Teknialbikes</vt:lpstr>
      <vt:lpstr>Facebook Page Likes Total | Teknialbikes</vt:lpstr>
      <vt:lpstr>Facebook Fans Change | Teknialbikes</vt:lpstr>
      <vt:lpstr>Facebook Fans Change Per Weekday | Teknialbikes</vt:lpstr>
      <vt:lpstr>Facebook Fans Change Rate | Teknialbikes</vt:lpstr>
      <vt:lpstr>Facebook Own Posts | Teknialbikes</vt:lpstr>
      <vt:lpstr>Facebook Own Posts By Hour | Teknialbikes</vt:lpstr>
      <vt:lpstr>Facebook Own Posts By Weekday | Teknialbikes</vt:lpstr>
      <vt:lpstr>Facebook Hashtag Detection | Teknialbikes - 1 of 3</vt:lpstr>
      <vt:lpstr>Facebook Hashtag Detection | Teknialbikes - 2 of 3</vt:lpstr>
      <vt:lpstr>Facebook Hashtag Detection | Teknialbikes - 3 of 3</vt:lpstr>
      <vt:lpstr>Facebook Post Type Distribution Per Profile | Teknialbikes</vt:lpstr>
      <vt:lpstr>Facebook Interactions Distribution | Teknialbikes</vt:lpstr>
      <vt:lpstr>Facebook Interaction Rate | Teknialbikes</vt:lpstr>
      <vt:lpstr>Facebook Interaction Rate By Weekday | Teknialbikes</vt:lpstr>
      <vt:lpstr>Facebook Interaction Rate By Hour | Teknialbikes</vt:lpstr>
      <vt:lpstr>Facebook Interaction Rate By Post Type | Teknialbikes</vt:lpstr>
      <vt:lpstr>Facebook Post Table + Reactions | Teknialbikes - 1 of 14</vt:lpstr>
      <vt:lpstr>Facebook Post Table + Reactions | Teknialbikes - 2 of 14</vt:lpstr>
      <vt:lpstr>Facebook Post Table + Reactions | Teknialbikes - 3 of 14</vt:lpstr>
      <vt:lpstr>Facebook Post Table + Reactions | Teknialbikes - 4 of 14</vt:lpstr>
      <vt:lpstr>Facebook Post Table + Reactions | Teknialbikes - 5 of 14</vt:lpstr>
      <vt:lpstr>Facebook Post Table + Reactions | Teknialbikes - 6 of 14</vt:lpstr>
      <vt:lpstr>Facebook Post Table + Reactions | Teknialbikes - 7 of 14</vt:lpstr>
      <vt:lpstr>Facebook Post Table + Reactions | Teknialbikes - 8 of 14</vt:lpstr>
      <vt:lpstr>Facebook Post Table + Reactions | Teknialbikes - 9 of 14</vt:lpstr>
      <vt:lpstr>Facebook Post Table + Reactions | Teknialbikes - 10 of 14</vt:lpstr>
      <vt:lpstr>Facebook Post Table + Reactions | Teknialbikes - 11 of 14</vt:lpstr>
      <vt:lpstr>Facebook Post Table + Reactions | Teknialbikes - 12 of 14</vt:lpstr>
      <vt:lpstr>Facebook Post Table + Reactions | Teknialbikes - 13 of 14</vt:lpstr>
      <vt:lpstr>Facebook Post Table + Reactions | Teknialbikes - 14 of 14</vt:lpstr>
      <vt:lpstr>Facebook User Posts | Teknialbikes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2021-02-18T14:36:16Z</dcterms:created>
  <dcterms:modified xsi:type="dcterms:W3CDTF">2021-02-18T14:37:22Z</dcterms:modified>
</cp:coreProperties>
</file>