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4" r:id="rId19"/>
    <p:sldId id="276" r:id="rId20"/>
    <p:sldId id="277" r:id="rId21"/>
    <p:sldId id="278" r:id="rId22"/>
    <p:sldId id="279" r:id="rId23"/>
    <p:sldId id="280" r:id="rId24"/>
    <p:sldId id="281" r:id="rId25"/>
    <p:sldId id="282" r:id="rId26"/>
    <p:sldId id="283" r:id="rId27"/>
    <p:sldId id="284"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300" r:id="rId42"/>
    <p:sldId id="301" r:id="rId43"/>
    <p:sldId id="302" r:id="rId44"/>
    <p:sldId id="303" r:id="rId45"/>
    <p:sldId id="304" r:id="rId46"/>
    <p:sldId id="305" r:id="rId47"/>
    <p:sldId id="306" r:id="rId48"/>
    <p:sldId id="307" r:id="rId49"/>
    <p:sldId id="308" r:id="rId50"/>
    <p:sldId id="309" r:id="rId51"/>
    <p:sldId id="310" r:id="rId52"/>
    <p:sldId id="311" r:id="rId53"/>
    <p:sldId id="312" r:id="rId54"/>
  </p:sldIdLst>
  <p:sldSz cx="9144000" cy="6858000" type="screen4x3"/>
  <p:notesSz cx="6858000" cy="9144000"/>
  <p:embeddedFontLst>
    <p:embeddedFont>
      <p:font typeface="Calibri" panose="020F0502020204030204" pitchFamily="34" charset="0"/>
      <p:regular r:id="rId55"/>
      <p:bold r:id="rId56"/>
      <p:italic r:id="rId57"/>
      <p:boldItalic r:id="rId5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1.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3.fntdata"/><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cat>
            <c:strRef>
              <c:f>Sheet1!$A$1:$B$1</c:f>
              <c:strCache>
                <c:ptCount val="2"/>
                <c:pt idx="0">
                  <c:v>Motomel</c:v>
                </c:pt>
                <c:pt idx="1">
                  <c:v>Corven Motos</c:v>
                </c:pt>
              </c:strCache>
            </c:strRef>
          </c:cat>
          <c:val>
            <c:numRef>
              <c:f>Sheet1!$A$2:$B$2</c:f>
              <c:numCache>
                <c:formatCode>General</c:formatCode>
                <c:ptCount val="2"/>
                <c:pt idx="0">
                  <c:v>261028</c:v>
                </c:pt>
                <c:pt idx="1">
                  <c:v>84961</c:v>
                </c:pt>
              </c:numCache>
            </c:numRef>
          </c:val>
          <c:extLst>
            <c:ext xmlns:c16="http://schemas.microsoft.com/office/drawing/2014/chart" uri="{C3380CC4-5D6E-409C-BE32-E72D297353CC}">
              <c16:uniqueId val="{00000000-D56F-4CF3-8AE4-958EE4E04F99}"/>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cat>
            <c:strRef>
              <c:f>Sheet1!$A$1:$B$1</c:f>
              <c:strCache>
                <c:ptCount val="2"/>
                <c:pt idx="0">
                  <c:v>Motomel</c:v>
                </c:pt>
                <c:pt idx="1">
                  <c:v>Corven Motos</c:v>
                </c:pt>
              </c:strCache>
            </c:strRef>
          </c:cat>
          <c:val>
            <c:numRef>
              <c:f>Sheet1!$A$2:$B$2</c:f>
              <c:numCache>
                <c:formatCode>General</c:formatCode>
                <c:ptCount val="2"/>
                <c:pt idx="0">
                  <c:v>862</c:v>
                </c:pt>
                <c:pt idx="1">
                  <c:v>141</c:v>
                </c:pt>
              </c:numCache>
            </c:numRef>
          </c:val>
          <c:extLst>
            <c:ext xmlns:c16="http://schemas.microsoft.com/office/drawing/2014/chart" uri="{C3380CC4-5D6E-409C-BE32-E72D297353CC}">
              <c16:uniqueId val="{00000000-0001-43FC-A9EC-CFC8340506ED}"/>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cat>
            <c:strRef>
              <c:f>Sheet1!$A$1:$B$1</c:f>
              <c:strCache>
                <c:ptCount val="2"/>
                <c:pt idx="0">
                  <c:v>Motomel</c:v>
                </c:pt>
                <c:pt idx="1">
                  <c:v>Corven Motos</c:v>
                </c:pt>
              </c:strCache>
            </c:strRef>
          </c:cat>
          <c:val>
            <c:numRef>
              <c:f>Sheet1!$A$2:$B$2</c:f>
              <c:numCache>
                <c:formatCode>General</c:formatCode>
                <c:ptCount val="2"/>
                <c:pt idx="0">
                  <c:v>172</c:v>
                </c:pt>
                <c:pt idx="1">
                  <c:v>103</c:v>
                </c:pt>
              </c:numCache>
            </c:numRef>
          </c:val>
          <c:extLst>
            <c:ext xmlns:c16="http://schemas.microsoft.com/office/drawing/2014/chart" uri="{C3380CC4-5D6E-409C-BE32-E72D297353CC}">
              <c16:uniqueId val="{00000000-3C01-4ED9-87B5-3FBB00CF7D61}"/>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Album</c:v>
                </c:pt>
                <c:pt idx="1">
                  <c:v>Photo</c:v>
                </c:pt>
                <c:pt idx="2">
                  <c:v>Video</c:v>
                </c:pt>
              </c:strCache>
            </c:strRef>
          </c:cat>
          <c:val>
            <c:numRef>
              <c:f>Sheet1!$A$2:$C$2</c:f>
              <c:numCache>
                <c:formatCode>General</c:formatCode>
                <c:ptCount val="3"/>
                <c:pt idx="0">
                  <c:v>7</c:v>
                </c:pt>
                <c:pt idx="1">
                  <c:v>3</c:v>
                </c:pt>
                <c:pt idx="2">
                  <c:v>4</c:v>
                </c:pt>
              </c:numCache>
            </c:numRef>
          </c:val>
          <c:extLst>
            <c:ext xmlns:c16="http://schemas.microsoft.com/office/drawing/2014/chart" uri="{C3380CC4-5D6E-409C-BE32-E72D297353CC}">
              <c16:uniqueId val="{00000000-CBCA-46E3-BBD3-5AC60ABCAF4F}"/>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Sheet1!$A$2:$A$16</c:f>
              <c:numCache>
                <c:formatCode>m/d/yyyy</c:formatCode>
                <c:ptCount val="15"/>
                <c:pt idx="0">
                  <c:v>44222</c:v>
                </c:pt>
                <c:pt idx="1">
                  <c:v>44223</c:v>
                </c:pt>
                <c:pt idx="2">
                  <c:v>44224</c:v>
                </c:pt>
                <c:pt idx="3">
                  <c:v>44225</c:v>
                </c:pt>
                <c:pt idx="4">
                  <c:v>44226</c:v>
                </c:pt>
                <c:pt idx="5">
                  <c:v>44227</c:v>
                </c:pt>
                <c:pt idx="6">
                  <c:v>44228</c:v>
                </c:pt>
                <c:pt idx="7">
                  <c:v>44229</c:v>
                </c:pt>
                <c:pt idx="8">
                  <c:v>44230</c:v>
                </c:pt>
                <c:pt idx="9">
                  <c:v>44231</c:v>
                </c:pt>
                <c:pt idx="10">
                  <c:v>44232</c:v>
                </c:pt>
                <c:pt idx="11">
                  <c:v>44233</c:v>
                </c:pt>
                <c:pt idx="12">
                  <c:v>44234</c:v>
                </c:pt>
                <c:pt idx="13">
                  <c:v>44235</c:v>
                </c:pt>
                <c:pt idx="14">
                  <c:v>44236</c:v>
                </c:pt>
              </c:numCache>
            </c:numRef>
          </c:cat>
          <c:val>
            <c:numRef>
              <c:f>Sheet1!$B$2:$B$16</c:f>
              <c:numCache>
                <c:formatCode>General</c:formatCode>
                <c:ptCount val="15"/>
                <c:pt idx="0">
                  <c:v>260251</c:v>
                </c:pt>
                <c:pt idx="1">
                  <c:v>260342</c:v>
                </c:pt>
                <c:pt idx="2">
                  <c:v>260414</c:v>
                </c:pt>
                <c:pt idx="3">
                  <c:v>260488</c:v>
                </c:pt>
                <c:pt idx="4">
                  <c:v>260580</c:v>
                </c:pt>
                <c:pt idx="5">
                  <c:v>260643</c:v>
                </c:pt>
                <c:pt idx="6">
                  <c:v>260649</c:v>
                </c:pt>
                <c:pt idx="7">
                  <c:v>260659</c:v>
                </c:pt>
                <c:pt idx="8">
                  <c:v>260671</c:v>
                </c:pt>
                <c:pt idx="9">
                  <c:v>260704</c:v>
                </c:pt>
                <c:pt idx="10">
                  <c:v>260747</c:v>
                </c:pt>
                <c:pt idx="11">
                  <c:v>260804</c:v>
                </c:pt>
                <c:pt idx="12">
                  <c:v>260882</c:v>
                </c:pt>
                <c:pt idx="13">
                  <c:v>260944</c:v>
                </c:pt>
                <c:pt idx="14">
                  <c:v>261028</c:v>
                </c:pt>
              </c:numCache>
            </c:numRef>
          </c:val>
          <c:smooth val="0"/>
          <c:extLst>
            <c:ext xmlns:c16="http://schemas.microsoft.com/office/drawing/2014/chart" uri="{C3380CC4-5D6E-409C-BE32-E72D297353CC}">
              <c16:uniqueId val="{00000000-3219-4A9C-8004-3175AE920AAF}"/>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Sheet1!$A$2:$A$16</c:f>
              <c:numCache>
                <c:formatCode>m/d/yyyy</c:formatCode>
                <c:ptCount val="15"/>
                <c:pt idx="0">
                  <c:v>44222</c:v>
                </c:pt>
                <c:pt idx="1">
                  <c:v>44223</c:v>
                </c:pt>
                <c:pt idx="2">
                  <c:v>44224</c:v>
                </c:pt>
                <c:pt idx="3">
                  <c:v>44225</c:v>
                </c:pt>
                <c:pt idx="4">
                  <c:v>44226</c:v>
                </c:pt>
                <c:pt idx="5">
                  <c:v>44227</c:v>
                </c:pt>
                <c:pt idx="6">
                  <c:v>44228</c:v>
                </c:pt>
                <c:pt idx="7">
                  <c:v>44229</c:v>
                </c:pt>
                <c:pt idx="8">
                  <c:v>44230</c:v>
                </c:pt>
                <c:pt idx="9">
                  <c:v>44231</c:v>
                </c:pt>
                <c:pt idx="10">
                  <c:v>44232</c:v>
                </c:pt>
                <c:pt idx="11">
                  <c:v>44233</c:v>
                </c:pt>
                <c:pt idx="12">
                  <c:v>44234</c:v>
                </c:pt>
                <c:pt idx="13">
                  <c:v>44235</c:v>
                </c:pt>
                <c:pt idx="14">
                  <c:v>44236</c:v>
                </c:pt>
              </c:numCache>
            </c:numRef>
          </c:cat>
          <c:val>
            <c:numRef>
              <c:f>Sheet1!$C$2:$C$16</c:f>
              <c:numCache>
                <c:formatCode>General</c:formatCode>
                <c:ptCount val="15"/>
                <c:pt idx="0">
                  <c:v>84841</c:v>
                </c:pt>
                <c:pt idx="1">
                  <c:v>84849</c:v>
                </c:pt>
                <c:pt idx="2">
                  <c:v>84854</c:v>
                </c:pt>
                <c:pt idx="3">
                  <c:v>84865</c:v>
                </c:pt>
                <c:pt idx="4">
                  <c:v>84870</c:v>
                </c:pt>
                <c:pt idx="5">
                  <c:v>84883</c:v>
                </c:pt>
                <c:pt idx="6">
                  <c:v>84890</c:v>
                </c:pt>
                <c:pt idx="7">
                  <c:v>84888</c:v>
                </c:pt>
                <c:pt idx="8">
                  <c:v>84897</c:v>
                </c:pt>
                <c:pt idx="9">
                  <c:v>84910</c:v>
                </c:pt>
                <c:pt idx="10">
                  <c:v>84920</c:v>
                </c:pt>
                <c:pt idx="11">
                  <c:v>84932</c:v>
                </c:pt>
                <c:pt idx="12">
                  <c:v>84941</c:v>
                </c:pt>
                <c:pt idx="13">
                  <c:v>84950</c:v>
                </c:pt>
                <c:pt idx="14">
                  <c:v>84961</c:v>
                </c:pt>
              </c:numCache>
            </c:numRef>
          </c:val>
          <c:smooth val="0"/>
          <c:extLst>
            <c:ext xmlns:c16="http://schemas.microsoft.com/office/drawing/2014/chart" uri="{C3380CC4-5D6E-409C-BE32-E72D297353CC}">
              <c16:uniqueId val="{00000001-3219-4A9C-8004-3175AE920AAF}"/>
            </c:ext>
          </c:extLst>
        </c:ser>
        <c:dLbls>
          <c:showLegendKey val="0"/>
          <c:showVal val="0"/>
          <c:showCatName val="0"/>
          <c:showSerName val="0"/>
          <c:showPercent val="0"/>
          <c:showBubbleSize val="0"/>
        </c:dLbls>
        <c:smooth val="0"/>
        <c:axId val="320748368"/>
        <c:axId val="320747712"/>
      </c:lineChart>
      <c:dateAx>
        <c:axId val="320748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747712"/>
        <c:crosses val="autoZero"/>
        <c:auto val="1"/>
        <c:lblOffset val="100"/>
        <c:baseTimeUnit val="days"/>
      </c:dateAx>
      <c:valAx>
        <c:axId val="320747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748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Sheet1!$A$2:$A$16</c:f>
              <c:numCache>
                <c:formatCode>m/d/yyyy</c:formatCode>
                <c:ptCount val="15"/>
                <c:pt idx="0">
                  <c:v>44222</c:v>
                </c:pt>
                <c:pt idx="1">
                  <c:v>44223</c:v>
                </c:pt>
                <c:pt idx="2">
                  <c:v>44224</c:v>
                </c:pt>
                <c:pt idx="3">
                  <c:v>44225</c:v>
                </c:pt>
                <c:pt idx="4">
                  <c:v>44226</c:v>
                </c:pt>
                <c:pt idx="5">
                  <c:v>44227</c:v>
                </c:pt>
                <c:pt idx="6">
                  <c:v>44228</c:v>
                </c:pt>
                <c:pt idx="7">
                  <c:v>44229</c:v>
                </c:pt>
                <c:pt idx="8">
                  <c:v>44230</c:v>
                </c:pt>
                <c:pt idx="9">
                  <c:v>44231</c:v>
                </c:pt>
                <c:pt idx="10">
                  <c:v>44232</c:v>
                </c:pt>
                <c:pt idx="11">
                  <c:v>44233</c:v>
                </c:pt>
                <c:pt idx="12">
                  <c:v>44234</c:v>
                </c:pt>
                <c:pt idx="13">
                  <c:v>44235</c:v>
                </c:pt>
                <c:pt idx="14">
                  <c:v>44236</c:v>
                </c:pt>
              </c:numCache>
            </c:numRef>
          </c:cat>
          <c:val>
            <c:numRef>
              <c:f>Sheet1!$B$2:$B$16</c:f>
              <c:numCache>
                <c:formatCode>General</c:formatCode>
                <c:ptCount val="15"/>
                <c:pt idx="0">
                  <c:v>85</c:v>
                </c:pt>
                <c:pt idx="1">
                  <c:v>91</c:v>
                </c:pt>
                <c:pt idx="2">
                  <c:v>72</c:v>
                </c:pt>
                <c:pt idx="3">
                  <c:v>74</c:v>
                </c:pt>
                <c:pt idx="4">
                  <c:v>92</c:v>
                </c:pt>
                <c:pt idx="5">
                  <c:v>63</c:v>
                </c:pt>
                <c:pt idx="6">
                  <c:v>6</c:v>
                </c:pt>
                <c:pt idx="7">
                  <c:v>10</c:v>
                </c:pt>
                <c:pt idx="8">
                  <c:v>12</c:v>
                </c:pt>
                <c:pt idx="9">
                  <c:v>33</c:v>
                </c:pt>
                <c:pt idx="10">
                  <c:v>43</c:v>
                </c:pt>
                <c:pt idx="11">
                  <c:v>57</c:v>
                </c:pt>
                <c:pt idx="12">
                  <c:v>78</c:v>
                </c:pt>
                <c:pt idx="13">
                  <c:v>62</c:v>
                </c:pt>
                <c:pt idx="14">
                  <c:v>84</c:v>
                </c:pt>
              </c:numCache>
            </c:numRef>
          </c:val>
          <c:smooth val="0"/>
          <c:extLst>
            <c:ext xmlns:c16="http://schemas.microsoft.com/office/drawing/2014/chart" uri="{C3380CC4-5D6E-409C-BE32-E72D297353CC}">
              <c16:uniqueId val="{00000000-79A4-4D5B-9C6C-E8225414830A}"/>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Sheet1!$A$2:$A$16</c:f>
              <c:numCache>
                <c:formatCode>m/d/yyyy</c:formatCode>
                <c:ptCount val="15"/>
                <c:pt idx="0">
                  <c:v>44222</c:v>
                </c:pt>
                <c:pt idx="1">
                  <c:v>44223</c:v>
                </c:pt>
                <c:pt idx="2">
                  <c:v>44224</c:v>
                </c:pt>
                <c:pt idx="3">
                  <c:v>44225</c:v>
                </c:pt>
                <c:pt idx="4">
                  <c:v>44226</c:v>
                </c:pt>
                <c:pt idx="5">
                  <c:v>44227</c:v>
                </c:pt>
                <c:pt idx="6">
                  <c:v>44228</c:v>
                </c:pt>
                <c:pt idx="7">
                  <c:v>44229</c:v>
                </c:pt>
                <c:pt idx="8">
                  <c:v>44230</c:v>
                </c:pt>
                <c:pt idx="9">
                  <c:v>44231</c:v>
                </c:pt>
                <c:pt idx="10">
                  <c:v>44232</c:v>
                </c:pt>
                <c:pt idx="11">
                  <c:v>44233</c:v>
                </c:pt>
                <c:pt idx="12">
                  <c:v>44234</c:v>
                </c:pt>
                <c:pt idx="13">
                  <c:v>44235</c:v>
                </c:pt>
                <c:pt idx="14">
                  <c:v>44236</c:v>
                </c:pt>
              </c:numCache>
            </c:numRef>
          </c:cat>
          <c:val>
            <c:numRef>
              <c:f>Sheet1!$C$2:$C$16</c:f>
              <c:numCache>
                <c:formatCode>General</c:formatCode>
                <c:ptCount val="15"/>
                <c:pt idx="0">
                  <c:v>21</c:v>
                </c:pt>
                <c:pt idx="1">
                  <c:v>8</c:v>
                </c:pt>
                <c:pt idx="2">
                  <c:v>5</c:v>
                </c:pt>
                <c:pt idx="3">
                  <c:v>11</c:v>
                </c:pt>
                <c:pt idx="4">
                  <c:v>5</c:v>
                </c:pt>
                <c:pt idx="5">
                  <c:v>13</c:v>
                </c:pt>
                <c:pt idx="6">
                  <c:v>7</c:v>
                </c:pt>
                <c:pt idx="7">
                  <c:v>-2</c:v>
                </c:pt>
                <c:pt idx="8">
                  <c:v>9</c:v>
                </c:pt>
                <c:pt idx="9">
                  <c:v>13</c:v>
                </c:pt>
                <c:pt idx="10">
                  <c:v>10</c:v>
                </c:pt>
                <c:pt idx="11">
                  <c:v>12</c:v>
                </c:pt>
                <c:pt idx="12">
                  <c:v>9</c:v>
                </c:pt>
                <c:pt idx="13">
                  <c:v>9</c:v>
                </c:pt>
                <c:pt idx="14">
                  <c:v>11</c:v>
                </c:pt>
              </c:numCache>
            </c:numRef>
          </c:val>
          <c:smooth val="0"/>
          <c:extLst>
            <c:ext xmlns:c16="http://schemas.microsoft.com/office/drawing/2014/chart" uri="{C3380CC4-5D6E-409C-BE32-E72D297353CC}">
              <c16:uniqueId val="{00000001-79A4-4D5B-9C6C-E8225414830A}"/>
            </c:ext>
          </c:extLst>
        </c:ser>
        <c:dLbls>
          <c:showLegendKey val="0"/>
          <c:showVal val="0"/>
          <c:showCatName val="0"/>
          <c:showSerName val="0"/>
          <c:showPercent val="0"/>
          <c:showBubbleSize val="0"/>
        </c:dLbls>
        <c:smooth val="0"/>
        <c:axId val="67872648"/>
        <c:axId val="67870680"/>
      </c:lineChart>
      <c:dateAx>
        <c:axId val="67872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870680"/>
        <c:crosses val="autoZero"/>
        <c:auto val="1"/>
        <c:lblOffset val="100"/>
        <c:baseTimeUnit val="days"/>
      </c:dateAx>
      <c:valAx>
        <c:axId val="67870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872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Motomel</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21.759</c:v>
                </c:pt>
                <c:pt idx="5">
                  <c:v>100</c:v>
                </c:pt>
              </c:numCache>
            </c:numRef>
          </c:val>
          <c:extLst>
            <c:ext xmlns:c16="http://schemas.microsoft.com/office/drawing/2014/chart" uri="{C3380CC4-5D6E-409C-BE32-E72D297353CC}">
              <c16:uniqueId val="{00000000-1E1E-4DDF-A028-3ABB2E54A037}"/>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32.5486</c:v>
                </c:pt>
                <c:pt idx="1">
                  <c:v>40</c:v>
                </c:pt>
                <c:pt idx="2">
                  <c:v>59.883699999999997</c:v>
                </c:pt>
                <c:pt idx="3">
                  <c:v>100</c:v>
                </c:pt>
                <c:pt idx="4">
                  <c:v>100</c:v>
                </c:pt>
                <c:pt idx="5">
                  <c:v>50.1723</c:v>
                </c:pt>
              </c:numCache>
            </c:numRef>
          </c:val>
          <c:extLst>
            <c:ext xmlns:c16="http://schemas.microsoft.com/office/drawing/2014/chart" uri="{C3380CC4-5D6E-409C-BE32-E72D297353CC}">
              <c16:uniqueId val="{00000001-1E1E-4DDF-A028-3ABB2E54A037}"/>
            </c:ext>
          </c:extLst>
        </c:ser>
        <c:dLbls>
          <c:showLegendKey val="0"/>
          <c:showVal val="0"/>
          <c:showCatName val="0"/>
          <c:showSerName val="0"/>
          <c:showPercent val="0"/>
          <c:showBubbleSize val="0"/>
        </c:dLbls>
        <c:axId val="67866416"/>
        <c:axId val="67866088"/>
      </c:radarChart>
      <c:catAx>
        <c:axId val="67866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866088"/>
        <c:crosses val="autoZero"/>
        <c:auto val="1"/>
        <c:lblAlgn val="ctr"/>
        <c:lblOffset val="100"/>
        <c:noMultiLvlLbl val="0"/>
      </c:catAx>
      <c:valAx>
        <c:axId val="67866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866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Sheet1!$A$2:$A$16</c:f>
              <c:numCache>
                <c:formatCode>m/d/yyyy</c:formatCode>
                <c:ptCount val="15"/>
                <c:pt idx="0">
                  <c:v>44222</c:v>
                </c:pt>
                <c:pt idx="1">
                  <c:v>44223</c:v>
                </c:pt>
                <c:pt idx="2">
                  <c:v>44224</c:v>
                </c:pt>
                <c:pt idx="3">
                  <c:v>44225</c:v>
                </c:pt>
                <c:pt idx="4">
                  <c:v>44226</c:v>
                </c:pt>
                <c:pt idx="5">
                  <c:v>44227</c:v>
                </c:pt>
                <c:pt idx="6">
                  <c:v>44228</c:v>
                </c:pt>
                <c:pt idx="7">
                  <c:v>44229</c:v>
                </c:pt>
                <c:pt idx="8">
                  <c:v>44230</c:v>
                </c:pt>
                <c:pt idx="9">
                  <c:v>44231</c:v>
                </c:pt>
                <c:pt idx="10">
                  <c:v>44232</c:v>
                </c:pt>
                <c:pt idx="11">
                  <c:v>44233</c:v>
                </c:pt>
                <c:pt idx="12">
                  <c:v>44234</c:v>
                </c:pt>
                <c:pt idx="13">
                  <c:v>44235</c:v>
                </c:pt>
                <c:pt idx="14">
                  <c:v>44236</c:v>
                </c:pt>
              </c:numCache>
            </c:numRef>
          </c:cat>
          <c:val>
            <c:numRef>
              <c:f>Sheet1!$B$2:$B$16</c:f>
              <c:numCache>
                <c:formatCode>General</c:formatCode>
                <c:ptCount val="15"/>
                <c:pt idx="0">
                  <c:v>3.2671448229207499E-2</c:v>
                </c:pt>
                <c:pt idx="1">
                  <c:v>3.4966244125863098E-2</c:v>
                </c:pt>
                <c:pt idx="2">
                  <c:v>2.76559295081086E-2</c:v>
                </c:pt>
                <c:pt idx="3">
                  <c:v>2.8416290982819701E-2</c:v>
                </c:pt>
                <c:pt idx="4">
                  <c:v>3.5318325604250501E-2</c:v>
                </c:pt>
                <c:pt idx="5">
                  <c:v>2.4176836288280001E-2</c:v>
                </c:pt>
                <c:pt idx="6">
                  <c:v>2.3019992863802202E-3</c:v>
                </c:pt>
                <c:pt idx="7">
                  <c:v>3.8365771593215402E-3</c:v>
                </c:pt>
                <c:pt idx="8">
                  <c:v>4.6037159660706102E-3</c:v>
                </c:pt>
                <c:pt idx="9">
                  <c:v>1.26596360930061E-2</c:v>
                </c:pt>
                <c:pt idx="10">
                  <c:v>1.6493801399288101E-2</c:v>
                </c:pt>
                <c:pt idx="11">
                  <c:v>2.1860270683843001E-2</c:v>
                </c:pt>
                <c:pt idx="12">
                  <c:v>2.9907516755878001E-2</c:v>
                </c:pt>
                <c:pt idx="13">
                  <c:v>2.37655338428868E-2</c:v>
                </c:pt>
                <c:pt idx="14">
                  <c:v>3.2190814887485403E-2</c:v>
                </c:pt>
              </c:numCache>
            </c:numRef>
          </c:val>
          <c:smooth val="0"/>
          <c:extLst>
            <c:ext xmlns:c16="http://schemas.microsoft.com/office/drawing/2014/chart" uri="{C3380CC4-5D6E-409C-BE32-E72D297353CC}">
              <c16:uniqueId val="{00000000-3394-42A3-8B9F-E873F7857EC9}"/>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Sheet1!$A$2:$A$16</c:f>
              <c:numCache>
                <c:formatCode>m/d/yyyy</c:formatCode>
                <c:ptCount val="15"/>
                <c:pt idx="0">
                  <c:v>44222</c:v>
                </c:pt>
                <c:pt idx="1">
                  <c:v>44223</c:v>
                </c:pt>
                <c:pt idx="2">
                  <c:v>44224</c:v>
                </c:pt>
                <c:pt idx="3">
                  <c:v>44225</c:v>
                </c:pt>
                <c:pt idx="4">
                  <c:v>44226</c:v>
                </c:pt>
                <c:pt idx="5">
                  <c:v>44227</c:v>
                </c:pt>
                <c:pt idx="6">
                  <c:v>44228</c:v>
                </c:pt>
                <c:pt idx="7">
                  <c:v>44229</c:v>
                </c:pt>
                <c:pt idx="8">
                  <c:v>44230</c:v>
                </c:pt>
                <c:pt idx="9">
                  <c:v>44231</c:v>
                </c:pt>
                <c:pt idx="10">
                  <c:v>44232</c:v>
                </c:pt>
                <c:pt idx="11">
                  <c:v>44233</c:v>
                </c:pt>
                <c:pt idx="12">
                  <c:v>44234</c:v>
                </c:pt>
                <c:pt idx="13">
                  <c:v>44235</c:v>
                </c:pt>
                <c:pt idx="14">
                  <c:v>44236</c:v>
                </c:pt>
              </c:numCache>
            </c:numRef>
          </c:cat>
          <c:val>
            <c:numRef>
              <c:f>Sheet1!$C$2:$C$16</c:f>
              <c:numCache>
                <c:formatCode>General</c:formatCode>
                <c:ptCount val="15"/>
                <c:pt idx="0">
                  <c:v>2.4758311718934198E-2</c:v>
                </c:pt>
                <c:pt idx="1">
                  <c:v>9.4294032366426597E-3</c:v>
                </c:pt>
                <c:pt idx="2">
                  <c:v>5.8928213650131398E-3</c:v>
                </c:pt>
                <c:pt idx="3">
                  <c:v>1.29634430904848E-2</c:v>
                </c:pt>
                <c:pt idx="4">
                  <c:v>5.89171036351853E-3</c:v>
                </c:pt>
                <c:pt idx="5">
                  <c:v>1.53175444797926E-2</c:v>
                </c:pt>
                <c:pt idx="6">
                  <c:v>8.2466453824676308E-3</c:v>
                </c:pt>
                <c:pt idx="7">
                  <c:v>-2.35599010484156E-3</c:v>
                </c:pt>
                <c:pt idx="8">
                  <c:v>1.0602205258693801E-2</c:v>
                </c:pt>
                <c:pt idx="9">
                  <c:v>1.53126730037575E-2</c:v>
                </c:pt>
                <c:pt idx="10">
                  <c:v>1.17771758332352E-2</c:v>
                </c:pt>
                <c:pt idx="11">
                  <c:v>1.41309467734338E-2</c:v>
                </c:pt>
                <c:pt idx="12">
                  <c:v>1.0596712664249001E-2</c:v>
                </c:pt>
                <c:pt idx="13">
                  <c:v>1.05955898800344E-2</c:v>
                </c:pt>
                <c:pt idx="14">
                  <c:v>1.2948793407887E-2</c:v>
                </c:pt>
              </c:numCache>
            </c:numRef>
          </c:val>
          <c:smooth val="0"/>
          <c:extLst>
            <c:ext xmlns:c16="http://schemas.microsoft.com/office/drawing/2014/chart" uri="{C3380CC4-5D6E-409C-BE32-E72D297353CC}">
              <c16:uniqueId val="{00000001-3394-42A3-8B9F-E873F7857EC9}"/>
            </c:ext>
          </c:extLst>
        </c:ser>
        <c:dLbls>
          <c:showLegendKey val="0"/>
          <c:showVal val="0"/>
          <c:showCatName val="0"/>
          <c:showSerName val="0"/>
          <c:showPercent val="0"/>
          <c:showBubbleSize val="0"/>
        </c:dLbls>
        <c:smooth val="0"/>
        <c:axId val="67869368"/>
        <c:axId val="67880192"/>
      </c:lineChart>
      <c:dateAx>
        <c:axId val="67869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880192"/>
        <c:crosses val="autoZero"/>
        <c:auto val="1"/>
        <c:lblOffset val="100"/>
        <c:baseTimeUnit val="days"/>
      </c:dateAx>
      <c:valAx>
        <c:axId val="67880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869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34</c:v>
                </c:pt>
                <c:pt idx="1">
                  <c:v>60</c:v>
                </c:pt>
                <c:pt idx="2">
                  <c:v>52</c:v>
                </c:pt>
                <c:pt idx="3">
                  <c:v>53</c:v>
                </c:pt>
                <c:pt idx="4">
                  <c:v>59</c:v>
                </c:pt>
                <c:pt idx="5">
                  <c:v>75</c:v>
                </c:pt>
                <c:pt idx="6">
                  <c:v>71</c:v>
                </c:pt>
              </c:numCache>
            </c:numRef>
          </c:val>
          <c:extLst>
            <c:ext xmlns:c16="http://schemas.microsoft.com/office/drawing/2014/chart" uri="{C3380CC4-5D6E-409C-BE32-E72D297353CC}">
              <c16:uniqueId val="{00000000-FC27-4CD0-A739-1071CDCCEC9B}"/>
            </c:ext>
          </c:extLst>
        </c:ser>
        <c:ser>
          <c:idx val="1"/>
          <c:order val="1"/>
          <c:tx>
            <c:strRef>
              <c:f>Sheet1!$C$1</c:f>
              <c:strCache>
                <c:ptCount val="1"/>
                <c:pt idx="0">
                  <c:v>Corven Motos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8</c:v>
                </c:pt>
                <c:pt idx="1">
                  <c:v>10</c:v>
                </c:pt>
                <c:pt idx="2">
                  <c:v>9</c:v>
                </c:pt>
                <c:pt idx="3">
                  <c:v>9</c:v>
                </c:pt>
                <c:pt idx="4">
                  <c:v>11</c:v>
                </c:pt>
                <c:pt idx="5">
                  <c:v>9</c:v>
                </c:pt>
                <c:pt idx="6">
                  <c:v>11</c:v>
                </c:pt>
              </c:numCache>
            </c:numRef>
          </c:val>
          <c:extLst>
            <c:ext xmlns:c16="http://schemas.microsoft.com/office/drawing/2014/chart" uri="{C3380CC4-5D6E-409C-BE32-E72D297353CC}">
              <c16:uniqueId val="{00000001-FC27-4CD0-A739-1071CDCCEC9B}"/>
            </c:ext>
          </c:extLst>
        </c:ser>
        <c:dLbls>
          <c:showLegendKey val="0"/>
          <c:showVal val="0"/>
          <c:showCatName val="0"/>
          <c:showSerName val="0"/>
          <c:showPercent val="0"/>
          <c:showBubbleSize val="0"/>
        </c:dLbls>
        <c:gapWidth val="219"/>
        <c:overlap val="-27"/>
        <c:axId val="67876584"/>
        <c:axId val="67876912"/>
      </c:barChart>
      <c:catAx>
        <c:axId val="67876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876912"/>
        <c:crosses val="autoZero"/>
        <c:auto val="1"/>
        <c:lblAlgn val="ctr"/>
        <c:lblOffset val="100"/>
        <c:noMultiLvlLbl val="0"/>
      </c:catAx>
      <c:valAx>
        <c:axId val="67876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876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1</c:v>
                </c:pt>
                <c:pt idx="13">
                  <c:v>2</c:v>
                </c:pt>
                <c:pt idx="14">
                  <c:v>1</c:v>
                </c:pt>
                <c:pt idx="15">
                  <c:v>1</c:v>
                </c:pt>
                <c:pt idx="16">
                  <c:v>2</c:v>
                </c:pt>
                <c:pt idx="17">
                  <c:v>3</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B405-4F10-9DF7-A9100D4E8D59}"/>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1</c:v>
                </c:pt>
                <c:pt idx="16">
                  <c:v>0</c:v>
                </c:pt>
                <c:pt idx="17">
                  <c:v>0</c:v>
                </c:pt>
                <c:pt idx="18">
                  <c:v>0</c:v>
                </c:pt>
                <c:pt idx="19">
                  <c:v>3</c:v>
                </c:pt>
                <c:pt idx="20">
                  <c:v>0</c:v>
                </c:pt>
                <c:pt idx="21">
                  <c:v>0</c:v>
                </c:pt>
                <c:pt idx="22">
                  <c:v>0</c:v>
                </c:pt>
                <c:pt idx="23">
                  <c:v>0</c:v>
                </c:pt>
              </c:numCache>
            </c:numRef>
          </c:val>
          <c:smooth val="0"/>
          <c:extLst>
            <c:ext xmlns:c16="http://schemas.microsoft.com/office/drawing/2014/chart" uri="{C3380CC4-5D6E-409C-BE32-E72D297353CC}">
              <c16:uniqueId val="{00000001-B405-4F10-9DF7-A9100D4E8D59}"/>
            </c:ext>
          </c:extLst>
        </c:ser>
        <c:dLbls>
          <c:showLegendKey val="0"/>
          <c:showVal val="0"/>
          <c:showCatName val="0"/>
          <c:showSerName val="0"/>
          <c:showPercent val="0"/>
          <c:showBubbleSize val="0"/>
        </c:dLbls>
        <c:smooth val="0"/>
        <c:axId val="269977664"/>
        <c:axId val="269982256"/>
      </c:lineChart>
      <c:catAx>
        <c:axId val="269977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982256"/>
        <c:crosses val="autoZero"/>
        <c:auto val="1"/>
        <c:lblAlgn val="ctr"/>
        <c:lblOffset val="100"/>
        <c:noMultiLvlLbl val="0"/>
      </c:catAx>
      <c:valAx>
        <c:axId val="269982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977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Sheet1!$A$2:$A$16</c:f>
              <c:numCache>
                <c:formatCode>m/d/yyyy</c:formatCode>
                <c:ptCount val="15"/>
                <c:pt idx="0">
                  <c:v>44222</c:v>
                </c:pt>
                <c:pt idx="1">
                  <c:v>44223</c:v>
                </c:pt>
                <c:pt idx="2">
                  <c:v>44224</c:v>
                </c:pt>
                <c:pt idx="3">
                  <c:v>44225</c:v>
                </c:pt>
                <c:pt idx="4">
                  <c:v>44226</c:v>
                </c:pt>
                <c:pt idx="5">
                  <c:v>44227</c:v>
                </c:pt>
                <c:pt idx="6">
                  <c:v>44228</c:v>
                </c:pt>
                <c:pt idx="7">
                  <c:v>44229</c:v>
                </c:pt>
                <c:pt idx="8">
                  <c:v>44230</c:v>
                </c:pt>
                <c:pt idx="9">
                  <c:v>44231</c:v>
                </c:pt>
                <c:pt idx="10">
                  <c:v>44232</c:v>
                </c:pt>
                <c:pt idx="11">
                  <c:v>44233</c:v>
                </c:pt>
                <c:pt idx="12">
                  <c:v>44234</c:v>
                </c:pt>
                <c:pt idx="13">
                  <c:v>44235</c:v>
                </c:pt>
                <c:pt idx="14">
                  <c:v>44236</c:v>
                </c:pt>
              </c:numCache>
            </c:numRef>
          </c:cat>
          <c:val>
            <c:numRef>
              <c:f>Sheet1!$B$2:$B$16</c:f>
              <c:numCache>
                <c:formatCode>General</c:formatCode>
                <c:ptCount val="15"/>
                <c:pt idx="0">
                  <c:v>1</c:v>
                </c:pt>
                <c:pt idx="1">
                  <c:v>2</c:v>
                </c:pt>
                <c:pt idx="2">
                  <c:v>0</c:v>
                </c:pt>
                <c:pt idx="3">
                  <c:v>1</c:v>
                </c:pt>
                <c:pt idx="4">
                  <c:v>0</c:v>
                </c:pt>
                <c:pt idx="5">
                  <c:v>0</c:v>
                </c:pt>
                <c:pt idx="6">
                  <c:v>0</c:v>
                </c:pt>
                <c:pt idx="7">
                  <c:v>1</c:v>
                </c:pt>
                <c:pt idx="8">
                  <c:v>0</c:v>
                </c:pt>
                <c:pt idx="9">
                  <c:v>1</c:v>
                </c:pt>
                <c:pt idx="10">
                  <c:v>2</c:v>
                </c:pt>
                <c:pt idx="11">
                  <c:v>1</c:v>
                </c:pt>
                <c:pt idx="12">
                  <c:v>0</c:v>
                </c:pt>
                <c:pt idx="13">
                  <c:v>0</c:v>
                </c:pt>
                <c:pt idx="14">
                  <c:v>1</c:v>
                </c:pt>
              </c:numCache>
            </c:numRef>
          </c:val>
          <c:smooth val="0"/>
          <c:extLst>
            <c:ext xmlns:c16="http://schemas.microsoft.com/office/drawing/2014/chart" uri="{C3380CC4-5D6E-409C-BE32-E72D297353CC}">
              <c16:uniqueId val="{00000000-D68B-42D5-B523-7B66B0C939A4}"/>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Sheet1!$A$2:$A$16</c:f>
              <c:numCache>
                <c:formatCode>m/d/yyyy</c:formatCode>
                <c:ptCount val="15"/>
                <c:pt idx="0">
                  <c:v>44222</c:v>
                </c:pt>
                <c:pt idx="1">
                  <c:v>44223</c:v>
                </c:pt>
                <c:pt idx="2">
                  <c:v>44224</c:v>
                </c:pt>
                <c:pt idx="3">
                  <c:v>44225</c:v>
                </c:pt>
                <c:pt idx="4">
                  <c:v>44226</c:v>
                </c:pt>
                <c:pt idx="5">
                  <c:v>44227</c:v>
                </c:pt>
                <c:pt idx="6">
                  <c:v>44228</c:v>
                </c:pt>
                <c:pt idx="7">
                  <c:v>44229</c:v>
                </c:pt>
                <c:pt idx="8">
                  <c:v>44230</c:v>
                </c:pt>
                <c:pt idx="9">
                  <c:v>44231</c:v>
                </c:pt>
                <c:pt idx="10">
                  <c:v>44232</c:v>
                </c:pt>
                <c:pt idx="11">
                  <c:v>44233</c:v>
                </c:pt>
                <c:pt idx="12">
                  <c:v>44234</c:v>
                </c:pt>
                <c:pt idx="13">
                  <c:v>44235</c:v>
                </c:pt>
                <c:pt idx="14">
                  <c:v>44236</c:v>
                </c:pt>
              </c:numCache>
            </c:numRef>
          </c:cat>
          <c:val>
            <c:numRef>
              <c:f>Sheet1!$C$2:$C$16</c:f>
              <c:numCache>
                <c:formatCode>General</c:formatCode>
                <c:ptCount val="15"/>
                <c:pt idx="0">
                  <c:v>1</c:v>
                </c:pt>
                <c:pt idx="1">
                  <c:v>0</c:v>
                </c:pt>
                <c:pt idx="2">
                  <c:v>0</c:v>
                </c:pt>
                <c:pt idx="3">
                  <c:v>1</c:v>
                </c:pt>
                <c:pt idx="4">
                  <c:v>1</c:v>
                </c:pt>
                <c:pt idx="5">
                  <c:v>1</c:v>
                </c:pt>
                <c:pt idx="6">
                  <c:v>0</c:v>
                </c:pt>
                <c:pt idx="7">
                  <c:v>0</c:v>
                </c:pt>
                <c:pt idx="8">
                  <c:v>0</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1-D68B-42D5-B523-7B66B0C939A4}"/>
            </c:ext>
          </c:extLst>
        </c:ser>
        <c:dLbls>
          <c:showLegendKey val="0"/>
          <c:showVal val="0"/>
          <c:showCatName val="0"/>
          <c:showSerName val="0"/>
          <c:showPercent val="0"/>
          <c:showBubbleSize val="0"/>
        </c:dLbls>
        <c:smooth val="0"/>
        <c:axId val="269980616"/>
        <c:axId val="269980944"/>
      </c:lineChart>
      <c:dateAx>
        <c:axId val="269980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980944"/>
        <c:crosses val="autoZero"/>
        <c:auto val="1"/>
        <c:lblOffset val="100"/>
        <c:baseTimeUnit val="days"/>
      </c:dateAx>
      <c:valAx>
        <c:axId val="269980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980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3</c:v>
                </c:pt>
                <c:pt idx="2">
                  <c:v>2</c:v>
                </c:pt>
                <c:pt idx="3">
                  <c:v>1</c:v>
                </c:pt>
                <c:pt idx="4">
                  <c:v>3</c:v>
                </c:pt>
                <c:pt idx="5">
                  <c:v>1</c:v>
                </c:pt>
                <c:pt idx="6">
                  <c:v>0</c:v>
                </c:pt>
              </c:numCache>
            </c:numRef>
          </c:val>
          <c:extLst>
            <c:ext xmlns:c16="http://schemas.microsoft.com/office/drawing/2014/chart" uri="{C3380CC4-5D6E-409C-BE32-E72D297353CC}">
              <c16:uniqueId val="{00000000-EF81-42A8-BD95-FE2FC2A7E708}"/>
            </c:ext>
          </c:extLst>
        </c:ser>
        <c:ser>
          <c:idx val="1"/>
          <c:order val="1"/>
          <c:tx>
            <c:strRef>
              <c:f>Sheet1!$C$1</c:f>
              <c:strCache>
                <c:ptCount val="1"/>
                <c:pt idx="0">
                  <c:v>Corven Motos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1</c:v>
                </c:pt>
                <c:pt idx="2">
                  <c:v>0</c:v>
                </c:pt>
                <c:pt idx="3">
                  <c:v>0</c:v>
                </c:pt>
                <c:pt idx="4">
                  <c:v>1</c:v>
                </c:pt>
                <c:pt idx="5">
                  <c:v>1</c:v>
                </c:pt>
                <c:pt idx="6">
                  <c:v>1</c:v>
                </c:pt>
              </c:numCache>
            </c:numRef>
          </c:val>
          <c:extLst>
            <c:ext xmlns:c16="http://schemas.microsoft.com/office/drawing/2014/chart" uri="{C3380CC4-5D6E-409C-BE32-E72D297353CC}">
              <c16:uniqueId val="{00000001-EF81-42A8-BD95-FE2FC2A7E708}"/>
            </c:ext>
          </c:extLst>
        </c:ser>
        <c:dLbls>
          <c:showLegendKey val="0"/>
          <c:showVal val="0"/>
          <c:showCatName val="0"/>
          <c:showSerName val="0"/>
          <c:showPercent val="0"/>
          <c:showBubbleSize val="0"/>
        </c:dLbls>
        <c:gapWidth val="219"/>
        <c:overlap val="-27"/>
        <c:axId val="269969464"/>
        <c:axId val="269972744"/>
      </c:barChart>
      <c:catAx>
        <c:axId val="269969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972744"/>
        <c:crosses val="autoZero"/>
        <c:auto val="1"/>
        <c:lblAlgn val="ctr"/>
        <c:lblOffset val="100"/>
        <c:noMultiLvlLbl val="0"/>
      </c:catAx>
      <c:valAx>
        <c:axId val="269972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969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Sheet1!$A$2:$A$3</c:f>
              <c:strCache>
                <c:ptCount val="2"/>
                <c:pt idx="0">
                  <c:v>Motomel</c:v>
                </c:pt>
                <c:pt idx="1">
                  <c:v>Corven Motos</c:v>
                </c:pt>
              </c:strCache>
            </c:strRef>
          </c:cat>
          <c:val>
            <c:numRef>
              <c:f>Sheet1!$B$2:$B$3</c:f>
              <c:numCache>
                <c:formatCode>General</c:formatCode>
                <c:ptCount val="2"/>
                <c:pt idx="0">
                  <c:v>3</c:v>
                </c:pt>
                <c:pt idx="1">
                  <c:v>4</c:v>
                </c:pt>
              </c:numCache>
            </c:numRef>
          </c:val>
          <c:extLst>
            <c:ext xmlns:c16="http://schemas.microsoft.com/office/drawing/2014/chart" uri="{C3380CC4-5D6E-409C-BE32-E72D297353CC}">
              <c16:uniqueId val="{00000000-FCD9-440D-B8EE-9A7541C0E3AE}"/>
            </c:ext>
          </c:extLst>
        </c:ser>
        <c:ser>
          <c:idx val="1"/>
          <c:order val="1"/>
          <c:tx>
            <c:strRef>
              <c:f>Sheet1!$C$1</c:f>
              <c:strCache>
                <c:ptCount val="1"/>
                <c:pt idx="0">
                  <c:v>Photo</c:v>
                </c:pt>
              </c:strCache>
            </c:strRef>
          </c:tx>
          <c:spPr>
            <a:solidFill>
              <a:schemeClr val="accent2"/>
            </a:solidFill>
            <a:ln>
              <a:noFill/>
            </a:ln>
            <a:effectLst/>
          </c:spPr>
          <c:invertIfNegative val="0"/>
          <c:cat>
            <c:strRef>
              <c:f>Sheet1!$A$2:$A$3</c:f>
              <c:strCache>
                <c:ptCount val="2"/>
                <c:pt idx="0">
                  <c:v>Motomel</c:v>
                </c:pt>
                <c:pt idx="1">
                  <c:v>Corven Motos</c:v>
                </c:pt>
              </c:strCache>
            </c:strRef>
          </c:cat>
          <c:val>
            <c:numRef>
              <c:f>Sheet1!$C$2:$C$3</c:f>
              <c:numCache>
                <c:formatCode>General</c:formatCode>
                <c:ptCount val="2"/>
                <c:pt idx="0">
                  <c:v>3</c:v>
                </c:pt>
                <c:pt idx="1">
                  <c:v>0</c:v>
                </c:pt>
              </c:numCache>
            </c:numRef>
          </c:val>
          <c:extLst>
            <c:ext xmlns:c16="http://schemas.microsoft.com/office/drawing/2014/chart" uri="{C3380CC4-5D6E-409C-BE32-E72D297353CC}">
              <c16:uniqueId val="{00000001-FCD9-440D-B8EE-9A7541C0E3AE}"/>
            </c:ext>
          </c:extLst>
        </c:ser>
        <c:ser>
          <c:idx val="2"/>
          <c:order val="2"/>
          <c:tx>
            <c:strRef>
              <c:f>Sheet1!$D$1</c:f>
              <c:strCache>
                <c:ptCount val="1"/>
                <c:pt idx="0">
                  <c:v>Video</c:v>
                </c:pt>
              </c:strCache>
            </c:strRef>
          </c:tx>
          <c:spPr>
            <a:solidFill>
              <a:schemeClr val="accent3"/>
            </a:solidFill>
            <a:ln>
              <a:noFill/>
            </a:ln>
            <a:effectLst/>
          </c:spPr>
          <c:invertIfNegative val="0"/>
          <c:cat>
            <c:strRef>
              <c:f>Sheet1!$A$2:$A$3</c:f>
              <c:strCache>
                <c:ptCount val="2"/>
                <c:pt idx="0">
                  <c:v>Motomel</c:v>
                </c:pt>
                <c:pt idx="1">
                  <c:v>Corven Motos</c:v>
                </c:pt>
              </c:strCache>
            </c:strRef>
          </c:cat>
          <c:val>
            <c:numRef>
              <c:f>Sheet1!$D$2:$D$3</c:f>
              <c:numCache>
                <c:formatCode>General</c:formatCode>
                <c:ptCount val="2"/>
                <c:pt idx="0">
                  <c:v>4</c:v>
                </c:pt>
                <c:pt idx="1">
                  <c:v>0</c:v>
                </c:pt>
              </c:numCache>
            </c:numRef>
          </c:val>
          <c:extLst>
            <c:ext xmlns:c16="http://schemas.microsoft.com/office/drawing/2014/chart" uri="{C3380CC4-5D6E-409C-BE32-E72D297353CC}">
              <c16:uniqueId val="{00000002-FCD9-440D-B8EE-9A7541C0E3AE}"/>
            </c:ext>
          </c:extLst>
        </c:ser>
        <c:dLbls>
          <c:showLegendKey val="0"/>
          <c:showVal val="0"/>
          <c:showCatName val="0"/>
          <c:showSerName val="0"/>
          <c:showPercent val="0"/>
          <c:showBubbleSize val="0"/>
        </c:dLbls>
        <c:gapWidth val="150"/>
        <c:overlap val="100"/>
        <c:axId val="269969792"/>
        <c:axId val="269971104"/>
      </c:barChart>
      <c:catAx>
        <c:axId val="269969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971104"/>
        <c:crosses val="autoZero"/>
        <c:auto val="1"/>
        <c:lblAlgn val="ctr"/>
        <c:lblOffset val="100"/>
        <c:noMultiLvlLbl val="0"/>
      </c:catAx>
      <c:valAx>
        <c:axId val="2699711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969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Sheet1!$A$2:$A$16</c:f>
              <c:numCache>
                <c:formatCode>m/d/yyyy</c:formatCode>
                <c:ptCount val="15"/>
                <c:pt idx="0">
                  <c:v>44222</c:v>
                </c:pt>
                <c:pt idx="1">
                  <c:v>44223</c:v>
                </c:pt>
                <c:pt idx="2">
                  <c:v>44224</c:v>
                </c:pt>
                <c:pt idx="3">
                  <c:v>44225</c:v>
                </c:pt>
                <c:pt idx="4">
                  <c:v>44226</c:v>
                </c:pt>
                <c:pt idx="5">
                  <c:v>44227</c:v>
                </c:pt>
                <c:pt idx="6">
                  <c:v>44228</c:v>
                </c:pt>
                <c:pt idx="7">
                  <c:v>44229</c:v>
                </c:pt>
                <c:pt idx="8">
                  <c:v>44230</c:v>
                </c:pt>
                <c:pt idx="9">
                  <c:v>44231</c:v>
                </c:pt>
                <c:pt idx="10">
                  <c:v>44232</c:v>
                </c:pt>
                <c:pt idx="11">
                  <c:v>44233</c:v>
                </c:pt>
                <c:pt idx="12">
                  <c:v>44234</c:v>
                </c:pt>
                <c:pt idx="13">
                  <c:v>44235</c:v>
                </c:pt>
                <c:pt idx="14">
                  <c:v>44236</c:v>
                </c:pt>
              </c:numCache>
            </c:numRef>
          </c:cat>
          <c:val>
            <c:numRef>
              <c:f>Sheet1!$B$2:$B$16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0-4ACB-4DCA-A55D-69B31B176014}"/>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Sheet1!$A$2:$A$16</c:f>
              <c:numCache>
                <c:formatCode>m/d/yyyy</c:formatCode>
                <c:ptCount val="15"/>
                <c:pt idx="0">
                  <c:v>44222</c:v>
                </c:pt>
                <c:pt idx="1">
                  <c:v>44223</c:v>
                </c:pt>
                <c:pt idx="2">
                  <c:v>44224</c:v>
                </c:pt>
                <c:pt idx="3">
                  <c:v>44225</c:v>
                </c:pt>
                <c:pt idx="4">
                  <c:v>44226</c:v>
                </c:pt>
                <c:pt idx="5">
                  <c:v>44227</c:v>
                </c:pt>
                <c:pt idx="6">
                  <c:v>44228</c:v>
                </c:pt>
                <c:pt idx="7">
                  <c:v>44229</c:v>
                </c:pt>
                <c:pt idx="8">
                  <c:v>44230</c:v>
                </c:pt>
                <c:pt idx="9">
                  <c:v>44231</c:v>
                </c:pt>
                <c:pt idx="10">
                  <c:v>44232</c:v>
                </c:pt>
                <c:pt idx="11">
                  <c:v>44233</c:v>
                </c:pt>
                <c:pt idx="12">
                  <c:v>44234</c:v>
                </c:pt>
                <c:pt idx="13">
                  <c:v>44235</c:v>
                </c:pt>
                <c:pt idx="14">
                  <c:v>44236</c:v>
                </c:pt>
              </c:numCache>
            </c:numRef>
          </c:cat>
          <c:val>
            <c:numRef>
              <c:f>Sheet1!$C$2:$C$16</c:f>
              <c:numCache>
                <c:formatCode>General</c:formatCode>
                <c:ptCount val="15"/>
                <c:pt idx="0">
                  <c:v>2</c:v>
                </c:pt>
                <c:pt idx="1">
                  <c:v>0</c:v>
                </c:pt>
                <c:pt idx="2">
                  <c:v>0</c:v>
                </c:pt>
                <c:pt idx="3">
                  <c:v>2</c:v>
                </c:pt>
                <c:pt idx="4">
                  <c:v>0</c:v>
                </c:pt>
                <c:pt idx="5">
                  <c:v>0</c:v>
                </c:pt>
                <c:pt idx="6">
                  <c:v>0</c:v>
                </c:pt>
                <c:pt idx="7">
                  <c:v>1</c:v>
                </c:pt>
                <c:pt idx="8">
                  <c:v>0</c:v>
                </c:pt>
                <c:pt idx="9">
                  <c:v>1</c:v>
                </c:pt>
                <c:pt idx="10">
                  <c:v>0</c:v>
                </c:pt>
                <c:pt idx="11">
                  <c:v>1</c:v>
                </c:pt>
                <c:pt idx="12">
                  <c:v>0</c:v>
                </c:pt>
                <c:pt idx="13">
                  <c:v>0</c:v>
                </c:pt>
                <c:pt idx="14">
                  <c:v>0</c:v>
                </c:pt>
              </c:numCache>
            </c:numRef>
          </c:val>
          <c:smooth val="0"/>
          <c:extLst>
            <c:ext xmlns:c16="http://schemas.microsoft.com/office/drawing/2014/chart" uri="{C3380CC4-5D6E-409C-BE32-E72D297353CC}">
              <c16:uniqueId val="{00000001-4ACB-4DCA-A55D-69B31B176014}"/>
            </c:ext>
          </c:extLst>
        </c:ser>
        <c:dLbls>
          <c:showLegendKey val="0"/>
          <c:showVal val="0"/>
          <c:showCatName val="0"/>
          <c:showSerName val="0"/>
          <c:showPercent val="0"/>
          <c:showBubbleSize val="0"/>
        </c:dLbls>
        <c:smooth val="0"/>
        <c:axId val="420981184"/>
        <c:axId val="420985120"/>
      </c:lineChart>
      <c:dateAx>
        <c:axId val="420981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985120"/>
        <c:crosses val="autoZero"/>
        <c:auto val="1"/>
        <c:lblOffset val="100"/>
        <c:baseTimeUnit val="days"/>
      </c:dateAx>
      <c:valAx>
        <c:axId val="420985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981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Sheet1!$A$2:$A$16</c:f>
              <c:numCache>
                <c:formatCode>m/d/yyyy</c:formatCode>
                <c:ptCount val="15"/>
                <c:pt idx="0">
                  <c:v>44222</c:v>
                </c:pt>
                <c:pt idx="1">
                  <c:v>44223</c:v>
                </c:pt>
                <c:pt idx="2">
                  <c:v>44224</c:v>
                </c:pt>
                <c:pt idx="3">
                  <c:v>44225</c:v>
                </c:pt>
                <c:pt idx="4">
                  <c:v>44226</c:v>
                </c:pt>
                <c:pt idx="5">
                  <c:v>44227</c:v>
                </c:pt>
                <c:pt idx="6">
                  <c:v>44228</c:v>
                </c:pt>
                <c:pt idx="7">
                  <c:v>44229</c:v>
                </c:pt>
                <c:pt idx="8">
                  <c:v>44230</c:v>
                </c:pt>
                <c:pt idx="9">
                  <c:v>44231</c:v>
                </c:pt>
                <c:pt idx="10">
                  <c:v>44232</c:v>
                </c:pt>
                <c:pt idx="11">
                  <c:v>44233</c:v>
                </c:pt>
                <c:pt idx="12">
                  <c:v>44234</c:v>
                </c:pt>
                <c:pt idx="13">
                  <c:v>44235</c:v>
                </c:pt>
                <c:pt idx="14">
                  <c:v>44236</c:v>
                </c:pt>
              </c:numCache>
            </c:numRef>
          </c:cat>
          <c:val>
            <c:numRef>
              <c:f>Sheet1!$B$2:$B$16</c:f>
              <c:numCache>
                <c:formatCode>General</c:formatCode>
                <c:ptCount val="15"/>
                <c:pt idx="0">
                  <c:v>3.0744635061181799E-3</c:v>
                </c:pt>
                <c:pt idx="1">
                  <c:v>1.21016074008052E-2</c:v>
                </c:pt>
                <c:pt idx="2">
                  <c:v>0</c:v>
                </c:pt>
                <c:pt idx="3">
                  <c:v>6.9110888420470702E-3</c:v>
                </c:pt>
                <c:pt idx="4">
                  <c:v>0</c:v>
                </c:pt>
                <c:pt idx="5">
                  <c:v>0</c:v>
                </c:pt>
                <c:pt idx="6">
                  <c:v>0</c:v>
                </c:pt>
                <c:pt idx="7">
                  <c:v>2.6855524948782702E-3</c:v>
                </c:pt>
                <c:pt idx="8">
                  <c:v>0</c:v>
                </c:pt>
                <c:pt idx="9">
                  <c:v>4.6032214878378996E-3</c:v>
                </c:pt>
                <c:pt idx="10">
                  <c:v>7.2873717518458104E-3</c:v>
                </c:pt>
                <c:pt idx="11">
                  <c:v>6.5190298149745904E-3</c:v>
                </c:pt>
                <c:pt idx="12">
                  <c:v>0</c:v>
                </c:pt>
                <c:pt idx="13">
                  <c:v>0</c:v>
                </c:pt>
                <c:pt idx="14">
                  <c:v>3.4484608369797598E-3</c:v>
                </c:pt>
              </c:numCache>
            </c:numRef>
          </c:val>
          <c:smooth val="0"/>
          <c:extLst>
            <c:ext xmlns:c16="http://schemas.microsoft.com/office/drawing/2014/chart" uri="{C3380CC4-5D6E-409C-BE32-E72D297353CC}">
              <c16:uniqueId val="{00000000-E832-4146-A25F-5F7C831CDA8B}"/>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Sheet1!$A$2:$A$16</c:f>
              <c:numCache>
                <c:formatCode>m/d/yyyy</c:formatCode>
                <c:ptCount val="15"/>
                <c:pt idx="0">
                  <c:v>44222</c:v>
                </c:pt>
                <c:pt idx="1">
                  <c:v>44223</c:v>
                </c:pt>
                <c:pt idx="2">
                  <c:v>44224</c:v>
                </c:pt>
                <c:pt idx="3">
                  <c:v>44225</c:v>
                </c:pt>
                <c:pt idx="4">
                  <c:v>44226</c:v>
                </c:pt>
                <c:pt idx="5">
                  <c:v>44227</c:v>
                </c:pt>
                <c:pt idx="6">
                  <c:v>44228</c:v>
                </c:pt>
                <c:pt idx="7">
                  <c:v>44229</c:v>
                </c:pt>
                <c:pt idx="8">
                  <c:v>44230</c:v>
                </c:pt>
                <c:pt idx="9">
                  <c:v>44231</c:v>
                </c:pt>
                <c:pt idx="10">
                  <c:v>44232</c:v>
                </c:pt>
                <c:pt idx="11">
                  <c:v>44233</c:v>
                </c:pt>
                <c:pt idx="12">
                  <c:v>44234</c:v>
                </c:pt>
                <c:pt idx="13">
                  <c:v>44235</c:v>
                </c:pt>
                <c:pt idx="14">
                  <c:v>44236</c:v>
                </c:pt>
              </c:numCache>
            </c:numRef>
          </c:cat>
          <c:val>
            <c:numRef>
              <c:f>Sheet1!$C$2:$C$16</c:f>
              <c:numCache>
                <c:formatCode>General</c:formatCode>
                <c:ptCount val="15"/>
                <c:pt idx="0">
                  <c:v>5.8941412236237197E-3</c:v>
                </c:pt>
                <c:pt idx="1">
                  <c:v>0</c:v>
                </c:pt>
                <c:pt idx="2">
                  <c:v>0</c:v>
                </c:pt>
                <c:pt idx="3">
                  <c:v>3.4174336251900202E-2</c:v>
                </c:pt>
                <c:pt idx="4">
                  <c:v>1.1783143035573301E-2</c:v>
                </c:pt>
                <c:pt idx="5">
                  <c:v>6.9513172157029096E-2</c:v>
                </c:pt>
                <c:pt idx="6">
                  <c:v>0</c:v>
                </c:pt>
                <c:pt idx="7">
                  <c:v>0</c:v>
                </c:pt>
                <c:pt idx="8">
                  <c:v>0</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1-E832-4146-A25F-5F7C831CDA8B}"/>
            </c:ext>
          </c:extLst>
        </c:ser>
        <c:dLbls>
          <c:showLegendKey val="0"/>
          <c:showVal val="0"/>
          <c:showCatName val="0"/>
          <c:showSerName val="0"/>
          <c:showPercent val="0"/>
          <c:showBubbleSize val="0"/>
        </c:dLbls>
        <c:smooth val="0"/>
        <c:axId val="426734568"/>
        <c:axId val="426734896"/>
      </c:lineChart>
      <c:dateAx>
        <c:axId val="426734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734896"/>
        <c:crosses val="autoZero"/>
        <c:auto val="1"/>
        <c:lblOffset val="100"/>
        <c:baseTimeUnit val="days"/>
      </c:dateAx>
      <c:valAx>
        <c:axId val="426734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734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Sheet1!$A$2:$A$3</c:f>
              <c:strCache>
                <c:ptCount val="2"/>
                <c:pt idx="0">
                  <c:v>Motomel</c:v>
                </c:pt>
                <c:pt idx="1">
                  <c:v>Corven Motos</c:v>
                </c:pt>
              </c:strCache>
            </c:strRef>
          </c:cat>
          <c:val>
            <c:numRef>
              <c:f>Sheet1!$B$2:$B$3</c:f>
              <c:numCache>
                <c:formatCode>General</c:formatCode>
                <c:ptCount val="2"/>
                <c:pt idx="0">
                  <c:v>131</c:v>
                </c:pt>
                <c:pt idx="1">
                  <c:v>52</c:v>
                </c:pt>
              </c:numCache>
            </c:numRef>
          </c:val>
          <c:extLst>
            <c:ext xmlns:c16="http://schemas.microsoft.com/office/drawing/2014/chart" uri="{C3380CC4-5D6E-409C-BE32-E72D297353CC}">
              <c16:uniqueId val="{00000000-2CF0-484F-BA05-2DF09F5A91F7}"/>
            </c:ext>
          </c:extLst>
        </c:ser>
        <c:ser>
          <c:idx val="1"/>
          <c:order val="1"/>
          <c:tx>
            <c:strRef>
              <c:f>Sheet1!$C$1</c:f>
              <c:strCache>
                <c:ptCount val="1"/>
                <c:pt idx="0">
                  <c:v>Love</c:v>
                </c:pt>
              </c:strCache>
            </c:strRef>
          </c:tx>
          <c:spPr>
            <a:solidFill>
              <a:schemeClr val="accent2"/>
            </a:solidFill>
            <a:ln>
              <a:noFill/>
            </a:ln>
            <a:effectLst/>
          </c:spPr>
          <c:invertIfNegative val="0"/>
          <c:cat>
            <c:strRef>
              <c:f>Sheet1!$A$2:$A$3</c:f>
              <c:strCache>
                <c:ptCount val="2"/>
                <c:pt idx="0">
                  <c:v>Motomel</c:v>
                </c:pt>
                <c:pt idx="1">
                  <c:v>Corven Motos</c:v>
                </c:pt>
              </c:strCache>
            </c:strRef>
          </c:cat>
          <c:val>
            <c:numRef>
              <c:f>Sheet1!$C$2:$C$3</c:f>
              <c:numCache>
                <c:formatCode>General</c:formatCode>
                <c:ptCount val="2"/>
                <c:pt idx="0">
                  <c:v>10</c:v>
                </c:pt>
                <c:pt idx="1">
                  <c:v>18</c:v>
                </c:pt>
              </c:numCache>
            </c:numRef>
          </c:val>
          <c:extLst>
            <c:ext xmlns:c16="http://schemas.microsoft.com/office/drawing/2014/chart" uri="{C3380CC4-5D6E-409C-BE32-E72D297353CC}">
              <c16:uniqueId val="{00000001-2CF0-484F-BA05-2DF09F5A91F7}"/>
            </c:ext>
          </c:extLst>
        </c:ser>
        <c:ser>
          <c:idx val="2"/>
          <c:order val="2"/>
          <c:tx>
            <c:strRef>
              <c:f>Sheet1!$D$1</c:f>
              <c:strCache>
                <c:ptCount val="1"/>
                <c:pt idx="0">
                  <c:v>Haha</c:v>
                </c:pt>
              </c:strCache>
            </c:strRef>
          </c:tx>
          <c:spPr>
            <a:solidFill>
              <a:schemeClr val="accent3"/>
            </a:solidFill>
            <a:ln>
              <a:noFill/>
            </a:ln>
            <a:effectLst/>
          </c:spPr>
          <c:invertIfNegative val="0"/>
          <c:cat>
            <c:strRef>
              <c:f>Sheet1!$A$2:$A$3</c:f>
              <c:strCache>
                <c:ptCount val="2"/>
                <c:pt idx="0">
                  <c:v>Motomel</c:v>
                </c:pt>
                <c:pt idx="1">
                  <c:v>Corven Motos</c:v>
                </c:pt>
              </c:strCache>
            </c:strRef>
          </c:cat>
          <c:val>
            <c:numRef>
              <c:f>Sheet1!$D$2:$D$3</c:f>
              <c:numCache>
                <c:formatCode>General</c:formatCode>
                <c:ptCount val="2"/>
                <c:pt idx="0">
                  <c:v>1</c:v>
                </c:pt>
                <c:pt idx="1">
                  <c:v>0</c:v>
                </c:pt>
              </c:numCache>
            </c:numRef>
          </c:val>
          <c:extLst>
            <c:ext xmlns:c16="http://schemas.microsoft.com/office/drawing/2014/chart" uri="{C3380CC4-5D6E-409C-BE32-E72D297353CC}">
              <c16:uniqueId val="{00000002-2CF0-484F-BA05-2DF09F5A91F7}"/>
            </c:ext>
          </c:extLst>
        </c:ser>
        <c:ser>
          <c:idx val="3"/>
          <c:order val="3"/>
          <c:tx>
            <c:strRef>
              <c:f>Sheet1!$E$1</c:f>
              <c:strCache>
                <c:ptCount val="1"/>
                <c:pt idx="0">
                  <c:v>Wow</c:v>
                </c:pt>
              </c:strCache>
            </c:strRef>
          </c:tx>
          <c:spPr>
            <a:solidFill>
              <a:schemeClr val="accent4"/>
            </a:solidFill>
            <a:ln>
              <a:noFill/>
            </a:ln>
            <a:effectLst/>
          </c:spPr>
          <c:invertIfNegative val="0"/>
          <c:cat>
            <c:strRef>
              <c:f>Sheet1!$A$2:$A$3</c:f>
              <c:strCache>
                <c:ptCount val="2"/>
                <c:pt idx="0">
                  <c:v>Motomel</c:v>
                </c:pt>
                <c:pt idx="1">
                  <c:v>Corven Motos</c:v>
                </c:pt>
              </c:strCache>
            </c:strRef>
          </c:cat>
          <c:val>
            <c:numRef>
              <c:f>Sheet1!$E$2:$E$3</c:f>
              <c:numCache>
                <c:formatCode>General</c:formatCode>
                <c:ptCount val="2"/>
                <c:pt idx="0">
                  <c:v>0</c:v>
                </c:pt>
                <c:pt idx="1">
                  <c:v>0</c:v>
                </c:pt>
              </c:numCache>
            </c:numRef>
          </c:val>
          <c:extLst>
            <c:ext xmlns:c16="http://schemas.microsoft.com/office/drawing/2014/chart" uri="{C3380CC4-5D6E-409C-BE32-E72D297353CC}">
              <c16:uniqueId val="{00000003-2CF0-484F-BA05-2DF09F5A91F7}"/>
            </c:ext>
          </c:extLst>
        </c:ser>
        <c:ser>
          <c:idx val="4"/>
          <c:order val="4"/>
          <c:tx>
            <c:strRef>
              <c:f>Sheet1!$F$1</c:f>
              <c:strCache>
                <c:ptCount val="1"/>
                <c:pt idx="0">
                  <c:v>Sad</c:v>
                </c:pt>
              </c:strCache>
            </c:strRef>
          </c:tx>
          <c:spPr>
            <a:solidFill>
              <a:schemeClr val="accent5"/>
            </a:solidFill>
            <a:ln>
              <a:noFill/>
            </a:ln>
            <a:effectLst/>
          </c:spPr>
          <c:invertIfNegative val="0"/>
          <c:cat>
            <c:strRef>
              <c:f>Sheet1!$A$2:$A$3</c:f>
              <c:strCache>
                <c:ptCount val="2"/>
                <c:pt idx="0">
                  <c:v>Motomel</c:v>
                </c:pt>
                <c:pt idx="1">
                  <c:v>Corven Motos</c:v>
                </c:pt>
              </c:strCache>
            </c:strRef>
          </c:cat>
          <c:val>
            <c:numRef>
              <c:f>Sheet1!$F$2:$F$3</c:f>
              <c:numCache>
                <c:formatCode>General</c:formatCode>
                <c:ptCount val="2"/>
                <c:pt idx="0">
                  <c:v>0</c:v>
                </c:pt>
                <c:pt idx="1">
                  <c:v>0</c:v>
                </c:pt>
              </c:numCache>
            </c:numRef>
          </c:val>
          <c:extLst>
            <c:ext xmlns:c16="http://schemas.microsoft.com/office/drawing/2014/chart" uri="{C3380CC4-5D6E-409C-BE32-E72D297353CC}">
              <c16:uniqueId val="{00000004-2CF0-484F-BA05-2DF09F5A91F7}"/>
            </c:ext>
          </c:extLst>
        </c:ser>
        <c:ser>
          <c:idx val="5"/>
          <c:order val="5"/>
          <c:tx>
            <c:strRef>
              <c:f>Sheet1!$G$1</c:f>
              <c:strCache>
                <c:ptCount val="1"/>
                <c:pt idx="0">
                  <c:v>Angry</c:v>
                </c:pt>
              </c:strCache>
            </c:strRef>
          </c:tx>
          <c:spPr>
            <a:solidFill>
              <a:schemeClr val="accent6"/>
            </a:solidFill>
            <a:ln>
              <a:noFill/>
            </a:ln>
            <a:effectLst/>
          </c:spPr>
          <c:invertIfNegative val="0"/>
          <c:cat>
            <c:strRef>
              <c:f>Sheet1!$A$2:$A$3</c:f>
              <c:strCache>
                <c:ptCount val="2"/>
                <c:pt idx="0">
                  <c:v>Motomel</c:v>
                </c:pt>
                <c:pt idx="1">
                  <c:v>Corven Motos</c:v>
                </c:pt>
              </c:strCache>
            </c:strRef>
          </c:cat>
          <c:val>
            <c:numRef>
              <c:f>Sheet1!$G$2:$G$3</c:f>
              <c:numCache>
                <c:formatCode>General</c:formatCode>
                <c:ptCount val="2"/>
                <c:pt idx="0">
                  <c:v>0</c:v>
                </c:pt>
                <c:pt idx="1">
                  <c:v>0</c:v>
                </c:pt>
              </c:numCache>
            </c:numRef>
          </c:val>
          <c:extLst>
            <c:ext xmlns:c16="http://schemas.microsoft.com/office/drawing/2014/chart" uri="{C3380CC4-5D6E-409C-BE32-E72D297353CC}">
              <c16:uniqueId val="{00000005-2CF0-484F-BA05-2DF09F5A91F7}"/>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Sheet1!$A$2:$A$3</c:f>
              <c:strCache>
                <c:ptCount val="2"/>
                <c:pt idx="0">
                  <c:v>Motomel</c:v>
                </c:pt>
                <c:pt idx="1">
                  <c:v>Corven Motos</c:v>
                </c:pt>
              </c:strCache>
            </c:strRef>
          </c:cat>
          <c:val>
            <c:numRef>
              <c:f>Sheet1!$H$2:$H$3</c:f>
              <c:numCache>
                <c:formatCode>General</c:formatCode>
                <c:ptCount val="2"/>
                <c:pt idx="0">
                  <c:v>19</c:v>
                </c:pt>
                <c:pt idx="1">
                  <c:v>28</c:v>
                </c:pt>
              </c:numCache>
            </c:numRef>
          </c:val>
          <c:extLst>
            <c:ext xmlns:c16="http://schemas.microsoft.com/office/drawing/2014/chart" uri="{C3380CC4-5D6E-409C-BE32-E72D297353CC}">
              <c16:uniqueId val="{00000006-2CF0-484F-BA05-2DF09F5A91F7}"/>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Sheet1!$A$2:$A$3</c:f>
              <c:strCache>
                <c:ptCount val="2"/>
                <c:pt idx="0">
                  <c:v>Motomel</c:v>
                </c:pt>
                <c:pt idx="1">
                  <c:v>Corven Motos</c:v>
                </c:pt>
              </c:strCache>
            </c:strRef>
          </c:cat>
          <c:val>
            <c:numRef>
              <c:f>Sheet1!$I$2:$I$3</c:f>
              <c:numCache>
                <c:formatCode>General</c:formatCode>
                <c:ptCount val="2"/>
                <c:pt idx="0">
                  <c:v>11</c:v>
                </c:pt>
                <c:pt idx="1">
                  <c:v>5</c:v>
                </c:pt>
              </c:numCache>
            </c:numRef>
          </c:val>
          <c:extLst>
            <c:ext xmlns:c16="http://schemas.microsoft.com/office/drawing/2014/chart" uri="{C3380CC4-5D6E-409C-BE32-E72D297353CC}">
              <c16:uniqueId val="{00000007-2CF0-484F-BA05-2DF09F5A91F7}"/>
            </c:ext>
          </c:extLst>
        </c:ser>
        <c:dLbls>
          <c:showLegendKey val="0"/>
          <c:showVal val="0"/>
          <c:showCatName val="0"/>
          <c:showSerName val="0"/>
          <c:showPercent val="0"/>
          <c:showBubbleSize val="0"/>
        </c:dLbls>
        <c:gapWidth val="150"/>
        <c:overlap val="100"/>
        <c:axId val="435987648"/>
        <c:axId val="435986336"/>
      </c:barChart>
      <c:catAx>
        <c:axId val="435987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986336"/>
        <c:crosses val="autoZero"/>
        <c:auto val="1"/>
        <c:lblAlgn val="ctr"/>
        <c:lblOffset val="100"/>
        <c:noMultiLvlLbl val="0"/>
      </c:catAx>
      <c:valAx>
        <c:axId val="4359863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987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1.53487818822979E-3</c:v>
                </c:pt>
                <c:pt idx="13">
                  <c:v>5.7557932058616996E-3</c:v>
                </c:pt>
                <c:pt idx="14">
                  <c:v>4.6046345646893602E-3</c:v>
                </c:pt>
                <c:pt idx="15">
                  <c:v>2.68603682940213E-3</c:v>
                </c:pt>
                <c:pt idx="16">
                  <c:v>9.9767082234936098E-3</c:v>
                </c:pt>
                <c:pt idx="17">
                  <c:v>8.5697365509496398E-3</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7046-488B-84FF-EDC12676CFC4}"/>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1.1779395481423901E-2</c:v>
                </c:pt>
                <c:pt idx="16">
                  <c:v>0</c:v>
                </c:pt>
                <c:pt idx="17">
                  <c:v>0</c:v>
                </c:pt>
                <c:pt idx="18">
                  <c:v>0</c:v>
                </c:pt>
                <c:pt idx="19">
                  <c:v>3.6516125992414099E-2</c:v>
                </c:pt>
                <c:pt idx="20">
                  <c:v>0</c:v>
                </c:pt>
                <c:pt idx="21">
                  <c:v>0</c:v>
                </c:pt>
                <c:pt idx="22">
                  <c:v>0</c:v>
                </c:pt>
                <c:pt idx="23">
                  <c:v>0</c:v>
                </c:pt>
              </c:numCache>
            </c:numRef>
          </c:val>
          <c:smooth val="0"/>
          <c:extLst>
            <c:ext xmlns:c16="http://schemas.microsoft.com/office/drawing/2014/chart" uri="{C3380CC4-5D6E-409C-BE32-E72D297353CC}">
              <c16:uniqueId val="{00000001-7046-488B-84FF-EDC12676CFC4}"/>
            </c:ext>
          </c:extLst>
        </c:ser>
        <c:dLbls>
          <c:showLegendKey val="0"/>
          <c:showVal val="0"/>
          <c:showCatName val="0"/>
          <c:showSerName val="0"/>
          <c:showPercent val="0"/>
          <c:showBubbleSize val="0"/>
        </c:dLbls>
        <c:smooth val="0"/>
        <c:axId val="435981744"/>
        <c:axId val="435977480"/>
      </c:lineChart>
      <c:catAx>
        <c:axId val="435981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977480"/>
        <c:crosses val="autoZero"/>
        <c:auto val="1"/>
        <c:lblAlgn val="ctr"/>
        <c:lblOffset val="100"/>
        <c:noMultiLvlLbl val="0"/>
      </c:catAx>
      <c:valAx>
        <c:axId val="435977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981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1">
                  <c:v>3.06937948656955E-3</c:v>
                </c:pt>
                <c:pt idx="2">
                  <c:v>1.20856817283676E-2</c:v>
                </c:pt>
                <c:pt idx="3">
                  <c:v>4.6040692298543202E-3</c:v>
                </c:pt>
                <c:pt idx="4">
                  <c:v>7.1618854686622702E-3</c:v>
                </c:pt>
                <c:pt idx="5">
                  <c:v>6.5224314089602897E-3</c:v>
                </c:pt>
              </c:numCache>
            </c:numRef>
          </c:val>
          <c:extLst>
            <c:ext xmlns:c16="http://schemas.microsoft.com/office/drawing/2014/chart" uri="{C3380CC4-5D6E-409C-BE32-E72D297353CC}">
              <c16:uniqueId val="{00000000-C984-4EDF-BF5E-8FEEE87117D8}"/>
            </c:ext>
          </c:extLst>
        </c:ser>
        <c:ser>
          <c:idx val="1"/>
          <c:order val="1"/>
          <c:tx>
            <c:strRef>
              <c:f>Sheet1!$C$1</c:f>
              <c:strCache>
                <c:ptCount val="1"/>
                <c:pt idx="0">
                  <c:v>Corven Motos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1">
                  <c:v>5.8892121411997502E-3</c:v>
                </c:pt>
                <c:pt idx="4">
                  <c:v>3.4157430418958599E-2</c:v>
                </c:pt>
                <c:pt idx="5">
                  <c:v>1.17784242823995E-2</c:v>
                </c:pt>
                <c:pt idx="6">
                  <c:v>6.9492703266157099E-2</c:v>
                </c:pt>
              </c:numCache>
            </c:numRef>
          </c:val>
          <c:extLst>
            <c:ext xmlns:c16="http://schemas.microsoft.com/office/drawing/2014/chart" uri="{C3380CC4-5D6E-409C-BE32-E72D297353CC}">
              <c16:uniqueId val="{00000001-C984-4EDF-BF5E-8FEEE87117D8}"/>
            </c:ext>
          </c:extLst>
        </c:ser>
        <c:dLbls>
          <c:showLegendKey val="0"/>
          <c:showVal val="0"/>
          <c:showCatName val="0"/>
          <c:showSerName val="0"/>
          <c:showPercent val="0"/>
          <c:showBubbleSize val="0"/>
        </c:dLbls>
        <c:gapWidth val="219"/>
        <c:overlap val="-27"/>
        <c:axId val="435976496"/>
        <c:axId val="435982072"/>
      </c:barChart>
      <c:catAx>
        <c:axId val="435976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982072"/>
        <c:crosses val="autoZero"/>
        <c:auto val="1"/>
        <c:lblAlgn val="ctr"/>
        <c:lblOffset val="100"/>
        <c:noMultiLvlLbl val="0"/>
      </c:catAx>
      <c:valAx>
        <c:axId val="435982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976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c:v>
                </c:pt>
              </c:strCache>
            </c:strRef>
          </c:tx>
          <c:spPr>
            <a:solidFill>
              <a:schemeClr val="accent1"/>
            </a:solidFill>
            <a:ln>
              <a:noFill/>
            </a:ln>
            <a:effectLst/>
          </c:spPr>
          <c:invertIfNegative val="0"/>
          <c:cat>
            <c:strRef>
              <c:f>Sheet1!$A$2:$A$4</c:f>
              <c:strCache>
                <c:ptCount val="3"/>
                <c:pt idx="0">
                  <c:v>Album</c:v>
                </c:pt>
                <c:pt idx="1">
                  <c:v>Photo</c:v>
                </c:pt>
                <c:pt idx="2">
                  <c:v>Video</c:v>
                </c:pt>
              </c:strCache>
            </c:strRef>
          </c:cat>
          <c:val>
            <c:numRef>
              <c:f>Sheet1!$B$2:$B$4</c:f>
              <c:numCache>
                <c:formatCode>General</c:formatCode>
                <c:ptCount val="3"/>
                <c:pt idx="0">
                  <c:v>8.1841627367745997E-3</c:v>
                </c:pt>
                <c:pt idx="1">
                  <c:v>8.5776641342238998E-3</c:v>
                </c:pt>
                <c:pt idx="2">
                  <c:v>3.9314168533757E-3</c:v>
                </c:pt>
              </c:numCache>
            </c:numRef>
          </c:val>
          <c:extLst>
            <c:ext xmlns:c16="http://schemas.microsoft.com/office/drawing/2014/chart" uri="{C3380CC4-5D6E-409C-BE32-E72D297353CC}">
              <c16:uniqueId val="{00000000-FDCA-421A-99F6-D84F5290942D}"/>
            </c:ext>
          </c:extLst>
        </c:ser>
        <c:ser>
          <c:idx val="1"/>
          <c:order val="1"/>
          <c:tx>
            <c:strRef>
              <c:f>Sheet1!$C$1</c:f>
              <c:strCache>
                <c:ptCount val="1"/>
                <c:pt idx="0">
                  <c:v>Corven Motos</c:v>
                </c:pt>
              </c:strCache>
            </c:strRef>
          </c:tx>
          <c:spPr>
            <a:solidFill>
              <a:schemeClr val="accent2"/>
            </a:solidFill>
            <a:ln>
              <a:noFill/>
            </a:ln>
            <a:effectLst/>
          </c:spPr>
          <c:invertIfNegative val="0"/>
          <c:cat>
            <c:strRef>
              <c:f>Sheet1!$A$2:$A$4</c:f>
              <c:strCache>
                <c:ptCount val="3"/>
                <c:pt idx="0">
                  <c:v>Album</c:v>
                </c:pt>
                <c:pt idx="1">
                  <c:v>Photo</c:v>
                </c:pt>
                <c:pt idx="2">
                  <c:v>Video</c:v>
                </c:pt>
              </c:strCache>
            </c:strRef>
          </c:cat>
          <c:val>
            <c:numRef>
              <c:f>Sheet1!$C$2:$C$4</c:f>
              <c:numCache>
                <c:formatCode>General</c:formatCode>
                <c:ptCount val="3"/>
                <c:pt idx="0">
                  <c:v>3.0338865826613399E-2</c:v>
                </c:pt>
                <c:pt idx="1">
                  <c:v>0</c:v>
                </c:pt>
                <c:pt idx="2">
                  <c:v>0</c:v>
                </c:pt>
              </c:numCache>
            </c:numRef>
          </c:val>
          <c:extLst>
            <c:ext xmlns:c16="http://schemas.microsoft.com/office/drawing/2014/chart" uri="{C3380CC4-5D6E-409C-BE32-E72D297353CC}">
              <c16:uniqueId val="{00000001-FDCA-421A-99F6-D84F5290942D}"/>
            </c:ext>
          </c:extLst>
        </c:ser>
        <c:dLbls>
          <c:showLegendKey val="0"/>
          <c:showVal val="0"/>
          <c:showCatName val="0"/>
          <c:showSerName val="0"/>
          <c:showPercent val="0"/>
          <c:showBubbleSize val="0"/>
        </c:dLbls>
        <c:gapWidth val="219"/>
        <c:overlap val="-27"/>
        <c:axId val="435980104"/>
        <c:axId val="435982728"/>
      </c:barChart>
      <c:catAx>
        <c:axId val="435980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982728"/>
        <c:crosses val="autoZero"/>
        <c:auto val="1"/>
        <c:lblAlgn val="ctr"/>
        <c:lblOffset val="100"/>
        <c:noMultiLvlLbl val="0"/>
      </c:catAx>
      <c:valAx>
        <c:axId val="435982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980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BE368-A662-4B5F-8FE6-69FBADFD6487}"/>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C7C2E4F8-D874-4814-A268-1E68486984E6}"/>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5148685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59EE74-6FE9-4A66-9684-A8CEF0334E5B}"/>
              </a:ext>
            </a:extLst>
          </p:cNvPr>
          <p:cNvSpPr>
            <a:spLocks noGrp="1"/>
          </p:cNvSpPr>
          <p:nvPr>
            <p:ph type="title"/>
          </p:nvPr>
        </p:nvSpPr>
        <p:spPr/>
        <p:txBody>
          <a:bodyPr/>
          <a:lstStyle/>
          <a:p>
            <a:r>
              <a:rPr lang="en-US"/>
              <a:t>Facebook Key Metrics Table | Motomel</a:t>
            </a:r>
          </a:p>
        </p:txBody>
      </p:sp>
      <p:graphicFrame>
        <p:nvGraphicFramePr>
          <p:cNvPr id="5" name="Table Placeholder 4">
            <a:extLst>
              <a:ext uri="{FF2B5EF4-FFF2-40B4-BE49-F238E27FC236}">
                <a16:creationId xmlns:a16="http://schemas.microsoft.com/office/drawing/2014/main" id="{128294C8-0BAD-4A68-90A5-B3ED3A268C6A}"/>
              </a:ext>
            </a:extLst>
          </p:cNvPr>
          <p:cNvGraphicFramePr>
            <a:graphicFrameLocks noGrp="1"/>
          </p:cNvGraphicFramePr>
          <p:nvPr>
            <p:ph type="tbl" sz="quarter" idx="13"/>
            <p:extLst>
              <p:ext uri="{D42A27DB-BD31-4B8C-83A1-F6EECF244321}">
                <p14:modId xmlns:p14="http://schemas.microsoft.com/office/powerpoint/2010/main" val="2531210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772105223"/>
                    </a:ext>
                  </a:extLst>
                </a:gridCol>
                <a:gridCol w="740664">
                  <a:extLst>
                    <a:ext uri="{9D8B030D-6E8A-4147-A177-3AD203B41FA5}">
                      <a16:colId xmlns:a16="http://schemas.microsoft.com/office/drawing/2014/main" val="2062120655"/>
                    </a:ext>
                  </a:extLst>
                </a:gridCol>
                <a:gridCol w="740664">
                  <a:extLst>
                    <a:ext uri="{9D8B030D-6E8A-4147-A177-3AD203B41FA5}">
                      <a16:colId xmlns:a16="http://schemas.microsoft.com/office/drawing/2014/main" val="2500852578"/>
                    </a:ext>
                  </a:extLst>
                </a:gridCol>
                <a:gridCol w="740664">
                  <a:extLst>
                    <a:ext uri="{9D8B030D-6E8A-4147-A177-3AD203B41FA5}">
                      <a16:colId xmlns:a16="http://schemas.microsoft.com/office/drawing/2014/main" val="229165297"/>
                    </a:ext>
                  </a:extLst>
                </a:gridCol>
                <a:gridCol w="740664">
                  <a:extLst>
                    <a:ext uri="{9D8B030D-6E8A-4147-A177-3AD203B41FA5}">
                      <a16:colId xmlns:a16="http://schemas.microsoft.com/office/drawing/2014/main" val="3095544963"/>
                    </a:ext>
                  </a:extLst>
                </a:gridCol>
                <a:gridCol w="740664">
                  <a:extLst>
                    <a:ext uri="{9D8B030D-6E8A-4147-A177-3AD203B41FA5}">
                      <a16:colId xmlns:a16="http://schemas.microsoft.com/office/drawing/2014/main" val="67746004"/>
                    </a:ext>
                  </a:extLst>
                </a:gridCol>
                <a:gridCol w="740664">
                  <a:extLst>
                    <a:ext uri="{9D8B030D-6E8A-4147-A177-3AD203B41FA5}">
                      <a16:colId xmlns:a16="http://schemas.microsoft.com/office/drawing/2014/main" val="3664762263"/>
                    </a:ext>
                  </a:extLst>
                </a:gridCol>
                <a:gridCol w="740664">
                  <a:extLst>
                    <a:ext uri="{9D8B030D-6E8A-4147-A177-3AD203B41FA5}">
                      <a16:colId xmlns:a16="http://schemas.microsoft.com/office/drawing/2014/main" val="1704882511"/>
                    </a:ext>
                  </a:extLst>
                </a:gridCol>
                <a:gridCol w="740664">
                  <a:extLst>
                    <a:ext uri="{9D8B030D-6E8A-4147-A177-3AD203B41FA5}">
                      <a16:colId xmlns:a16="http://schemas.microsoft.com/office/drawing/2014/main" val="245998058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1688327330"/>
                  </a:ext>
                </a:extLst>
              </a:tr>
              <a:tr h="370840">
                <a:tc>
                  <a:txBody>
                    <a:bodyPr/>
                    <a:lstStyle/>
                    <a:p>
                      <a:r>
                        <a:rPr lang="en-US" sz="1000"/>
                        <a:t>Motomel</a:t>
                      </a:r>
                    </a:p>
                  </a:txBody>
                  <a:tcPr/>
                </a:tc>
                <a:tc>
                  <a:txBody>
                    <a:bodyPr/>
                    <a:lstStyle/>
                    <a:p>
                      <a:r>
                        <a:rPr lang="en-US" sz="1000"/>
                        <a:t>261028</a:t>
                      </a:r>
                    </a:p>
                  </a:txBody>
                  <a:tcPr/>
                </a:tc>
                <a:tc>
                  <a:txBody>
                    <a:bodyPr/>
                    <a:lstStyle/>
                    <a:p>
                      <a:r>
                        <a:rPr lang="en-US" sz="1000"/>
                        <a:t>862</a:t>
                      </a:r>
                    </a:p>
                  </a:txBody>
                  <a:tcPr/>
                </a:tc>
                <a:tc>
                  <a:txBody>
                    <a:bodyPr/>
                    <a:lstStyle/>
                    <a:p>
                      <a:r>
                        <a:rPr lang="en-US" sz="1000"/>
                        <a:t>10</a:t>
                      </a:r>
                    </a:p>
                  </a:txBody>
                  <a:tcPr/>
                </a:tc>
                <a:tc>
                  <a:txBody>
                    <a:bodyPr/>
                    <a:lstStyle/>
                    <a:p>
                      <a:r>
                        <a:rPr lang="en-US" sz="1000"/>
                        <a:t>142</a:t>
                      </a:r>
                    </a:p>
                  </a:txBody>
                  <a:tcPr/>
                </a:tc>
                <a:tc>
                  <a:txBody>
                    <a:bodyPr/>
                    <a:lstStyle/>
                    <a:p>
                      <a:r>
                        <a:rPr lang="en-US" sz="1000"/>
                        <a:t>19</a:t>
                      </a:r>
                    </a:p>
                  </a:txBody>
                  <a:tcPr/>
                </a:tc>
                <a:tc>
                  <a:txBody>
                    <a:bodyPr/>
                    <a:lstStyle/>
                    <a:p>
                      <a:r>
                        <a:rPr lang="en-US" sz="1000"/>
                        <a:t>11</a:t>
                      </a:r>
                    </a:p>
                  </a:txBody>
                  <a:tcPr/>
                </a:tc>
                <a:tc>
                  <a:txBody>
                    <a:bodyPr/>
                    <a:lstStyle/>
                    <a:p>
                      <a:r>
                        <a:rPr lang="en-US" sz="1000"/>
                        <a:t>0</a:t>
                      </a:r>
                    </a:p>
                  </a:txBody>
                  <a:tcPr/>
                </a:tc>
                <a:tc>
                  <a:txBody>
                    <a:bodyPr/>
                    <a:lstStyle/>
                    <a:p>
                      <a:r>
                        <a:rPr lang="en-US" sz="1000"/>
                        <a:t>0.0066 %</a:t>
                      </a:r>
                    </a:p>
                  </a:txBody>
                  <a:tcPr/>
                </a:tc>
                <a:extLst>
                  <a:ext uri="{0D108BD9-81ED-4DB2-BD59-A6C34878D82A}">
                    <a16:rowId xmlns:a16="http://schemas.microsoft.com/office/drawing/2014/main" val="3264285864"/>
                  </a:ext>
                </a:extLst>
              </a:tr>
              <a:tr h="370840">
                <a:tc>
                  <a:txBody>
                    <a:bodyPr/>
                    <a:lstStyle/>
                    <a:p>
                      <a:r>
                        <a:rPr lang="en-US" sz="1000"/>
                        <a:t>Corven Motos</a:t>
                      </a:r>
                    </a:p>
                  </a:txBody>
                  <a:tcPr/>
                </a:tc>
                <a:tc>
                  <a:txBody>
                    <a:bodyPr/>
                    <a:lstStyle/>
                    <a:p>
                      <a:r>
                        <a:rPr lang="en-US" sz="1000"/>
                        <a:t>84961</a:t>
                      </a:r>
                    </a:p>
                  </a:txBody>
                  <a:tcPr/>
                </a:tc>
                <a:tc>
                  <a:txBody>
                    <a:bodyPr/>
                    <a:lstStyle/>
                    <a:p>
                      <a:r>
                        <a:rPr lang="en-US" sz="1000"/>
                        <a:t>141</a:t>
                      </a:r>
                    </a:p>
                  </a:txBody>
                  <a:tcPr/>
                </a:tc>
                <a:tc>
                  <a:txBody>
                    <a:bodyPr/>
                    <a:lstStyle/>
                    <a:p>
                      <a:r>
                        <a:rPr lang="en-US" sz="1000"/>
                        <a:t>4</a:t>
                      </a:r>
                    </a:p>
                  </a:txBody>
                  <a:tcPr/>
                </a:tc>
                <a:tc>
                  <a:txBody>
                    <a:bodyPr/>
                    <a:lstStyle/>
                    <a:p>
                      <a:r>
                        <a:rPr lang="en-US" sz="1000"/>
                        <a:t>70</a:t>
                      </a:r>
                    </a:p>
                  </a:txBody>
                  <a:tcPr/>
                </a:tc>
                <a:tc>
                  <a:txBody>
                    <a:bodyPr/>
                    <a:lstStyle/>
                    <a:p>
                      <a:r>
                        <a:rPr lang="en-US" sz="1000"/>
                        <a:t>28</a:t>
                      </a:r>
                    </a:p>
                  </a:txBody>
                  <a:tcPr/>
                </a:tc>
                <a:tc>
                  <a:txBody>
                    <a:bodyPr/>
                    <a:lstStyle/>
                    <a:p>
                      <a:r>
                        <a:rPr lang="en-US" sz="1000"/>
                        <a:t>5</a:t>
                      </a:r>
                    </a:p>
                  </a:txBody>
                  <a:tcPr/>
                </a:tc>
                <a:tc>
                  <a:txBody>
                    <a:bodyPr/>
                    <a:lstStyle/>
                    <a:p>
                      <a:r>
                        <a:rPr lang="en-US" sz="1000"/>
                        <a:t>7</a:t>
                      </a:r>
                    </a:p>
                  </a:txBody>
                  <a:tcPr/>
                </a:tc>
                <a:tc>
                  <a:txBody>
                    <a:bodyPr/>
                    <a:lstStyle/>
                    <a:p>
                      <a:r>
                        <a:rPr lang="en-US" sz="1000"/>
                        <a:t>0.0303 %</a:t>
                      </a:r>
                    </a:p>
                  </a:txBody>
                  <a:tcPr/>
                </a:tc>
                <a:extLst>
                  <a:ext uri="{0D108BD9-81ED-4DB2-BD59-A6C34878D82A}">
                    <a16:rowId xmlns:a16="http://schemas.microsoft.com/office/drawing/2014/main" val="2865485439"/>
                  </a:ext>
                </a:extLst>
              </a:tr>
            </a:tbl>
          </a:graphicData>
        </a:graphic>
      </p:graphicFrame>
      <p:sp>
        <p:nvSpPr>
          <p:cNvPr id="4" name="Text Placeholder 3">
            <a:extLst>
              <a:ext uri="{FF2B5EF4-FFF2-40B4-BE49-F238E27FC236}">
                <a16:creationId xmlns:a16="http://schemas.microsoft.com/office/drawing/2014/main" id="{54883EC5-52EB-4DCF-91B6-3A342E942A68}"/>
              </a:ext>
            </a:extLst>
          </p:cNvPr>
          <p:cNvSpPr>
            <a:spLocks noGrp="1"/>
          </p:cNvSpPr>
          <p:nvPr>
            <p:ph type="body" sz="quarter" idx="14"/>
          </p:nvPr>
        </p:nvSpPr>
        <p:spPr/>
        <p:txBody>
          <a:bodyPr/>
          <a:lstStyle/>
          <a:p>
            <a:r>
              <a:rPr lang="en-US"/>
              <a:t>01/26/2021 - 02/09/2021</a:t>
            </a:r>
          </a:p>
        </p:txBody>
      </p:sp>
    </p:spTree>
    <p:extLst>
      <p:ext uri="{BB962C8B-B14F-4D97-AF65-F5344CB8AC3E}">
        <p14:creationId xmlns:p14="http://schemas.microsoft.com/office/powerpoint/2010/main" val="41101847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B7013-AB44-4987-B43E-B691CAEEB46E}"/>
              </a:ext>
            </a:extLst>
          </p:cNvPr>
          <p:cNvSpPr>
            <a:spLocks noGrp="1"/>
          </p:cNvSpPr>
          <p:nvPr>
            <p:ph type="title"/>
          </p:nvPr>
        </p:nvSpPr>
        <p:spPr/>
        <p:txBody>
          <a:bodyPr/>
          <a:lstStyle/>
          <a:p>
            <a:r>
              <a:rPr lang="en-US"/>
              <a:t>Facebook Fan Distribution | Motomel</a:t>
            </a:r>
          </a:p>
        </p:txBody>
      </p:sp>
      <p:graphicFrame>
        <p:nvGraphicFramePr>
          <p:cNvPr id="6" name="Chart Placeholder 5">
            <a:extLst>
              <a:ext uri="{FF2B5EF4-FFF2-40B4-BE49-F238E27FC236}">
                <a16:creationId xmlns:a16="http://schemas.microsoft.com/office/drawing/2014/main" id="{A0ED4550-BC7A-49D7-ACDA-87602EBE36C1}"/>
              </a:ext>
            </a:extLst>
          </p:cNvPr>
          <p:cNvGraphicFramePr>
            <a:graphicFrameLocks noGrp="1"/>
          </p:cNvGraphicFramePr>
          <p:nvPr>
            <p:ph type="chart" sz="quarter" idx="13"/>
            <p:extLst>
              <p:ext uri="{D42A27DB-BD31-4B8C-83A1-F6EECF244321}">
                <p14:modId xmlns:p14="http://schemas.microsoft.com/office/powerpoint/2010/main" val="19826799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C2ABEE-597A-4CCE-863C-4B83B5FF6FF8}"/>
              </a:ext>
            </a:extLst>
          </p:cNvPr>
          <p:cNvSpPr>
            <a:spLocks noGrp="1"/>
          </p:cNvSpPr>
          <p:nvPr>
            <p:ph type="body" sz="quarter" idx="14"/>
          </p:nvPr>
        </p:nvSpPr>
        <p:spPr/>
        <p:txBody>
          <a:bodyPr/>
          <a:lstStyle/>
          <a:p>
            <a:r>
              <a:rPr lang="en-US"/>
              <a:t>01/26/2021 - 02/09/2021</a:t>
            </a:r>
          </a:p>
        </p:txBody>
      </p:sp>
      <p:sp>
        <p:nvSpPr>
          <p:cNvPr id="5" name="Footer Placeholder 4">
            <a:extLst>
              <a:ext uri="{FF2B5EF4-FFF2-40B4-BE49-F238E27FC236}">
                <a16:creationId xmlns:a16="http://schemas.microsoft.com/office/drawing/2014/main" id="{D7EBF8E9-3A8E-417A-BA76-CBC6108B73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138989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1B403-9F1C-4AA5-8FF4-EB778DBC1EE9}"/>
              </a:ext>
            </a:extLst>
          </p:cNvPr>
          <p:cNvSpPr>
            <a:spLocks noGrp="1"/>
          </p:cNvSpPr>
          <p:nvPr>
            <p:ph type="title"/>
          </p:nvPr>
        </p:nvSpPr>
        <p:spPr/>
        <p:txBody>
          <a:bodyPr/>
          <a:lstStyle/>
          <a:p>
            <a:r>
              <a:rPr lang="en-US"/>
              <a:t>Facebook +/- Fan Distribution | Motomel</a:t>
            </a:r>
          </a:p>
        </p:txBody>
      </p:sp>
      <p:graphicFrame>
        <p:nvGraphicFramePr>
          <p:cNvPr id="6" name="Chart Placeholder 5">
            <a:extLst>
              <a:ext uri="{FF2B5EF4-FFF2-40B4-BE49-F238E27FC236}">
                <a16:creationId xmlns:a16="http://schemas.microsoft.com/office/drawing/2014/main" id="{A3D2879D-6A39-49B5-983C-07889DB61329}"/>
              </a:ext>
            </a:extLst>
          </p:cNvPr>
          <p:cNvGraphicFramePr>
            <a:graphicFrameLocks noGrp="1"/>
          </p:cNvGraphicFramePr>
          <p:nvPr>
            <p:ph type="chart" sz="quarter" idx="13"/>
            <p:extLst>
              <p:ext uri="{D42A27DB-BD31-4B8C-83A1-F6EECF244321}">
                <p14:modId xmlns:p14="http://schemas.microsoft.com/office/powerpoint/2010/main" val="5966013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938DCC-557C-492A-B2F5-E1C897E801B2}"/>
              </a:ext>
            </a:extLst>
          </p:cNvPr>
          <p:cNvSpPr>
            <a:spLocks noGrp="1"/>
          </p:cNvSpPr>
          <p:nvPr>
            <p:ph type="body" sz="quarter" idx="14"/>
          </p:nvPr>
        </p:nvSpPr>
        <p:spPr/>
        <p:txBody>
          <a:bodyPr/>
          <a:lstStyle/>
          <a:p>
            <a:r>
              <a:rPr lang="en-US"/>
              <a:t>01/26/2021 - 02/09/2021</a:t>
            </a:r>
          </a:p>
        </p:txBody>
      </p:sp>
      <p:sp>
        <p:nvSpPr>
          <p:cNvPr id="5" name="Footer Placeholder 4">
            <a:extLst>
              <a:ext uri="{FF2B5EF4-FFF2-40B4-BE49-F238E27FC236}">
                <a16:creationId xmlns:a16="http://schemas.microsoft.com/office/drawing/2014/main" id="{C8DC75AC-9626-4556-B760-0D09E2A350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487898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CA4E3-69A0-46A3-A011-720B0928C3C5}"/>
              </a:ext>
            </a:extLst>
          </p:cNvPr>
          <p:cNvSpPr>
            <a:spLocks noGrp="1"/>
          </p:cNvSpPr>
          <p:nvPr>
            <p:ph type="title"/>
          </p:nvPr>
        </p:nvSpPr>
        <p:spPr/>
        <p:txBody>
          <a:bodyPr/>
          <a:lstStyle/>
          <a:p>
            <a:r>
              <a:rPr lang="en-US"/>
              <a:t>Facebook Interactions Distribution | Motomel</a:t>
            </a:r>
          </a:p>
        </p:txBody>
      </p:sp>
      <p:graphicFrame>
        <p:nvGraphicFramePr>
          <p:cNvPr id="6" name="Chart Placeholder 5">
            <a:extLst>
              <a:ext uri="{FF2B5EF4-FFF2-40B4-BE49-F238E27FC236}">
                <a16:creationId xmlns:a16="http://schemas.microsoft.com/office/drawing/2014/main" id="{638CB3A5-8EA4-4499-9637-FB516B29BF48}"/>
              </a:ext>
            </a:extLst>
          </p:cNvPr>
          <p:cNvGraphicFramePr>
            <a:graphicFrameLocks noGrp="1"/>
          </p:cNvGraphicFramePr>
          <p:nvPr>
            <p:ph type="chart" sz="quarter" idx="13"/>
            <p:extLst>
              <p:ext uri="{D42A27DB-BD31-4B8C-83A1-F6EECF244321}">
                <p14:modId xmlns:p14="http://schemas.microsoft.com/office/powerpoint/2010/main" val="9620630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EFF803-932D-4A0F-BB63-34FC5BE009C1}"/>
              </a:ext>
            </a:extLst>
          </p:cNvPr>
          <p:cNvSpPr>
            <a:spLocks noGrp="1"/>
          </p:cNvSpPr>
          <p:nvPr>
            <p:ph type="body" sz="quarter" idx="14"/>
          </p:nvPr>
        </p:nvSpPr>
        <p:spPr/>
        <p:txBody>
          <a:bodyPr/>
          <a:lstStyle/>
          <a:p>
            <a:r>
              <a:rPr lang="en-US"/>
              <a:t>01/26/2021 - 02/09/2021</a:t>
            </a:r>
          </a:p>
        </p:txBody>
      </p:sp>
      <p:sp>
        <p:nvSpPr>
          <p:cNvPr id="5" name="Footer Placeholder 4">
            <a:extLst>
              <a:ext uri="{FF2B5EF4-FFF2-40B4-BE49-F238E27FC236}">
                <a16:creationId xmlns:a16="http://schemas.microsoft.com/office/drawing/2014/main" id="{EFD4543F-5D89-48CD-9CCD-16ED25B7360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74680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37813-20FA-421F-AA86-F6C73C74D15B}"/>
              </a:ext>
            </a:extLst>
          </p:cNvPr>
          <p:cNvSpPr>
            <a:spLocks noGrp="1"/>
          </p:cNvSpPr>
          <p:nvPr>
            <p:ph type="title"/>
          </p:nvPr>
        </p:nvSpPr>
        <p:spPr/>
        <p:txBody>
          <a:bodyPr/>
          <a:lstStyle/>
          <a:p>
            <a:r>
              <a:rPr lang="en-US"/>
              <a:t>Facebook Post Type Distribution | Motomel</a:t>
            </a:r>
          </a:p>
        </p:txBody>
      </p:sp>
      <p:graphicFrame>
        <p:nvGraphicFramePr>
          <p:cNvPr id="6" name="Chart Placeholder 5">
            <a:extLst>
              <a:ext uri="{FF2B5EF4-FFF2-40B4-BE49-F238E27FC236}">
                <a16:creationId xmlns:a16="http://schemas.microsoft.com/office/drawing/2014/main" id="{F454FDBA-89C9-4C82-8760-7895697601F8}"/>
              </a:ext>
            </a:extLst>
          </p:cNvPr>
          <p:cNvGraphicFramePr>
            <a:graphicFrameLocks noGrp="1"/>
          </p:cNvGraphicFramePr>
          <p:nvPr>
            <p:ph type="chart" sz="quarter" idx="13"/>
            <p:extLst>
              <p:ext uri="{D42A27DB-BD31-4B8C-83A1-F6EECF244321}">
                <p14:modId xmlns:p14="http://schemas.microsoft.com/office/powerpoint/2010/main" val="5287118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CF3CD4A-9B70-4E4C-A513-871EC4EE16DE}"/>
              </a:ext>
            </a:extLst>
          </p:cNvPr>
          <p:cNvSpPr>
            <a:spLocks noGrp="1"/>
          </p:cNvSpPr>
          <p:nvPr>
            <p:ph type="body" sz="quarter" idx="14"/>
          </p:nvPr>
        </p:nvSpPr>
        <p:spPr/>
        <p:txBody>
          <a:bodyPr/>
          <a:lstStyle/>
          <a:p>
            <a:r>
              <a:rPr lang="en-US"/>
              <a:t>01/26/2021 - 02/09/2021</a:t>
            </a:r>
          </a:p>
        </p:txBody>
      </p:sp>
      <p:sp>
        <p:nvSpPr>
          <p:cNvPr id="5" name="Footer Placeholder 4">
            <a:extLst>
              <a:ext uri="{FF2B5EF4-FFF2-40B4-BE49-F238E27FC236}">
                <a16:creationId xmlns:a16="http://schemas.microsoft.com/office/drawing/2014/main" id="{AA37B3DC-C345-4E5D-BC7E-8658011B19B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839983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8D002-C3B2-432D-B029-42DD46DC103D}"/>
              </a:ext>
            </a:extLst>
          </p:cNvPr>
          <p:cNvSpPr>
            <a:spLocks noGrp="1"/>
          </p:cNvSpPr>
          <p:nvPr>
            <p:ph type="title"/>
          </p:nvPr>
        </p:nvSpPr>
        <p:spPr/>
        <p:txBody>
          <a:bodyPr/>
          <a:lstStyle/>
          <a:p>
            <a:r>
              <a:rPr lang="en-US"/>
              <a:t>Facebook Page Likes Total | Motomel</a:t>
            </a:r>
          </a:p>
        </p:txBody>
      </p:sp>
      <p:graphicFrame>
        <p:nvGraphicFramePr>
          <p:cNvPr id="6" name="Chart Placeholder 5">
            <a:extLst>
              <a:ext uri="{FF2B5EF4-FFF2-40B4-BE49-F238E27FC236}">
                <a16:creationId xmlns:a16="http://schemas.microsoft.com/office/drawing/2014/main" id="{C3798FBC-99D7-4014-AD85-D11FDA6DFBCB}"/>
              </a:ext>
            </a:extLst>
          </p:cNvPr>
          <p:cNvGraphicFramePr>
            <a:graphicFrameLocks noGrp="1"/>
          </p:cNvGraphicFramePr>
          <p:nvPr>
            <p:ph type="chart" sz="quarter" idx="13"/>
            <p:extLst>
              <p:ext uri="{D42A27DB-BD31-4B8C-83A1-F6EECF244321}">
                <p14:modId xmlns:p14="http://schemas.microsoft.com/office/powerpoint/2010/main" val="29194645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1B50055-6491-47E0-8370-C876ACD511DF}"/>
              </a:ext>
            </a:extLst>
          </p:cNvPr>
          <p:cNvSpPr>
            <a:spLocks noGrp="1"/>
          </p:cNvSpPr>
          <p:nvPr>
            <p:ph type="body" sz="quarter" idx="14"/>
          </p:nvPr>
        </p:nvSpPr>
        <p:spPr/>
        <p:txBody>
          <a:bodyPr/>
          <a:lstStyle/>
          <a:p>
            <a:r>
              <a:rPr lang="en-US"/>
              <a:t>01/26/2021 - 02/09/2021</a:t>
            </a:r>
          </a:p>
        </p:txBody>
      </p:sp>
      <p:sp>
        <p:nvSpPr>
          <p:cNvPr id="5" name="Footer Placeholder 4">
            <a:extLst>
              <a:ext uri="{FF2B5EF4-FFF2-40B4-BE49-F238E27FC236}">
                <a16:creationId xmlns:a16="http://schemas.microsoft.com/office/drawing/2014/main" id="{00D82BA7-9B94-4BD4-85D2-2E485D649F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230605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9D939-0716-4988-AE73-F0261CFA9947}"/>
              </a:ext>
            </a:extLst>
          </p:cNvPr>
          <p:cNvSpPr>
            <a:spLocks noGrp="1"/>
          </p:cNvSpPr>
          <p:nvPr>
            <p:ph type="title"/>
          </p:nvPr>
        </p:nvSpPr>
        <p:spPr/>
        <p:txBody>
          <a:bodyPr/>
          <a:lstStyle/>
          <a:p>
            <a:r>
              <a:rPr lang="en-US"/>
              <a:t>Facebook Fans Change | Motomel</a:t>
            </a:r>
          </a:p>
        </p:txBody>
      </p:sp>
      <p:graphicFrame>
        <p:nvGraphicFramePr>
          <p:cNvPr id="6" name="Chart Placeholder 5">
            <a:extLst>
              <a:ext uri="{FF2B5EF4-FFF2-40B4-BE49-F238E27FC236}">
                <a16:creationId xmlns:a16="http://schemas.microsoft.com/office/drawing/2014/main" id="{39C51997-3718-4AD1-81EF-AF0CD347661C}"/>
              </a:ext>
            </a:extLst>
          </p:cNvPr>
          <p:cNvGraphicFramePr>
            <a:graphicFrameLocks noGrp="1"/>
          </p:cNvGraphicFramePr>
          <p:nvPr>
            <p:ph type="chart" sz="quarter" idx="13"/>
            <p:extLst>
              <p:ext uri="{D42A27DB-BD31-4B8C-83A1-F6EECF244321}">
                <p14:modId xmlns:p14="http://schemas.microsoft.com/office/powerpoint/2010/main" val="21329046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6FADCA-FBA9-4381-BE0C-E6BB5720E902}"/>
              </a:ext>
            </a:extLst>
          </p:cNvPr>
          <p:cNvSpPr>
            <a:spLocks noGrp="1"/>
          </p:cNvSpPr>
          <p:nvPr>
            <p:ph type="body" sz="quarter" idx="14"/>
          </p:nvPr>
        </p:nvSpPr>
        <p:spPr/>
        <p:txBody>
          <a:bodyPr/>
          <a:lstStyle/>
          <a:p>
            <a:r>
              <a:rPr lang="en-US"/>
              <a:t>01/26/2021 - 02/09/2021</a:t>
            </a:r>
          </a:p>
        </p:txBody>
      </p:sp>
      <p:sp>
        <p:nvSpPr>
          <p:cNvPr id="5" name="Footer Placeholder 4">
            <a:extLst>
              <a:ext uri="{FF2B5EF4-FFF2-40B4-BE49-F238E27FC236}">
                <a16:creationId xmlns:a16="http://schemas.microsoft.com/office/drawing/2014/main" id="{AC6E734E-AA14-4BC4-9FB6-892842864A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087751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F3654-E04B-4F19-914C-3C8F9264F81B}"/>
              </a:ext>
            </a:extLst>
          </p:cNvPr>
          <p:cNvSpPr>
            <a:spLocks noGrp="1"/>
          </p:cNvSpPr>
          <p:nvPr>
            <p:ph type="title"/>
          </p:nvPr>
        </p:nvSpPr>
        <p:spPr/>
        <p:txBody>
          <a:bodyPr/>
          <a:lstStyle/>
          <a:p>
            <a:r>
              <a:rPr lang="en-US"/>
              <a:t>Facebook Key Metrics Radar | Motomel</a:t>
            </a:r>
          </a:p>
        </p:txBody>
      </p:sp>
      <p:graphicFrame>
        <p:nvGraphicFramePr>
          <p:cNvPr id="6" name="Chart Placeholder 5">
            <a:extLst>
              <a:ext uri="{FF2B5EF4-FFF2-40B4-BE49-F238E27FC236}">
                <a16:creationId xmlns:a16="http://schemas.microsoft.com/office/drawing/2014/main" id="{A2CF50D9-AED0-44C7-B669-4CD7A4B27405}"/>
              </a:ext>
            </a:extLst>
          </p:cNvPr>
          <p:cNvGraphicFramePr>
            <a:graphicFrameLocks noGrp="1"/>
          </p:cNvGraphicFramePr>
          <p:nvPr>
            <p:ph type="chart" sz="quarter" idx="13"/>
            <p:extLst>
              <p:ext uri="{D42A27DB-BD31-4B8C-83A1-F6EECF244321}">
                <p14:modId xmlns:p14="http://schemas.microsoft.com/office/powerpoint/2010/main" val="41060849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3FD0F3-0882-4638-AC3A-AE538F3C6BFA}"/>
              </a:ext>
            </a:extLst>
          </p:cNvPr>
          <p:cNvSpPr>
            <a:spLocks noGrp="1"/>
          </p:cNvSpPr>
          <p:nvPr>
            <p:ph type="body" sz="quarter" idx="14"/>
          </p:nvPr>
        </p:nvSpPr>
        <p:spPr/>
        <p:txBody>
          <a:bodyPr/>
          <a:lstStyle/>
          <a:p>
            <a:r>
              <a:rPr lang="en-US"/>
              <a:t>01/26/2021 - 02/09/2021</a:t>
            </a:r>
          </a:p>
        </p:txBody>
      </p:sp>
      <p:sp>
        <p:nvSpPr>
          <p:cNvPr id="5" name="Footer Placeholder 4">
            <a:extLst>
              <a:ext uri="{FF2B5EF4-FFF2-40B4-BE49-F238E27FC236}">
                <a16:creationId xmlns:a16="http://schemas.microsoft.com/office/drawing/2014/main" id="{9273D6F2-9A78-4A90-8951-6C7C1CC091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883420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F09AC-C34C-4480-8B42-FCFFE1DFCCB3}"/>
              </a:ext>
            </a:extLst>
          </p:cNvPr>
          <p:cNvSpPr>
            <a:spLocks noGrp="1"/>
          </p:cNvSpPr>
          <p:nvPr>
            <p:ph type="title"/>
          </p:nvPr>
        </p:nvSpPr>
        <p:spPr/>
        <p:txBody>
          <a:bodyPr/>
          <a:lstStyle/>
          <a:p>
            <a:r>
              <a:rPr lang="en-US"/>
              <a:t>Facebook Fans Change Rate | Motomel</a:t>
            </a:r>
          </a:p>
        </p:txBody>
      </p:sp>
      <p:graphicFrame>
        <p:nvGraphicFramePr>
          <p:cNvPr id="6" name="Chart Placeholder 5">
            <a:extLst>
              <a:ext uri="{FF2B5EF4-FFF2-40B4-BE49-F238E27FC236}">
                <a16:creationId xmlns:a16="http://schemas.microsoft.com/office/drawing/2014/main" id="{506D2257-C2AA-49B6-B95B-2864F88EA4EC}"/>
              </a:ext>
            </a:extLst>
          </p:cNvPr>
          <p:cNvGraphicFramePr>
            <a:graphicFrameLocks noGrp="1"/>
          </p:cNvGraphicFramePr>
          <p:nvPr>
            <p:ph type="chart" sz="quarter" idx="13"/>
            <p:extLst>
              <p:ext uri="{D42A27DB-BD31-4B8C-83A1-F6EECF244321}">
                <p14:modId xmlns:p14="http://schemas.microsoft.com/office/powerpoint/2010/main" val="23462799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0EEDD9-8F99-4C90-9656-77E213C17D10}"/>
              </a:ext>
            </a:extLst>
          </p:cNvPr>
          <p:cNvSpPr>
            <a:spLocks noGrp="1"/>
          </p:cNvSpPr>
          <p:nvPr>
            <p:ph type="body" sz="quarter" idx="14"/>
          </p:nvPr>
        </p:nvSpPr>
        <p:spPr/>
        <p:txBody>
          <a:bodyPr/>
          <a:lstStyle/>
          <a:p>
            <a:r>
              <a:rPr lang="en-US"/>
              <a:t>01/26/2021 - 02/09/2021</a:t>
            </a:r>
          </a:p>
        </p:txBody>
      </p:sp>
      <p:sp>
        <p:nvSpPr>
          <p:cNvPr id="5" name="Footer Placeholder 4">
            <a:extLst>
              <a:ext uri="{FF2B5EF4-FFF2-40B4-BE49-F238E27FC236}">
                <a16:creationId xmlns:a16="http://schemas.microsoft.com/office/drawing/2014/main" id="{7440FF22-DA5D-47AE-94B1-A5137A3C029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759979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38FAD-2D5F-4A07-AADE-53D2B1C91BBD}"/>
              </a:ext>
            </a:extLst>
          </p:cNvPr>
          <p:cNvSpPr>
            <a:spLocks noGrp="1"/>
          </p:cNvSpPr>
          <p:nvPr>
            <p:ph type="title"/>
          </p:nvPr>
        </p:nvSpPr>
        <p:spPr/>
        <p:txBody>
          <a:bodyPr/>
          <a:lstStyle/>
          <a:p>
            <a:r>
              <a:rPr lang="en-US"/>
              <a:t>Facebook Fans Change Per Weekday | Motomel</a:t>
            </a:r>
          </a:p>
        </p:txBody>
      </p:sp>
      <p:graphicFrame>
        <p:nvGraphicFramePr>
          <p:cNvPr id="6" name="Chart Placeholder 5">
            <a:extLst>
              <a:ext uri="{FF2B5EF4-FFF2-40B4-BE49-F238E27FC236}">
                <a16:creationId xmlns:a16="http://schemas.microsoft.com/office/drawing/2014/main" id="{15D69FC2-9695-4272-A824-4CC255C54BB4}"/>
              </a:ext>
            </a:extLst>
          </p:cNvPr>
          <p:cNvGraphicFramePr>
            <a:graphicFrameLocks noGrp="1"/>
          </p:cNvGraphicFramePr>
          <p:nvPr>
            <p:ph type="chart" sz="quarter" idx="13"/>
            <p:extLst>
              <p:ext uri="{D42A27DB-BD31-4B8C-83A1-F6EECF244321}">
                <p14:modId xmlns:p14="http://schemas.microsoft.com/office/powerpoint/2010/main" val="31880549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F9AD19-1E14-4F2C-A0C3-AB458C1E8239}"/>
              </a:ext>
            </a:extLst>
          </p:cNvPr>
          <p:cNvSpPr>
            <a:spLocks noGrp="1"/>
          </p:cNvSpPr>
          <p:nvPr>
            <p:ph type="body" sz="quarter" idx="14"/>
          </p:nvPr>
        </p:nvSpPr>
        <p:spPr/>
        <p:txBody>
          <a:bodyPr/>
          <a:lstStyle/>
          <a:p>
            <a:r>
              <a:rPr lang="en-US"/>
              <a:t>01/26/2021 - 02/09/2021</a:t>
            </a:r>
          </a:p>
        </p:txBody>
      </p:sp>
      <p:sp>
        <p:nvSpPr>
          <p:cNvPr id="5" name="Footer Placeholder 4">
            <a:extLst>
              <a:ext uri="{FF2B5EF4-FFF2-40B4-BE49-F238E27FC236}">
                <a16:creationId xmlns:a16="http://schemas.microsoft.com/office/drawing/2014/main" id="{79310AEC-F47B-47FF-BB57-97FFA05940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235502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EDE3E-EDFC-40B2-AAD5-92F3365ABA7D}"/>
              </a:ext>
            </a:extLst>
          </p:cNvPr>
          <p:cNvSpPr>
            <a:spLocks noGrp="1"/>
          </p:cNvSpPr>
          <p:nvPr>
            <p:ph type="title"/>
          </p:nvPr>
        </p:nvSpPr>
        <p:spPr/>
        <p:txBody>
          <a:bodyPr/>
          <a:lstStyle/>
          <a:p>
            <a:r>
              <a:rPr lang="en-US"/>
              <a:t>Facebook Own Posts By Hour | Motomel</a:t>
            </a:r>
          </a:p>
        </p:txBody>
      </p:sp>
      <p:graphicFrame>
        <p:nvGraphicFramePr>
          <p:cNvPr id="6" name="Chart Placeholder 5">
            <a:extLst>
              <a:ext uri="{FF2B5EF4-FFF2-40B4-BE49-F238E27FC236}">
                <a16:creationId xmlns:a16="http://schemas.microsoft.com/office/drawing/2014/main" id="{85C13BB8-DCF4-4B3B-8D68-616000849F2B}"/>
              </a:ext>
            </a:extLst>
          </p:cNvPr>
          <p:cNvGraphicFramePr>
            <a:graphicFrameLocks noGrp="1"/>
          </p:cNvGraphicFramePr>
          <p:nvPr>
            <p:ph type="chart" sz="quarter" idx="13"/>
            <p:extLst>
              <p:ext uri="{D42A27DB-BD31-4B8C-83A1-F6EECF244321}">
                <p14:modId xmlns:p14="http://schemas.microsoft.com/office/powerpoint/2010/main" val="42479693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6CDC7F6-2DE1-4DB8-9924-CE6899CB1760}"/>
              </a:ext>
            </a:extLst>
          </p:cNvPr>
          <p:cNvSpPr>
            <a:spLocks noGrp="1"/>
          </p:cNvSpPr>
          <p:nvPr>
            <p:ph type="body" sz="quarter" idx="14"/>
          </p:nvPr>
        </p:nvSpPr>
        <p:spPr/>
        <p:txBody>
          <a:bodyPr/>
          <a:lstStyle/>
          <a:p>
            <a:r>
              <a:rPr lang="en-US"/>
              <a:t>01/26/2021 - 02/09/2021</a:t>
            </a:r>
          </a:p>
        </p:txBody>
      </p:sp>
      <p:sp>
        <p:nvSpPr>
          <p:cNvPr id="5" name="Footer Placeholder 4">
            <a:extLst>
              <a:ext uri="{FF2B5EF4-FFF2-40B4-BE49-F238E27FC236}">
                <a16:creationId xmlns:a16="http://schemas.microsoft.com/office/drawing/2014/main" id="{C067AF12-27AD-49D2-803E-AD706C879E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454241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D005F-1DDD-4320-A868-262E6B2C0C32}"/>
              </a:ext>
            </a:extLst>
          </p:cNvPr>
          <p:cNvSpPr>
            <a:spLocks noGrp="1"/>
          </p:cNvSpPr>
          <p:nvPr>
            <p:ph type="title"/>
          </p:nvPr>
        </p:nvSpPr>
        <p:spPr/>
        <p:txBody>
          <a:bodyPr/>
          <a:lstStyle/>
          <a:p>
            <a:r>
              <a:rPr lang="en-US"/>
              <a:t>Facebook Own Posts | Motomel</a:t>
            </a:r>
          </a:p>
        </p:txBody>
      </p:sp>
      <p:graphicFrame>
        <p:nvGraphicFramePr>
          <p:cNvPr id="6" name="Chart Placeholder 5">
            <a:extLst>
              <a:ext uri="{FF2B5EF4-FFF2-40B4-BE49-F238E27FC236}">
                <a16:creationId xmlns:a16="http://schemas.microsoft.com/office/drawing/2014/main" id="{3B75B93C-C018-4AB8-8E56-216706D74A0C}"/>
              </a:ext>
            </a:extLst>
          </p:cNvPr>
          <p:cNvGraphicFramePr>
            <a:graphicFrameLocks noGrp="1"/>
          </p:cNvGraphicFramePr>
          <p:nvPr>
            <p:ph type="chart" sz="quarter" idx="13"/>
            <p:extLst>
              <p:ext uri="{D42A27DB-BD31-4B8C-83A1-F6EECF244321}">
                <p14:modId xmlns:p14="http://schemas.microsoft.com/office/powerpoint/2010/main" val="15074638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919ED0-B390-4795-B98B-C7892F7C9FCE}"/>
              </a:ext>
            </a:extLst>
          </p:cNvPr>
          <p:cNvSpPr>
            <a:spLocks noGrp="1"/>
          </p:cNvSpPr>
          <p:nvPr>
            <p:ph type="body" sz="quarter" idx="14"/>
          </p:nvPr>
        </p:nvSpPr>
        <p:spPr/>
        <p:txBody>
          <a:bodyPr/>
          <a:lstStyle/>
          <a:p>
            <a:r>
              <a:rPr lang="en-US"/>
              <a:t>01/26/2021 - 02/09/2021</a:t>
            </a:r>
          </a:p>
        </p:txBody>
      </p:sp>
      <p:sp>
        <p:nvSpPr>
          <p:cNvPr id="5" name="Footer Placeholder 4">
            <a:extLst>
              <a:ext uri="{FF2B5EF4-FFF2-40B4-BE49-F238E27FC236}">
                <a16:creationId xmlns:a16="http://schemas.microsoft.com/office/drawing/2014/main" id="{206DB6BC-C555-4DA0-B080-48336C48B0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413271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CCA8DB-DCBA-4D8B-B665-4CB1AB5A50D5}"/>
              </a:ext>
            </a:extLst>
          </p:cNvPr>
          <p:cNvSpPr>
            <a:spLocks noGrp="1"/>
          </p:cNvSpPr>
          <p:nvPr>
            <p:ph type="title"/>
          </p:nvPr>
        </p:nvSpPr>
        <p:spPr/>
        <p:txBody>
          <a:bodyPr/>
          <a:lstStyle/>
          <a:p>
            <a:r>
              <a:rPr lang="en-US"/>
              <a:t>Facebook Own Posts By Weekday | Motomel</a:t>
            </a:r>
          </a:p>
        </p:txBody>
      </p:sp>
      <p:graphicFrame>
        <p:nvGraphicFramePr>
          <p:cNvPr id="6" name="Chart Placeholder 5">
            <a:extLst>
              <a:ext uri="{FF2B5EF4-FFF2-40B4-BE49-F238E27FC236}">
                <a16:creationId xmlns:a16="http://schemas.microsoft.com/office/drawing/2014/main" id="{059A8901-D82A-4431-9787-F93780CFBC19}"/>
              </a:ext>
            </a:extLst>
          </p:cNvPr>
          <p:cNvGraphicFramePr>
            <a:graphicFrameLocks noGrp="1"/>
          </p:cNvGraphicFramePr>
          <p:nvPr>
            <p:ph type="chart" sz="quarter" idx="13"/>
            <p:extLst>
              <p:ext uri="{D42A27DB-BD31-4B8C-83A1-F6EECF244321}">
                <p14:modId xmlns:p14="http://schemas.microsoft.com/office/powerpoint/2010/main" val="42612633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18E0BA-AC37-4289-AE30-B43BD54B376F}"/>
              </a:ext>
            </a:extLst>
          </p:cNvPr>
          <p:cNvSpPr>
            <a:spLocks noGrp="1"/>
          </p:cNvSpPr>
          <p:nvPr>
            <p:ph type="body" sz="quarter" idx="14"/>
          </p:nvPr>
        </p:nvSpPr>
        <p:spPr/>
        <p:txBody>
          <a:bodyPr/>
          <a:lstStyle/>
          <a:p>
            <a:r>
              <a:rPr lang="en-US"/>
              <a:t>01/26/2021 - 02/09/2021</a:t>
            </a:r>
          </a:p>
        </p:txBody>
      </p:sp>
      <p:sp>
        <p:nvSpPr>
          <p:cNvPr id="5" name="Footer Placeholder 4">
            <a:extLst>
              <a:ext uri="{FF2B5EF4-FFF2-40B4-BE49-F238E27FC236}">
                <a16:creationId xmlns:a16="http://schemas.microsoft.com/office/drawing/2014/main" id="{6219EF2C-0A58-410F-B514-5FFB5C74E7D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930527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3763A-C168-4EBE-9166-2BCDC02EB551}"/>
              </a:ext>
            </a:extLst>
          </p:cNvPr>
          <p:cNvSpPr>
            <a:spLocks noGrp="1"/>
          </p:cNvSpPr>
          <p:nvPr>
            <p:ph type="title"/>
          </p:nvPr>
        </p:nvSpPr>
        <p:spPr/>
        <p:txBody>
          <a:bodyPr/>
          <a:lstStyle/>
          <a:p>
            <a:r>
              <a:rPr lang="en-US"/>
              <a:t>Facebook Post Type Distribution Per Profile | Motomel</a:t>
            </a:r>
          </a:p>
        </p:txBody>
      </p:sp>
      <p:graphicFrame>
        <p:nvGraphicFramePr>
          <p:cNvPr id="6" name="Chart Placeholder 5">
            <a:extLst>
              <a:ext uri="{FF2B5EF4-FFF2-40B4-BE49-F238E27FC236}">
                <a16:creationId xmlns:a16="http://schemas.microsoft.com/office/drawing/2014/main" id="{EFA37439-0043-4049-B9B9-8A8C16C89E6B}"/>
              </a:ext>
            </a:extLst>
          </p:cNvPr>
          <p:cNvGraphicFramePr>
            <a:graphicFrameLocks noGrp="1"/>
          </p:cNvGraphicFramePr>
          <p:nvPr>
            <p:ph type="chart" sz="quarter" idx="13"/>
            <p:extLst>
              <p:ext uri="{D42A27DB-BD31-4B8C-83A1-F6EECF244321}">
                <p14:modId xmlns:p14="http://schemas.microsoft.com/office/powerpoint/2010/main" val="1696893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CC0DF5-F8A8-430E-BAE5-968C4BB18DFC}"/>
              </a:ext>
            </a:extLst>
          </p:cNvPr>
          <p:cNvSpPr>
            <a:spLocks noGrp="1"/>
          </p:cNvSpPr>
          <p:nvPr>
            <p:ph type="body" sz="quarter" idx="14"/>
          </p:nvPr>
        </p:nvSpPr>
        <p:spPr/>
        <p:txBody>
          <a:bodyPr/>
          <a:lstStyle/>
          <a:p>
            <a:r>
              <a:rPr lang="en-US"/>
              <a:t>01/26/2021 - 02/09/2021</a:t>
            </a:r>
          </a:p>
        </p:txBody>
      </p:sp>
      <p:sp>
        <p:nvSpPr>
          <p:cNvPr id="5" name="Footer Placeholder 4">
            <a:extLst>
              <a:ext uri="{FF2B5EF4-FFF2-40B4-BE49-F238E27FC236}">
                <a16:creationId xmlns:a16="http://schemas.microsoft.com/office/drawing/2014/main" id="{C9B35BE4-A7B0-4049-88B0-7FDB189987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540150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C87D6-477B-4C25-9450-FEAA565721D2}"/>
              </a:ext>
            </a:extLst>
          </p:cNvPr>
          <p:cNvSpPr>
            <a:spLocks noGrp="1"/>
          </p:cNvSpPr>
          <p:nvPr>
            <p:ph type="title"/>
          </p:nvPr>
        </p:nvSpPr>
        <p:spPr/>
        <p:txBody>
          <a:bodyPr/>
          <a:lstStyle/>
          <a:p>
            <a:r>
              <a:rPr lang="en-US"/>
              <a:t>Facebook Hashtag Detection | Motomel - 1 of 2</a:t>
            </a:r>
          </a:p>
        </p:txBody>
      </p:sp>
      <p:graphicFrame>
        <p:nvGraphicFramePr>
          <p:cNvPr id="5" name="Table Placeholder 4">
            <a:extLst>
              <a:ext uri="{FF2B5EF4-FFF2-40B4-BE49-F238E27FC236}">
                <a16:creationId xmlns:a16="http://schemas.microsoft.com/office/drawing/2014/main" id="{47A94209-371D-4875-AD7D-4EE4E3C8F855}"/>
              </a:ext>
            </a:extLst>
          </p:cNvPr>
          <p:cNvGraphicFramePr>
            <a:graphicFrameLocks noGrp="1"/>
          </p:cNvGraphicFramePr>
          <p:nvPr>
            <p:ph type="tbl" sz="quarter" idx="13"/>
            <p:extLst>
              <p:ext uri="{D42A27DB-BD31-4B8C-83A1-F6EECF244321}">
                <p14:modId xmlns:p14="http://schemas.microsoft.com/office/powerpoint/2010/main" val="18802896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90066774"/>
                    </a:ext>
                  </a:extLst>
                </a:gridCol>
                <a:gridCol w="1152144">
                  <a:extLst>
                    <a:ext uri="{9D8B030D-6E8A-4147-A177-3AD203B41FA5}">
                      <a16:colId xmlns:a16="http://schemas.microsoft.com/office/drawing/2014/main" val="582103261"/>
                    </a:ext>
                  </a:extLst>
                </a:gridCol>
                <a:gridCol w="1152144">
                  <a:extLst>
                    <a:ext uri="{9D8B030D-6E8A-4147-A177-3AD203B41FA5}">
                      <a16:colId xmlns:a16="http://schemas.microsoft.com/office/drawing/2014/main" val="3629855273"/>
                    </a:ext>
                  </a:extLst>
                </a:gridCol>
                <a:gridCol w="1152144">
                  <a:extLst>
                    <a:ext uri="{9D8B030D-6E8A-4147-A177-3AD203B41FA5}">
                      <a16:colId xmlns:a16="http://schemas.microsoft.com/office/drawing/2014/main" val="3487623668"/>
                    </a:ext>
                  </a:extLst>
                </a:gridCol>
                <a:gridCol w="1152144">
                  <a:extLst>
                    <a:ext uri="{9D8B030D-6E8A-4147-A177-3AD203B41FA5}">
                      <a16:colId xmlns:a16="http://schemas.microsoft.com/office/drawing/2014/main" val="1784706158"/>
                    </a:ext>
                  </a:extLst>
                </a:gridCol>
                <a:gridCol w="1152144">
                  <a:extLst>
                    <a:ext uri="{9D8B030D-6E8A-4147-A177-3AD203B41FA5}">
                      <a16:colId xmlns:a16="http://schemas.microsoft.com/office/drawing/2014/main" val="793501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826062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#MotomelTeBanca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11.833333333333</a:t>
                      </a:r>
                    </a:p>
                  </a:txBody>
                  <a:tcPr/>
                </a:tc>
                <a:extLst>
                  <a:ext uri="{0D108BD9-81ED-4DB2-BD59-A6C34878D82A}">
                    <a16:rowId xmlns:a16="http://schemas.microsoft.com/office/drawing/2014/main" val="3565175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#YaSabésADóndeIr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25.75</a:t>
                      </a:r>
                    </a:p>
                  </a:txBody>
                  <a:tcPr/>
                </a:tc>
                <a:extLst>
                  <a:ext uri="{0D108BD9-81ED-4DB2-BD59-A6C34878D82A}">
                    <a16:rowId xmlns:a16="http://schemas.microsoft.com/office/drawing/2014/main" val="1841786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#Corven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25.75</a:t>
                      </a:r>
                    </a:p>
                  </a:txBody>
                  <a:tcPr/>
                </a:tc>
                <a:extLst>
                  <a:ext uri="{0D108BD9-81ED-4DB2-BD59-A6C34878D82A}">
                    <a16:rowId xmlns:a16="http://schemas.microsoft.com/office/drawing/2014/main" val="151128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25.75</a:t>
                      </a:r>
                    </a:p>
                  </a:txBody>
                  <a:tcPr/>
                </a:tc>
                <a:extLst>
                  <a:ext uri="{0D108BD9-81ED-4DB2-BD59-A6C34878D82A}">
                    <a16:rowId xmlns:a16="http://schemas.microsoft.com/office/drawing/2014/main" val="3103171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#Triax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extLst>
                  <a:ext uri="{0D108BD9-81ED-4DB2-BD59-A6C34878D82A}">
                    <a16:rowId xmlns:a16="http://schemas.microsoft.com/office/drawing/2014/main" val="4192252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#SkuaAdventure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extLst>
                  <a:ext uri="{0D108BD9-81ED-4DB2-BD59-A6C34878D82A}">
                    <a16:rowId xmlns:a16="http://schemas.microsoft.com/office/drawing/2014/main" val="2897663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#Expert150DOT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3896493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#Expert150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241715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#Tourring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extLst>
                  <a:ext uri="{0D108BD9-81ED-4DB2-BD59-A6C34878D82A}">
                    <a16:rowId xmlns:a16="http://schemas.microsoft.com/office/drawing/2014/main" val="4267937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251237303"/>
                  </a:ext>
                </a:extLst>
              </a:tr>
            </a:tbl>
          </a:graphicData>
        </a:graphic>
      </p:graphicFrame>
      <p:sp>
        <p:nvSpPr>
          <p:cNvPr id="4" name="Text Placeholder 3">
            <a:extLst>
              <a:ext uri="{FF2B5EF4-FFF2-40B4-BE49-F238E27FC236}">
                <a16:creationId xmlns:a16="http://schemas.microsoft.com/office/drawing/2014/main" id="{585AA3DE-BC56-49C7-A5F5-ED870B07FE37}"/>
              </a:ext>
            </a:extLst>
          </p:cNvPr>
          <p:cNvSpPr>
            <a:spLocks noGrp="1"/>
          </p:cNvSpPr>
          <p:nvPr>
            <p:ph type="body" sz="quarter" idx="14"/>
          </p:nvPr>
        </p:nvSpPr>
        <p:spPr/>
        <p:txBody>
          <a:bodyPr/>
          <a:lstStyle/>
          <a:p>
            <a:r>
              <a:rPr lang="en-US"/>
              <a:t>01/26/2021 - 02/09/2021</a:t>
            </a:r>
          </a:p>
        </p:txBody>
      </p:sp>
    </p:spTree>
    <p:extLst>
      <p:ext uri="{BB962C8B-B14F-4D97-AF65-F5344CB8AC3E}">
        <p14:creationId xmlns:p14="http://schemas.microsoft.com/office/powerpoint/2010/main" val="29325297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B5738-BBC9-407A-A0E1-539E29187A3B}"/>
              </a:ext>
            </a:extLst>
          </p:cNvPr>
          <p:cNvSpPr>
            <a:spLocks noGrp="1"/>
          </p:cNvSpPr>
          <p:nvPr>
            <p:ph type="title"/>
          </p:nvPr>
        </p:nvSpPr>
        <p:spPr/>
        <p:txBody>
          <a:bodyPr/>
          <a:lstStyle/>
          <a:p>
            <a:r>
              <a:rPr lang="en-US"/>
              <a:t>Facebook Hashtag Detection | Motomel - 2 of 2</a:t>
            </a:r>
          </a:p>
        </p:txBody>
      </p:sp>
      <p:graphicFrame>
        <p:nvGraphicFramePr>
          <p:cNvPr id="5" name="Table Placeholder 4">
            <a:extLst>
              <a:ext uri="{FF2B5EF4-FFF2-40B4-BE49-F238E27FC236}">
                <a16:creationId xmlns:a16="http://schemas.microsoft.com/office/drawing/2014/main" id="{CA3A68DE-3510-4E23-AD06-B5CAE2785F0B}"/>
              </a:ext>
            </a:extLst>
          </p:cNvPr>
          <p:cNvGraphicFramePr>
            <a:graphicFrameLocks noGrp="1"/>
          </p:cNvGraphicFramePr>
          <p:nvPr>
            <p:ph type="tbl" sz="quarter" idx="13"/>
            <p:extLst>
              <p:ext uri="{D42A27DB-BD31-4B8C-83A1-F6EECF244321}">
                <p14:modId xmlns:p14="http://schemas.microsoft.com/office/powerpoint/2010/main" val="1476238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78301966"/>
                    </a:ext>
                  </a:extLst>
                </a:gridCol>
                <a:gridCol w="1152144">
                  <a:extLst>
                    <a:ext uri="{9D8B030D-6E8A-4147-A177-3AD203B41FA5}">
                      <a16:colId xmlns:a16="http://schemas.microsoft.com/office/drawing/2014/main" val="2541122044"/>
                    </a:ext>
                  </a:extLst>
                </a:gridCol>
                <a:gridCol w="1152144">
                  <a:extLst>
                    <a:ext uri="{9D8B030D-6E8A-4147-A177-3AD203B41FA5}">
                      <a16:colId xmlns:a16="http://schemas.microsoft.com/office/drawing/2014/main" val="3012179065"/>
                    </a:ext>
                  </a:extLst>
                </a:gridCol>
                <a:gridCol w="1152144">
                  <a:extLst>
                    <a:ext uri="{9D8B030D-6E8A-4147-A177-3AD203B41FA5}">
                      <a16:colId xmlns:a16="http://schemas.microsoft.com/office/drawing/2014/main" val="1647174081"/>
                    </a:ext>
                  </a:extLst>
                </a:gridCol>
                <a:gridCol w="1152144">
                  <a:extLst>
                    <a:ext uri="{9D8B030D-6E8A-4147-A177-3AD203B41FA5}">
                      <a16:colId xmlns:a16="http://schemas.microsoft.com/office/drawing/2014/main" val="350941767"/>
                    </a:ext>
                  </a:extLst>
                </a:gridCol>
                <a:gridCol w="1152144">
                  <a:extLst>
                    <a:ext uri="{9D8B030D-6E8A-4147-A177-3AD203B41FA5}">
                      <a16:colId xmlns:a16="http://schemas.microsoft.com/office/drawing/2014/main" val="36256077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627314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#𝐒𝐤𝐮𝐚𝐀𝐝𝐯𝐞𝐧𝐭𝐮𝐫𝐞</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extLst>
                  <a:ext uri="{0D108BD9-81ED-4DB2-BD59-A6C34878D82A}">
                    <a16:rowId xmlns:a16="http://schemas.microsoft.com/office/drawing/2014/main" val="3350596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#MotoTips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2673041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#JugadorMotomel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283859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#StratoAlpino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extLst>
                  <a:ext uri="{0D108BD9-81ED-4DB2-BD59-A6C34878D82A}">
                    <a16:rowId xmlns:a16="http://schemas.microsoft.com/office/drawing/2014/main" val="798165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2058350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#Mototips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2281415966"/>
                  </a:ext>
                </a:extLst>
              </a:tr>
            </a:tbl>
          </a:graphicData>
        </a:graphic>
      </p:graphicFrame>
      <p:sp>
        <p:nvSpPr>
          <p:cNvPr id="4" name="Text Placeholder 3">
            <a:extLst>
              <a:ext uri="{FF2B5EF4-FFF2-40B4-BE49-F238E27FC236}">
                <a16:creationId xmlns:a16="http://schemas.microsoft.com/office/drawing/2014/main" id="{520CF5F5-70B3-43D2-9B9E-CD28EC40775C}"/>
              </a:ext>
            </a:extLst>
          </p:cNvPr>
          <p:cNvSpPr>
            <a:spLocks noGrp="1"/>
          </p:cNvSpPr>
          <p:nvPr>
            <p:ph type="body" sz="quarter" idx="14"/>
          </p:nvPr>
        </p:nvSpPr>
        <p:spPr/>
        <p:txBody>
          <a:bodyPr/>
          <a:lstStyle/>
          <a:p>
            <a:r>
              <a:rPr lang="en-US"/>
              <a:t>01/26/2021 - 02/09/2021</a:t>
            </a:r>
          </a:p>
        </p:txBody>
      </p:sp>
    </p:spTree>
    <p:extLst>
      <p:ext uri="{BB962C8B-B14F-4D97-AF65-F5344CB8AC3E}">
        <p14:creationId xmlns:p14="http://schemas.microsoft.com/office/powerpoint/2010/main" val="12763369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86A1B-7AF9-4467-ABE2-5A71D1B30FE5}"/>
              </a:ext>
            </a:extLst>
          </p:cNvPr>
          <p:cNvSpPr>
            <a:spLocks noGrp="1"/>
          </p:cNvSpPr>
          <p:nvPr>
            <p:ph type="title"/>
          </p:nvPr>
        </p:nvSpPr>
        <p:spPr/>
        <p:txBody>
          <a:bodyPr/>
          <a:lstStyle/>
          <a:p>
            <a:r>
              <a:rPr lang="en-US"/>
              <a:t>Facebook User Posts | Motomel</a:t>
            </a:r>
          </a:p>
        </p:txBody>
      </p:sp>
      <p:graphicFrame>
        <p:nvGraphicFramePr>
          <p:cNvPr id="6" name="Chart Placeholder 5">
            <a:extLst>
              <a:ext uri="{FF2B5EF4-FFF2-40B4-BE49-F238E27FC236}">
                <a16:creationId xmlns:a16="http://schemas.microsoft.com/office/drawing/2014/main" id="{E5D65525-7235-4DF0-81BF-F58BA6D32B24}"/>
              </a:ext>
            </a:extLst>
          </p:cNvPr>
          <p:cNvGraphicFramePr>
            <a:graphicFrameLocks noGrp="1"/>
          </p:cNvGraphicFramePr>
          <p:nvPr>
            <p:ph type="chart" sz="quarter" idx="13"/>
            <p:extLst>
              <p:ext uri="{D42A27DB-BD31-4B8C-83A1-F6EECF244321}">
                <p14:modId xmlns:p14="http://schemas.microsoft.com/office/powerpoint/2010/main" val="7234893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126011-7959-45ED-8A68-9AD29326A0E2}"/>
              </a:ext>
            </a:extLst>
          </p:cNvPr>
          <p:cNvSpPr>
            <a:spLocks noGrp="1"/>
          </p:cNvSpPr>
          <p:nvPr>
            <p:ph type="body" sz="quarter" idx="14"/>
          </p:nvPr>
        </p:nvSpPr>
        <p:spPr/>
        <p:txBody>
          <a:bodyPr/>
          <a:lstStyle/>
          <a:p>
            <a:r>
              <a:rPr lang="en-US"/>
              <a:t>01/26/2021 - 02/09/2021</a:t>
            </a:r>
          </a:p>
        </p:txBody>
      </p:sp>
      <p:sp>
        <p:nvSpPr>
          <p:cNvPr id="5" name="Footer Placeholder 4">
            <a:extLst>
              <a:ext uri="{FF2B5EF4-FFF2-40B4-BE49-F238E27FC236}">
                <a16:creationId xmlns:a16="http://schemas.microsoft.com/office/drawing/2014/main" id="{FA8D49DC-C735-4538-B55E-244C472FDA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656696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6C640-7BA6-4935-A04E-D0ABDC3F2360}"/>
              </a:ext>
            </a:extLst>
          </p:cNvPr>
          <p:cNvSpPr>
            <a:spLocks noGrp="1"/>
          </p:cNvSpPr>
          <p:nvPr>
            <p:ph type="title"/>
          </p:nvPr>
        </p:nvSpPr>
        <p:spPr/>
        <p:txBody>
          <a:bodyPr/>
          <a:lstStyle/>
          <a:p>
            <a:r>
              <a:rPr lang="en-US"/>
              <a:t>Facebook User Posts Table | Motomel - 1 of 4</a:t>
            </a:r>
          </a:p>
        </p:txBody>
      </p:sp>
      <p:graphicFrame>
        <p:nvGraphicFramePr>
          <p:cNvPr id="5" name="Table Placeholder 4">
            <a:extLst>
              <a:ext uri="{FF2B5EF4-FFF2-40B4-BE49-F238E27FC236}">
                <a16:creationId xmlns:a16="http://schemas.microsoft.com/office/drawing/2014/main" id="{CB9B92A9-18F2-43E0-950F-9B18A988A9BA}"/>
              </a:ext>
            </a:extLst>
          </p:cNvPr>
          <p:cNvGraphicFramePr>
            <a:graphicFrameLocks noGrp="1"/>
          </p:cNvGraphicFramePr>
          <p:nvPr>
            <p:ph type="tbl" sz="quarter" idx="13"/>
            <p:extLst>
              <p:ext uri="{D42A27DB-BD31-4B8C-83A1-F6EECF244321}">
                <p14:modId xmlns:p14="http://schemas.microsoft.com/office/powerpoint/2010/main" val="35859741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170304906"/>
                    </a:ext>
                  </a:extLst>
                </a:gridCol>
                <a:gridCol w="1645920">
                  <a:extLst>
                    <a:ext uri="{9D8B030D-6E8A-4147-A177-3AD203B41FA5}">
                      <a16:colId xmlns:a16="http://schemas.microsoft.com/office/drawing/2014/main" val="1363056345"/>
                    </a:ext>
                  </a:extLst>
                </a:gridCol>
                <a:gridCol w="822960">
                  <a:extLst>
                    <a:ext uri="{9D8B030D-6E8A-4147-A177-3AD203B41FA5}">
                      <a16:colId xmlns:a16="http://schemas.microsoft.com/office/drawing/2014/main" val="3903244534"/>
                    </a:ext>
                  </a:extLst>
                </a:gridCol>
                <a:gridCol w="822960">
                  <a:extLst>
                    <a:ext uri="{9D8B030D-6E8A-4147-A177-3AD203B41FA5}">
                      <a16:colId xmlns:a16="http://schemas.microsoft.com/office/drawing/2014/main" val="128295165"/>
                    </a:ext>
                  </a:extLst>
                </a:gridCol>
                <a:gridCol w="822960">
                  <a:extLst>
                    <a:ext uri="{9D8B030D-6E8A-4147-A177-3AD203B41FA5}">
                      <a16:colId xmlns:a16="http://schemas.microsoft.com/office/drawing/2014/main" val="757436340"/>
                    </a:ext>
                  </a:extLst>
                </a:gridCol>
                <a:gridCol w="822960">
                  <a:extLst>
                    <a:ext uri="{9D8B030D-6E8A-4147-A177-3AD203B41FA5}">
                      <a16:colId xmlns:a16="http://schemas.microsoft.com/office/drawing/2014/main" val="4058348092"/>
                    </a:ext>
                  </a:extLst>
                </a:gridCol>
                <a:gridCol w="822960">
                  <a:extLst>
                    <a:ext uri="{9D8B030D-6E8A-4147-A177-3AD203B41FA5}">
                      <a16:colId xmlns:a16="http://schemas.microsoft.com/office/drawing/2014/main" val="37473827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565996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- 2021-01-26 11:39:56</a:t>
                      </a:r>
                      <a:r>
                        <a:rPr kumimoji="0" lang="es-ES" sz="1000" b="0" i="0" u="none" strike="noStrike" kern="1200" cap="none" spc="0" normalizeH="0" baseline="0" noProof="0">
                          <a:ln>
                            <a:noFill/>
                          </a:ln>
                          <a:solidFill>
                            <a:prstClr val="black"/>
                          </a:solidFill>
                          <a:effectLst/>
                          <a:uLnTx/>
                          <a:uFillTx/>
                          <a:latin typeface="+mn-lt"/>
                          <a:ea typeface="+mn-ea"/>
                          <a:cs typeface="+mn-cs"/>
                        </a:rPr>
                        <a:t>
 Buen dia, siguen trayendo la TRX 250 X?  Agradezco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01/26/2021 13:21:01</a:t>
                      </a:r>
                    </a:p>
                  </a:txBody>
                  <a:tcPr/>
                </a:tc>
                <a:extLst>
                  <a:ext uri="{0D108BD9-81ED-4DB2-BD59-A6C34878D82A}">
                    <a16:rowId xmlns:a16="http://schemas.microsoft.com/office/drawing/2014/main" val="249888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- 2021-01-26 13:28:27</a:t>
                      </a:r>
                      <a:r>
                        <a:rPr kumimoji="0" lang="es-ES" sz="1000" b="0" i="0" u="none" strike="noStrike" kern="1200" cap="none" spc="0" normalizeH="0" baseline="0" noProof="0">
                          <a:ln>
                            <a:noFill/>
                          </a:ln>
                          <a:solidFill>
                            <a:prstClr val="black"/>
                          </a:solidFill>
                          <a:effectLst/>
                          <a:uLnTx/>
                          <a:uFillTx/>
                          <a:latin typeface="+mn-lt"/>
                          <a:ea typeface="+mn-ea"/>
                          <a:cs typeface="+mn-cs"/>
                        </a:rPr>
                        <a:t>
 Hermosa Vuelta a los valles con las Corven Motos Triax 250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-0/p180x540/142427104_10225525578630731_2285128110840912051_o.jpg?_nc_cat=111&amp;ccb=3&amp;_nc_sid=de0e5b&amp;_nc_ohc=PSIdnw19X68AX_NftIs&amp;_nc_oc=AQnRaP_5cxnTPg2pMh5WfpXJ3TAGXx5Kz-IX8bB6j4jJMGT0oE9UP0C14g4KwtjGc6I&amp;_nc_ht=scontent-iad3-1.xx&amp;tp=6&amp;oh=31622d7db4fca6d9ce849dec6d144599&amp;oe=604E9FA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01/29/2021 00:27:26</a:t>
                      </a:r>
                    </a:p>
                  </a:txBody>
                  <a:tcPr/>
                </a:tc>
                <a:extLst>
                  <a:ext uri="{0D108BD9-81ED-4DB2-BD59-A6C34878D82A}">
                    <a16:rowId xmlns:a16="http://schemas.microsoft.com/office/drawing/2014/main" val="851188736"/>
                  </a:ext>
                </a:extLst>
              </a:tr>
            </a:tbl>
          </a:graphicData>
        </a:graphic>
      </p:graphicFrame>
      <p:sp>
        <p:nvSpPr>
          <p:cNvPr id="4" name="Text Placeholder 3">
            <a:extLst>
              <a:ext uri="{FF2B5EF4-FFF2-40B4-BE49-F238E27FC236}">
                <a16:creationId xmlns:a16="http://schemas.microsoft.com/office/drawing/2014/main" id="{909502C4-DDAD-48EB-AFA5-4783302E4795}"/>
              </a:ext>
            </a:extLst>
          </p:cNvPr>
          <p:cNvSpPr>
            <a:spLocks noGrp="1"/>
          </p:cNvSpPr>
          <p:nvPr>
            <p:ph type="body" sz="quarter" idx="14"/>
          </p:nvPr>
        </p:nvSpPr>
        <p:spPr/>
        <p:txBody>
          <a:bodyPr/>
          <a:lstStyle/>
          <a:p>
            <a:r>
              <a:rPr lang="en-US"/>
              <a:t>01/26/2021 - 02/09/2021</a:t>
            </a:r>
          </a:p>
        </p:txBody>
      </p:sp>
    </p:spTree>
    <p:extLst>
      <p:ext uri="{BB962C8B-B14F-4D97-AF65-F5344CB8AC3E}">
        <p14:creationId xmlns:p14="http://schemas.microsoft.com/office/powerpoint/2010/main" val="41979190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FE380-BD16-4337-B040-FF8B9FC1C6A6}"/>
              </a:ext>
            </a:extLst>
          </p:cNvPr>
          <p:cNvSpPr>
            <a:spLocks noGrp="1"/>
          </p:cNvSpPr>
          <p:nvPr>
            <p:ph type="title"/>
          </p:nvPr>
        </p:nvSpPr>
        <p:spPr/>
        <p:txBody>
          <a:bodyPr/>
          <a:lstStyle/>
          <a:p>
            <a:r>
              <a:rPr lang="en-US"/>
              <a:t>Facebook User Posts Table | Motomel - 2 of 4</a:t>
            </a:r>
          </a:p>
        </p:txBody>
      </p:sp>
      <p:graphicFrame>
        <p:nvGraphicFramePr>
          <p:cNvPr id="5" name="Table Placeholder 4">
            <a:extLst>
              <a:ext uri="{FF2B5EF4-FFF2-40B4-BE49-F238E27FC236}">
                <a16:creationId xmlns:a16="http://schemas.microsoft.com/office/drawing/2014/main" id="{F3ADC4AD-D14C-44FE-83C3-F54D865F39FD}"/>
              </a:ext>
            </a:extLst>
          </p:cNvPr>
          <p:cNvGraphicFramePr>
            <a:graphicFrameLocks noGrp="1"/>
          </p:cNvGraphicFramePr>
          <p:nvPr>
            <p:ph type="tbl" sz="quarter" idx="13"/>
            <p:extLst>
              <p:ext uri="{D42A27DB-BD31-4B8C-83A1-F6EECF244321}">
                <p14:modId xmlns:p14="http://schemas.microsoft.com/office/powerpoint/2010/main" val="17647691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606085587"/>
                    </a:ext>
                  </a:extLst>
                </a:gridCol>
                <a:gridCol w="1645920">
                  <a:extLst>
                    <a:ext uri="{9D8B030D-6E8A-4147-A177-3AD203B41FA5}">
                      <a16:colId xmlns:a16="http://schemas.microsoft.com/office/drawing/2014/main" val="603389433"/>
                    </a:ext>
                  </a:extLst>
                </a:gridCol>
                <a:gridCol w="822960">
                  <a:extLst>
                    <a:ext uri="{9D8B030D-6E8A-4147-A177-3AD203B41FA5}">
                      <a16:colId xmlns:a16="http://schemas.microsoft.com/office/drawing/2014/main" val="169448578"/>
                    </a:ext>
                  </a:extLst>
                </a:gridCol>
                <a:gridCol w="822960">
                  <a:extLst>
                    <a:ext uri="{9D8B030D-6E8A-4147-A177-3AD203B41FA5}">
                      <a16:colId xmlns:a16="http://schemas.microsoft.com/office/drawing/2014/main" val="3281541694"/>
                    </a:ext>
                  </a:extLst>
                </a:gridCol>
                <a:gridCol w="822960">
                  <a:extLst>
                    <a:ext uri="{9D8B030D-6E8A-4147-A177-3AD203B41FA5}">
                      <a16:colId xmlns:a16="http://schemas.microsoft.com/office/drawing/2014/main" val="2669381833"/>
                    </a:ext>
                  </a:extLst>
                </a:gridCol>
                <a:gridCol w="822960">
                  <a:extLst>
                    <a:ext uri="{9D8B030D-6E8A-4147-A177-3AD203B41FA5}">
                      <a16:colId xmlns:a16="http://schemas.microsoft.com/office/drawing/2014/main" val="548760948"/>
                    </a:ext>
                  </a:extLst>
                </a:gridCol>
                <a:gridCol w="822960">
                  <a:extLst>
                    <a:ext uri="{9D8B030D-6E8A-4147-A177-3AD203B41FA5}">
                      <a16:colId xmlns:a16="http://schemas.microsoft.com/office/drawing/2014/main" val="35131823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091261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- 2021-01-29 18:14:21</a:t>
                      </a:r>
                      <a:r>
                        <a:rPr kumimoji="0" lang="es-ES" sz="1000" b="0" i="0" u="none" strike="noStrike" kern="1200" cap="none" spc="0" normalizeH="0" baseline="0" noProof="0">
                          <a:ln>
                            <a:noFill/>
                          </a:ln>
                          <a:solidFill>
                            <a:prstClr val="black"/>
                          </a:solidFill>
                          <a:effectLst/>
                          <a:uLnTx/>
                          <a:uFillTx/>
                          <a:latin typeface="+mn-lt"/>
                          <a:ea typeface="+mn-ea"/>
                          <a:cs typeface="+mn-cs"/>
                        </a:rPr>
                        <a:t>
 La verdad ya nosé si me toman el pelo o que ustedes los de Corven. Hace días que vengo renegando con el mismo tema ya! Me piden fotos del repuesto pero solo para dejar contento a uno. Después ni siquiera responden o por lo menos tienen educación para decir directamente que no me van a conseguir ese respuesto y dejan de hacer perder el tiempo a las personas. No me voy a cansar de publicar en sus páginas y dónde tenga que ir para que se sepa lo poco profesional que es esta empresa. Me dejaron decepcionados, nosé como pude confiar en esta marca, me arrepiento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01/29/2021 20:02:32</a:t>
                      </a:r>
                    </a:p>
                  </a:txBody>
                  <a:tcPr/>
                </a:tc>
                <a:extLst>
                  <a:ext uri="{0D108BD9-81ED-4DB2-BD59-A6C34878D82A}">
                    <a16:rowId xmlns:a16="http://schemas.microsoft.com/office/drawing/2014/main" val="690013811"/>
                  </a:ext>
                </a:extLst>
              </a:tr>
            </a:tbl>
          </a:graphicData>
        </a:graphic>
      </p:graphicFrame>
      <p:sp>
        <p:nvSpPr>
          <p:cNvPr id="4" name="Text Placeholder 3">
            <a:extLst>
              <a:ext uri="{FF2B5EF4-FFF2-40B4-BE49-F238E27FC236}">
                <a16:creationId xmlns:a16="http://schemas.microsoft.com/office/drawing/2014/main" id="{0E59BF84-0A06-41E6-A23A-312640E6DA80}"/>
              </a:ext>
            </a:extLst>
          </p:cNvPr>
          <p:cNvSpPr>
            <a:spLocks noGrp="1"/>
          </p:cNvSpPr>
          <p:nvPr>
            <p:ph type="body" sz="quarter" idx="14"/>
          </p:nvPr>
        </p:nvSpPr>
        <p:spPr/>
        <p:txBody>
          <a:bodyPr/>
          <a:lstStyle/>
          <a:p>
            <a:r>
              <a:rPr lang="en-US"/>
              <a:t>01/26/2021 - 02/09/2021</a:t>
            </a:r>
          </a:p>
        </p:txBody>
      </p:sp>
    </p:spTree>
    <p:extLst>
      <p:ext uri="{BB962C8B-B14F-4D97-AF65-F5344CB8AC3E}">
        <p14:creationId xmlns:p14="http://schemas.microsoft.com/office/powerpoint/2010/main" val="5306228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76269-2D11-48CC-9DBD-7B82C983FF8E}"/>
              </a:ext>
            </a:extLst>
          </p:cNvPr>
          <p:cNvSpPr>
            <a:spLocks noGrp="1"/>
          </p:cNvSpPr>
          <p:nvPr>
            <p:ph type="title"/>
          </p:nvPr>
        </p:nvSpPr>
        <p:spPr/>
        <p:txBody>
          <a:bodyPr/>
          <a:lstStyle/>
          <a:p>
            <a:r>
              <a:rPr lang="en-US"/>
              <a:t>Facebook User Posts Table | Motomel - 3 of 4</a:t>
            </a:r>
          </a:p>
        </p:txBody>
      </p:sp>
      <p:graphicFrame>
        <p:nvGraphicFramePr>
          <p:cNvPr id="5" name="Table Placeholder 4">
            <a:extLst>
              <a:ext uri="{FF2B5EF4-FFF2-40B4-BE49-F238E27FC236}">
                <a16:creationId xmlns:a16="http://schemas.microsoft.com/office/drawing/2014/main" id="{FFFE741D-C7BC-46F0-B20C-48875321AAE4}"/>
              </a:ext>
            </a:extLst>
          </p:cNvPr>
          <p:cNvGraphicFramePr>
            <a:graphicFrameLocks noGrp="1"/>
          </p:cNvGraphicFramePr>
          <p:nvPr>
            <p:ph type="tbl" sz="quarter" idx="13"/>
            <p:extLst>
              <p:ext uri="{D42A27DB-BD31-4B8C-83A1-F6EECF244321}">
                <p14:modId xmlns:p14="http://schemas.microsoft.com/office/powerpoint/2010/main" val="2766778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34499489"/>
                    </a:ext>
                  </a:extLst>
                </a:gridCol>
                <a:gridCol w="1645920">
                  <a:extLst>
                    <a:ext uri="{9D8B030D-6E8A-4147-A177-3AD203B41FA5}">
                      <a16:colId xmlns:a16="http://schemas.microsoft.com/office/drawing/2014/main" val="979341886"/>
                    </a:ext>
                  </a:extLst>
                </a:gridCol>
                <a:gridCol w="822960">
                  <a:extLst>
                    <a:ext uri="{9D8B030D-6E8A-4147-A177-3AD203B41FA5}">
                      <a16:colId xmlns:a16="http://schemas.microsoft.com/office/drawing/2014/main" val="1929916032"/>
                    </a:ext>
                  </a:extLst>
                </a:gridCol>
                <a:gridCol w="822960">
                  <a:extLst>
                    <a:ext uri="{9D8B030D-6E8A-4147-A177-3AD203B41FA5}">
                      <a16:colId xmlns:a16="http://schemas.microsoft.com/office/drawing/2014/main" val="2769018298"/>
                    </a:ext>
                  </a:extLst>
                </a:gridCol>
                <a:gridCol w="822960">
                  <a:extLst>
                    <a:ext uri="{9D8B030D-6E8A-4147-A177-3AD203B41FA5}">
                      <a16:colId xmlns:a16="http://schemas.microsoft.com/office/drawing/2014/main" val="2919161075"/>
                    </a:ext>
                  </a:extLst>
                </a:gridCol>
                <a:gridCol w="822960">
                  <a:extLst>
                    <a:ext uri="{9D8B030D-6E8A-4147-A177-3AD203B41FA5}">
                      <a16:colId xmlns:a16="http://schemas.microsoft.com/office/drawing/2014/main" val="31596482"/>
                    </a:ext>
                  </a:extLst>
                </a:gridCol>
                <a:gridCol w="822960">
                  <a:extLst>
                    <a:ext uri="{9D8B030D-6E8A-4147-A177-3AD203B41FA5}">
                      <a16:colId xmlns:a16="http://schemas.microsoft.com/office/drawing/2014/main" val="479046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556978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- 2021-01-29 19:25:37</a:t>
                      </a:r>
                      <a:r>
                        <a:rPr kumimoji="0" lang="es-ES" sz="1000" b="0" i="0" u="none" strike="noStrike" kern="1200" cap="none" spc="0" normalizeH="0" baseline="0" noProof="0">
                          <a:ln>
                            <a:noFill/>
                          </a:ln>
                          <a:solidFill>
                            <a:prstClr val="black"/>
                          </a:solidFill>
                          <a:effectLst/>
                          <a:uLnTx/>
                          <a:uFillTx/>
                          <a:latin typeface="+mn-lt"/>
                          <a:ea typeface="+mn-ea"/>
                          <a:cs typeface="+mn-cs"/>
                        </a:rPr>
                        <a:t>
 Buenas tardes Corven, les cuento que soy usuarios de "La Viajera" Triax 250 Touring y la compre de segunda mano, con apenas unos 2000km de uso, la moto me llego con algunos agregados y faltantes de la mano de su primer dueño, los faltantes son las defensas de las maletas laterales y el soporte de unión de estas en la parte trasera (travesaño) intente adquirirlos en venta de repuestos y/o usuarios que decidieron sacarlos de su moto, pero sin resultados, es por esta razón que me dirijo a ustedes, quizás me las podrían conseguir o darme información precisa donde hacerlo, soy de Argentina, Catamarca y porque negarlo un ENAMORADO! de esta motocicleta, desde ya muy agradecido por su atención Corven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01/29/2021 20:04:51</a:t>
                      </a:r>
                    </a:p>
                  </a:txBody>
                  <a:tcPr/>
                </a:tc>
                <a:extLst>
                  <a:ext uri="{0D108BD9-81ED-4DB2-BD59-A6C34878D82A}">
                    <a16:rowId xmlns:a16="http://schemas.microsoft.com/office/drawing/2014/main" val="801511496"/>
                  </a:ext>
                </a:extLst>
              </a:tr>
            </a:tbl>
          </a:graphicData>
        </a:graphic>
      </p:graphicFrame>
      <p:sp>
        <p:nvSpPr>
          <p:cNvPr id="4" name="Text Placeholder 3">
            <a:extLst>
              <a:ext uri="{FF2B5EF4-FFF2-40B4-BE49-F238E27FC236}">
                <a16:creationId xmlns:a16="http://schemas.microsoft.com/office/drawing/2014/main" id="{42301EB3-4A12-4A82-9382-B9392EC35AE4}"/>
              </a:ext>
            </a:extLst>
          </p:cNvPr>
          <p:cNvSpPr>
            <a:spLocks noGrp="1"/>
          </p:cNvSpPr>
          <p:nvPr>
            <p:ph type="body" sz="quarter" idx="14"/>
          </p:nvPr>
        </p:nvSpPr>
        <p:spPr/>
        <p:txBody>
          <a:bodyPr/>
          <a:lstStyle/>
          <a:p>
            <a:r>
              <a:rPr lang="en-US"/>
              <a:t>01/26/2021 - 02/09/2021</a:t>
            </a:r>
          </a:p>
        </p:txBody>
      </p:sp>
    </p:spTree>
    <p:extLst>
      <p:ext uri="{BB962C8B-B14F-4D97-AF65-F5344CB8AC3E}">
        <p14:creationId xmlns:p14="http://schemas.microsoft.com/office/powerpoint/2010/main" val="30409164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5D9B2-786F-4FD6-ADAE-D6BD6A287ADA}"/>
              </a:ext>
            </a:extLst>
          </p:cNvPr>
          <p:cNvSpPr>
            <a:spLocks noGrp="1"/>
          </p:cNvSpPr>
          <p:nvPr>
            <p:ph type="title"/>
          </p:nvPr>
        </p:nvSpPr>
        <p:spPr/>
        <p:txBody>
          <a:bodyPr/>
          <a:lstStyle/>
          <a:p>
            <a:r>
              <a:rPr lang="en-US"/>
              <a:t>Facebook User Posts Table | Motomel - 4 of 4</a:t>
            </a:r>
          </a:p>
        </p:txBody>
      </p:sp>
      <p:graphicFrame>
        <p:nvGraphicFramePr>
          <p:cNvPr id="5" name="Table Placeholder 4">
            <a:extLst>
              <a:ext uri="{FF2B5EF4-FFF2-40B4-BE49-F238E27FC236}">
                <a16:creationId xmlns:a16="http://schemas.microsoft.com/office/drawing/2014/main" id="{730415B4-48C7-4820-829B-A0CF217C062C}"/>
              </a:ext>
            </a:extLst>
          </p:cNvPr>
          <p:cNvGraphicFramePr>
            <a:graphicFrameLocks noGrp="1"/>
          </p:cNvGraphicFramePr>
          <p:nvPr>
            <p:ph type="tbl" sz="quarter" idx="13"/>
            <p:extLst>
              <p:ext uri="{D42A27DB-BD31-4B8C-83A1-F6EECF244321}">
                <p14:modId xmlns:p14="http://schemas.microsoft.com/office/powerpoint/2010/main" val="30674856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643892224"/>
                    </a:ext>
                  </a:extLst>
                </a:gridCol>
                <a:gridCol w="1645920">
                  <a:extLst>
                    <a:ext uri="{9D8B030D-6E8A-4147-A177-3AD203B41FA5}">
                      <a16:colId xmlns:a16="http://schemas.microsoft.com/office/drawing/2014/main" val="1019096415"/>
                    </a:ext>
                  </a:extLst>
                </a:gridCol>
                <a:gridCol w="822960">
                  <a:extLst>
                    <a:ext uri="{9D8B030D-6E8A-4147-A177-3AD203B41FA5}">
                      <a16:colId xmlns:a16="http://schemas.microsoft.com/office/drawing/2014/main" val="3304884664"/>
                    </a:ext>
                  </a:extLst>
                </a:gridCol>
                <a:gridCol w="822960">
                  <a:extLst>
                    <a:ext uri="{9D8B030D-6E8A-4147-A177-3AD203B41FA5}">
                      <a16:colId xmlns:a16="http://schemas.microsoft.com/office/drawing/2014/main" val="1317856983"/>
                    </a:ext>
                  </a:extLst>
                </a:gridCol>
                <a:gridCol w="822960">
                  <a:extLst>
                    <a:ext uri="{9D8B030D-6E8A-4147-A177-3AD203B41FA5}">
                      <a16:colId xmlns:a16="http://schemas.microsoft.com/office/drawing/2014/main" val="3891205297"/>
                    </a:ext>
                  </a:extLst>
                </a:gridCol>
                <a:gridCol w="822960">
                  <a:extLst>
                    <a:ext uri="{9D8B030D-6E8A-4147-A177-3AD203B41FA5}">
                      <a16:colId xmlns:a16="http://schemas.microsoft.com/office/drawing/2014/main" val="3414023042"/>
                    </a:ext>
                  </a:extLst>
                </a:gridCol>
                <a:gridCol w="822960">
                  <a:extLst>
                    <a:ext uri="{9D8B030D-6E8A-4147-A177-3AD203B41FA5}">
                      <a16:colId xmlns:a16="http://schemas.microsoft.com/office/drawing/2014/main" val="18595172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754902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- 2021-02-02 19:44:17</a:t>
                      </a:r>
                      <a:r>
                        <a:rPr kumimoji="0" lang="es-ES" sz="1000" b="0" i="0" u="none" strike="noStrike" kern="1200" cap="none" spc="0" normalizeH="0" baseline="0" noProof="0">
                          <a:ln>
                            <a:noFill/>
                          </a:ln>
                          <a:solidFill>
                            <a:prstClr val="black"/>
                          </a:solidFill>
                          <a:effectLst/>
                          <a:uLnTx/>
                          <a:uFillTx/>
                          <a:latin typeface="+mn-lt"/>
                          <a:ea typeface="+mn-ea"/>
                          <a:cs typeface="+mn-cs"/>
                        </a:rPr>
                        <a:t>
 Hola, necesito pedalines delanteros para Corven Indiana, fui a ALvarez Thomas Cycle Motos y me dijeron que no hay. Como puede ser que algo tan simple que tiene desgaste por uso permanente, no se consiga.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02/03/2021 23:08:14</a:t>
                      </a:r>
                    </a:p>
                  </a:txBody>
                  <a:tcPr/>
                </a:tc>
                <a:extLst>
                  <a:ext uri="{0D108BD9-81ED-4DB2-BD59-A6C34878D82A}">
                    <a16:rowId xmlns:a16="http://schemas.microsoft.com/office/drawing/2014/main" val="3689819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- 2021-02-04 23:41:40</a:t>
                      </a:r>
                      <a:r>
                        <a:rPr kumimoji="0" lang="es-ES" sz="1000" b="0" i="0" u="none" strike="noStrike" kern="1200" cap="none" spc="0" normalizeH="0" baseline="0" noProof="0">
                          <a:ln>
                            <a:noFill/>
                          </a:ln>
                          <a:solidFill>
                            <a:prstClr val="black"/>
                          </a:solidFill>
                          <a:effectLst/>
                          <a:uLnTx/>
                          <a:uFillTx/>
                          <a:latin typeface="+mn-lt"/>
                          <a:ea typeface="+mn-ea"/>
                          <a:cs typeface="+mn-cs"/>
                        </a:rPr>
                        <a:t>
 Ruego un motoquero q me lleve a conocer el sur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80418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- 2021-02-06 18:16:54</a:t>
                      </a:r>
                      <a:r>
                        <a:rPr kumimoji="0" lang="es-ES" sz="1000" b="0" i="0" u="none" strike="noStrike" kern="1200" cap="none" spc="0" normalizeH="0" baseline="0" noProof="0">
                          <a:ln>
                            <a:noFill/>
                          </a:ln>
                          <a:solidFill>
                            <a:prstClr val="black"/>
                          </a:solidFill>
                          <a:effectLst/>
                          <a:uLnTx/>
                          <a:uFillTx/>
                          <a:latin typeface="+mn-lt"/>
                          <a:ea typeface="+mn-ea"/>
                          <a:cs typeface="+mn-cs"/>
                        </a:rPr>
                        <a:t>
 Hola me mandaron un correo con un código del filtro de aceite pero no es el de mí moto. Por favor necesito una solución ya vengo hace meses renegando con lo mismo. No entiendo cómo es que no tienen un repuesto ustedes que son la casa oficial de Corven!!!!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02/08/2021 13:07:15</a:t>
                      </a:r>
                    </a:p>
                  </a:txBody>
                  <a:tcPr/>
                </a:tc>
                <a:extLst>
                  <a:ext uri="{0D108BD9-81ED-4DB2-BD59-A6C34878D82A}">
                    <a16:rowId xmlns:a16="http://schemas.microsoft.com/office/drawing/2014/main" val="1559836042"/>
                  </a:ext>
                </a:extLst>
              </a:tr>
            </a:tbl>
          </a:graphicData>
        </a:graphic>
      </p:graphicFrame>
      <p:sp>
        <p:nvSpPr>
          <p:cNvPr id="4" name="Text Placeholder 3">
            <a:extLst>
              <a:ext uri="{FF2B5EF4-FFF2-40B4-BE49-F238E27FC236}">
                <a16:creationId xmlns:a16="http://schemas.microsoft.com/office/drawing/2014/main" id="{585BFDD3-1C8E-4AE2-9D8C-E15E269D8E00}"/>
              </a:ext>
            </a:extLst>
          </p:cNvPr>
          <p:cNvSpPr>
            <a:spLocks noGrp="1"/>
          </p:cNvSpPr>
          <p:nvPr>
            <p:ph type="body" sz="quarter" idx="14"/>
          </p:nvPr>
        </p:nvSpPr>
        <p:spPr/>
        <p:txBody>
          <a:bodyPr/>
          <a:lstStyle/>
          <a:p>
            <a:r>
              <a:rPr lang="en-US"/>
              <a:t>01/26/2021 - 02/09/2021</a:t>
            </a:r>
          </a:p>
        </p:txBody>
      </p:sp>
    </p:spTree>
    <p:extLst>
      <p:ext uri="{BB962C8B-B14F-4D97-AF65-F5344CB8AC3E}">
        <p14:creationId xmlns:p14="http://schemas.microsoft.com/office/powerpoint/2010/main" val="5693088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CB3274-CB1F-40E2-86E7-88D3371FDD36}"/>
              </a:ext>
            </a:extLst>
          </p:cNvPr>
          <p:cNvSpPr>
            <a:spLocks noGrp="1"/>
          </p:cNvSpPr>
          <p:nvPr>
            <p:ph type="title"/>
          </p:nvPr>
        </p:nvSpPr>
        <p:spPr/>
        <p:txBody>
          <a:bodyPr/>
          <a:lstStyle/>
          <a:p>
            <a:r>
              <a:rPr lang="en-US"/>
              <a:t>Facebook Interaction Rate | Motomel</a:t>
            </a:r>
          </a:p>
        </p:txBody>
      </p:sp>
      <p:graphicFrame>
        <p:nvGraphicFramePr>
          <p:cNvPr id="6" name="Chart Placeholder 5">
            <a:extLst>
              <a:ext uri="{FF2B5EF4-FFF2-40B4-BE49-F238E27FC236}">
                <a16:creationId xmlns:a16="http://schemas.microsoft.com/office/drawing/2014/main" id="{ACFCA98A-81E1-4E69-9FF5-2E943B43AB9B}"/>
              </a:ext>
            </a:extLst>
          </p:cNvPr>
          <p:cNvGraphicFramePr>
            <a:graphicFrameLocks noGrp="1"/>
          </p:cNvGraphicFramePr>
          <p:nvPr>
            <p:ph type="chart" sz="quarter" idx="13"/>
            <p:extLst>
              <p:ext uri="{D42A27DB-BD31-4B8C-83A1-F6EECF244321}">
                <p14:modId xmlns:p14="http://schemas.microsoft.com/office/powerpoint/2010/main" val="2651878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7DDABA-53B9-4BA2-980E-EF6D482CF486}"/>
              </a:ext>
            </a:extLst>
          </p:cNvPr>
          <p:cNvSpPr>
            <a:spLocks noGrp="1"/>
          </p:cNvSpPr>
          <p:nvPr>
            <p:ph type="body" sz="quarter" idx="14"/>
          </p:nvPr>
        </p:nvSpPr>
        <p:spPr/>
        <p:txBody>
          <a:bodyPr/>
          <a:lstStyle/>
          <a:p>
            <a:r>
              <a:rPr lang="en-US"/>
              <a:t>01/26/2021 - 02/09/2021</a:t>
            </a:r>
          </a:p>
        </p:txBody>
      </p:sp>
      <p:sp>
        <p:nvSpPr>
          <p:cNvPr id="5" name="Footer Placeholder 4">
            <a:extLst>
              <a:ext uri="{FF2B5EF4-FFF2-40B4-BE49-F238E27FC236}">
                <a16:creationId xmlns:a16="http://schemas.microsoft.com/office/drawing/2014/main" id="{AB7C36C0-5F27-4F12-AED2-5FDBBD9FF2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111480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A6AEC-E35E-439F-9DD4-DC6A382797DD}"/>
              </a:ext>
            </a:extLst>
          </p:cNvPr>
          <p:cNvSpPr>
            <a:spLocks noGrp="1"/>
          </p:cNvSpPr>
          <p:nvPr>
            <p:ph type="title"/>
          </p:nvPr>
        </p:nvSpPr>
        <p:spPr/>
        <p:txBody>
          <a:bodyPr/>
          <a:lstStyle/>
          <a:p>
            <a:r>
              <a:rPr lang="en-US"/>
              <a:t>Facebook Interactions Distribution | Motomel</a:t>
            </a:r>
          </a:p>
        </p:txBody>
      </p:sp>
      <p:graphicFrame>
        <p:nvGraphicFramePr>
          <p:cNvPr id="6" name="Chart Placeholder 5">
            <a:extLst>
              <a:ext uri="{FF2B5EF4-FFF2-40B4-BE49-F238E27FC236}">
                <a16:creationId xmlns:a16="http://schemas.microsoft.com/office/drawing/2014/main" id="{28976B17-3F7E-49BD-8119-0704486E579E}"/>
              </a:ext>
            </a:extLst>
          </p:cNvPr>
          <p:cNvGraphicFramePr>
            <a:graphicFrameLocks noGrp="1"/>
          </p:cNvGraphicFramePr>
          <p:nvPr>
            <p:ph type="chart" sz="quarter" idx="13"/>
            <p:extLst>
              <p:ext uri="{D42A27DB-BD31-4B8C-83A1-F6EECF244321}">
                <p14:modId xmlns:p14="http://schemas.microsoft.com/office/powerpoint/2010/main" val="32648001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262E3B-0720-4A2B-BBFA-B63962AB2291}"/>
              </a:ext>
            </a:extLst>
          </p:cNvPr>
          <p:cNvSpPr>
            <a:spLocks noGrp="1"/>
          </p:cNvSpPr>
          <p:nvPr>
            <p:ph type="body" sz="quarter" idx="14"/>
          </p:nvPr>
        </p:nvSpPr>
        <p:spPr/>
        <p:txBody>
          <a:bodyPr/>
          <a:lstStyle/>
          <a:p>
            <a:r>
              <a:rPr lang="en-US"/>
              <a:t>01/26/2021 - 02/09/2021</a:t>
            </a:r>
          </a:p>
        </p:txBody>
      </p:sp>
      <p:sp>
        <p:nvSpPr>
          <p:cNvPr id="5" name="Footer Placeholder 4">
            <a:extLst>
              <a:ext uri="{FF2B5EF4-FFF2-40B4-BE49-F238E27FC236}">
                <a16:creationId xmlns:a16="http://schemas.microsoft.com/office/drawing/2014/main" id="{A199046B-4B4A-47E8-893D-27CCAC7800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038727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1DCF9-6D0B-4DEF-B805-4F0A74E347E9}"/>
              </a:ext>
            </a:extLst>
          </p:cNvPr>
          <p:cNvSpPr>
            <a:spLocks noGrp="1"/>
          </p:cNvSpPr>
          <p:nvPr>
            <p:ph type="title"/>
          </p:nvPr>
        </p:nvSpPr>
        <p:spPr/>
        <p:txBody>
          <a:bodyPr/>
          <a:lstStyle/>
          <a:p>
            <a:r>
              <a:rPr lang="en-US"/>
              <a:t>Facebook Interaction Rate By Hour | Motomel</a:t>
            </a:r>
          </a:p>
        </p:txBody>
      </p:sp>
      <p:graphicFrame>
        <p:nvGraphicFramePr>
          <p:cNvPr id="6" name="Chart Placeholder 5">
            <a:extLst>
              <a:ext uri="{FF2B5EF4-FFF2-40B4-BE49-F238E27FC236}">
                <a16:creationId xmlns:a16="http://schemas.microsoft.com/office/drawing/2014/main" id="{CF734F78-2084-4B68-B9C4-F91E9565BD9F}"/>
              </a:ext>
            </a:extLst>
          </p:cNvPr>
          <p:cNvGraphicFramePr>
            <a:graphicFrameLocks noGrp="1"/>
          </p:cNvGraphicFramePr>
          <p:nvPr>
            <p:ph type="chart" sz="quarter" idx="13"/>
            <p:extLst>
              <p:ext uri="{D42A27DB-BD31-4B8C-83A1-F6EECF244321}">
                <p14:modId xmlns:p14="http://schemas.microsoft.com/office/powerpoint/2010/main" val="10229090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0851F5-BA66-49FA-B3B0-670F2B9E0661}"/>
              </a:ext>
            </a:extLst>
          </p:cNvPr>
          <p:cNvSpPr>
            <a:spLocks noGrp="1"/>
          </p:cNvSpPr>
          <p:nvPr>
            <p:ph type="body" sz="quarter" idx="14"/>
          </p:nvPr>
        </p:nvSpPr>
        <p:spPr/>
        <p:txBody>
          <a:bodyPr/>
          <a:lstStyle/>
          <a:p>
            <a:r>
              <a:rPr lang="en-US"/>
              <a:t>01/26/2021 - 02/09/2021</a:t>
            </a:r>
          </a:p>
        </p:txBody>
      </p:sp>
      <p:sp>
        <p:nvSpPr>
          <p:cNvPr id="5" name="Footer Placeholder 4">
            <a:extLst>
              <a:ext uri="{FF2B5EF4-FFF2-40B4-BE49-F238E27FC236}">
                <a16:creationId xmlns:a16="http://schemas.microsoft.com/office/drawing/2014/main" id="{86322353-3306-4550-82B7-9CF832A3C72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955179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51219-8CA2-4623-AD43-F8120024EFD1}"/>
              </a:ext>
            </a:extLst>
          </p:cNvPr>
          <p:cNvSpPr>
            <a:spLocks noGrp="1"/>
          </p:cNvSpPr>
          <p:nvPr>
            <p:ph type="title"/>
          </p:nvPr>
        </p:nvSpPr>
        <p:spPr/>
        <p:txBody>
          <a:bodyPr/>
          <a:lstStyle/>
          <a:p>
            <a:r>
              <a:rPr lang="en-US"/>
              <a:t>Facebook Interaction Rate By Weekday | Motomel</a:t>
            </a:r>
          </a:p>
        </p:txBody>
      </p:sp>
      <p:graphicFrame>
        <p:nvGraphicFramePr>
          <p:cNvPr id="6" name="Chart Placeholder 5">
            <a:extLst>
              <a:ext uri="{FF2B5EF4-FFF2-40B4-BE49-F238E27FC236}">
                <a16:creationId xmlns:a16="http://schemas.microsoft.com/office/drawing/2014/main" id="{3D779152-2812-43F9-A7BB-41A33AC4447C}"/>
              </a:ext>
            </a:extLst>
          </p:cNvPr>
          <p:cNvGraphicFramePr>
            <a:graphicFrameLocks noGrp="1"/>
          </p:cNvGraphicFramePr>
          <p:nvPr>
            <p:ph type="chart" sz="quarter" idx="13"/>
            <p:extLst>
              <p:ext uri="{D42A27DB-BD31-4B8C-83A1-F6EECF244321}">
                <p14:modId xmlns:p14="http://schemas.microsoft.com/office/powerpoint/2010/main" val="20881111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728FCE-7D19-4A5D-A314-0B597BA84F7E}"/>
              </a:ext>
            </a:extLst>
          </p:cNvPr>
          <p:cNvSpPr>
            <a:spLocks noGrp="1"/>
          </p:cNvSpPr>
          <p:nvPr>
            <p:ph type="body" sz="quarter" idx="14"/>
          </p:nvPr>
        </p:nvSpPr>
        <p:spPr/>
        <p:txBody>
          <a:bodyPr/>
          <a:lstStyle/>
          <a:p>
            <a:r>
              <a:rPr lang="en-US"/>
              <a:t>01/26/2021 - 02/09/2021</a:t>
            </a:r>
          </a:p>
        </p:txBody>
      </p:sp>
      <p:sp>
        <p:nvSpPr>
          <p:cNvPr id="5" name="Footer Placeholder 4">
            <a:extLst>
              <a:ext uri="{FF2B5EF4-FFF2-40B4-BE49-F238E27FC236}">
                <a16:creationId xmlns:a16="http://schemas.microsoft.com/office/drawing/2014/main" id="{BF1C62B2-19A1-4976-923F-0F632E6451D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516444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B2B84-03D6-48FF-93E9-EFEC799B4673}"/>
              </a:ext>
            </a:extLst>
          </p:cNvPr>
          <p:cNvSpPr>
            <a:spLocks noGrp="1"/>
          </p:cNvSpPr>
          <p:nvPr>
            <p:ph type="title"/>
          </p:nvPr>
        </p:nvSpPr>
        <p:spPr/>
        <p:txBody>
          <a:bodyPr/>
          <a:lstStyle/>
          <a:p>
            <a:r>
              <a:rPr lang="en-US"/>
              <a:t>Facebook Interaction Rate By Post Type | Motomel</a:t>
            </a:r>
          </a:p>
        </p:txBody>
      </p:sp>
      <p:graphicFrame>
        <p:nvGraphicFramePr>
          <p:cNvPr id="6" name="Chart Placeholder 5">
            <a:extLst>
              <a:ext uri="{FF2B5EF4-FFF2-40B4-BE49-F238E27FC236}">
                <a16:creationId xmlns:a16="http://schemas.microsoft.com/office/drawing/2014/main" id="{29A3BD82-DF2C-415C-A503-6CC2B187B860}"/>
              </a:ext>
            </a:extLst>
          </p:cNvPr>
          <p:cNvGraphicFramePr>
            <a:graphicFrameLocks noGrp="1"/>
          </p:cNvGraphicFramePr>
          <p:nvPr>
            <p:ph type="chart" sz="quarter" idx="13"/>
            <p:extLst>
              <p:ext uri="{D42A27DB-BD31-4B8C-83A1-F6EECF244321}">
                <p14:modId xmlns:p14="http://schemas.microsoft.com/office/powerpoint/2010/main" val="2689787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10A627-5152-42A8-89EE-B67A9005D62C}"/>
              </a:ext>
            </a:extLst>
          </p:cNvPr>
          <p:cNvSpPr>
            <a:spLocks noGrp="1"/>
          </p:cNvSpPr>
          <p:nvPr>
            <p:ph type="body" sz="quarter" idx="14"/>
          </p:nvPr>
        </p:nvSpPr>
        <p:spPr/>
        <p:txBody>
          <a:bodyPr/>
          <a:lstStyle/>
          <a:p>
            <a:r>
              <a:rPr lang="en-US"/>
              <a:t>01/26/2021 - 02/09/2021</a:t>
            </a:r>
          </a:p>
        </p:txBody>
      </p:sp>
      <p:sp>
        <p:nvSpPr>
          <p:cNvPr id="5" name="Footer Placeholder 4">
            <a:extLst>
              <a:ext uri="{FF2B5EF4-FFF2-40B4-BE49-F238E27FC236}">
                <a16:creationId xmlns:a16="http://schemas.microsoft.com/office/drawing/2014/main" id="{F77728E8-AE14-4932-A1E3-639361A91E2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71308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F041F-B96A-4846-A9CB-8CD0263497F7}"/>
              </a:ext>
            </a:extLst>
          </p:cNvPr>
          <p:cNvSpPr>
            <a:spLocks noGrp="1"/>
          </p:cNvSpPr>
          <p:nvPr>
            <p:ph type="title"/>
          </p:nvPr>
        </p:nvSpPr>
        <p:spPr/>
        <p:txBody>
          <a:bodyPr/>
          <a:lstStyle/>
          <a:p>
            <a:r>
              <a:rPr lang="en-US"/>
              <a:t>Facebook Custom Own Posts Table + reactions | Motomel - 1 of 13</a:t>
            </a:r>
          </a:p>
        </p:txBody>
      </p:sp>
      <p:graphicFrame>
        <p:nvGraphicFramePr>
          <p:cNvPr id="5" name="Table Placeholder 4">
            <a:extLst>
              <a:ext uri="{FF2B5EF4-FFF2-40B4-BE49-F238E27FC236}">
                <a16:creationId xmlns:a16="http://schemas.microsoft.com/office/drawing/2014/main" id="{1BDA30CB-65DC-485B-8D3F-D881B0465400}"/>
              </a:ext>
            </a:extLst>
          </p:cNvPr>
          <p:cNvGraphicFramePr>
            <a:graphicFrameLocks noGrp="1"/>
          </p:cNvGraphicFramePr>
          <p:nvPr>
            <p:ph type="tbl" sz="quarter" idx="13"/>
            <p:extLst>
              <p:ext uri="{D42A27DB-BD31-4B8C-83A1-F6EECF244321}">
                <p14:modId xmlns:p14="http://schemas.microsoft.com/office/powerpoint/2010/main" val="35515288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861051182"/>
                    </a:ext>
                  </a:extLst>
                </a:gridCol>
                <a:gridCol w="493776">
                  <a:extLst>
                    <a:ext uri="{9D8B030D-6E8A-4147-A177-3AD203B41FA5}">
                      <a16:colId xmlns:a16="http://schemas.microsoft.com/office/drawing/2014/main" val="1289691185"/>
                    </a:ext>
                  </a:extLst>
                </a:gridCol>
                <a:gridCol w="493776">
                  <a:extLst>
                    <a:ext uri="{9D8B030D-6E8A-4147-A177-3AD203B41FA5}">
                      <a16:colId xmlns:a16="http://schemas.microsoft.com/office/drawing/2014/main" val="2531984206"/>
                    </a:ext>
                  </a:extLst>
                </a:gridCol>
                <a:gridCol w="493776">
                  <a:extLst>
                    <a:ext uri="{9D8B030D-6E8A-4147-A177-3AD203B41FA5}">
                      <a16:colId xmlns:a16="http://schemas.microsoft.com/office/drawing/2014/main" val="776744405"/>
                    </a:ext>
                  </a:extLst>
                </a:gridCol>
                <a:gridCol w="493776">
                  <a:extLst>
                    <a:ext uri="{9D8B030D-6E8A-4147-A177-3AD203B41FA5}">
                      <a16:colId xmlns:a16="http://schemas.microsoft.com/office/drawing/2014/main" val="3399948840"/>
                    </a:ext>
                  </a:extLst>
                </a:gridCol>
                <a:gridCol w="493776">
                  <a:extLst>
                    <a:ext uri="{9D8B030D-6E8A-4147-A177-3AD203B41FA5}">
                      <a16:colId xmlns:a16="http://schemas.microsoft.com/office/drawing/2014/main" val="2513715105"/>
                    </a:ext>
                  </a:extLst>
                </a:gridCol>
                <a:gridCol w="493776">
                  <a:extLst>
                    <a:ext uri="{9D8B030D-6E8A-4147-A177-3AD203B41FA5}">
                      <a16:colId xmlns:a16="http://schemas.microsoft.com/office/drawing/2014/main" val="938095615"/>
                    </a:ext>
                  </a:extLst>
                </a:gridCol>
                <a:gridCol w="493776">
                  <a:extLst>
                    <a:ext uri="{9D8B030D-6E8A-4147-A177-3AD203B41FA5}">
                      <a16:colId xmlns:a16="http://schemas.microsoft.com/office/drawing/2014/main" val="3975856456"/>
                    </a:ext>
                  </a:extLst>
                </a:gridCol>
                <a:gridCol w="493776">
                  <a:extLst>
                    <a:ext uri="{9D8B030D-6E8A-4147-A177-3AD203B41FA5}">
                      <a16:colId xmlns:a16="http://schemas.microsoft.com/office/drawing/2014/main" val="2356420715"/>
                    </a:ext>
                  </a:extLst>
                </a:gridCol>
                <a:gridCol w="493776">
                  <a:extLst>
                    <a:ext uri="{9D8B030D-6E8A-4147-A177-3AD203B41FA5}">
                      <a16:colId xmlns:a16="http://schemas.microsoft.com/office/drawing/2014/main" val="879320065"/>
                    </a:ext>
                  </a:extLst>
                </a:gridCol>
                <a:gridCol w="493776">
                  <a:extLst>
                    <a:ext uri="{9D8B030D-6E8A-4147-A177-3AD203B41FA5}">
                      <a16:colId xmlns:a16="http://schemas.microsoft.com/office/drawing/2014/main" val="3996887421"/>
                    </a:ext>
                  </a:extLst>
                </a:gridCol>
                <a:gridCol w="493776">
                  <a:extLst>
                    <a:ext uri="{9D8B030D-6E8A-4147-A177-3AD203B41FA5}">
                      <a16:colId xmlns:a16="http://schemas.microsoft.com/office/drawing/2014/main" val="939199446"/>
                    </a:ext>
                  </a:extLst>
                </a:gridCol>
                <a:gridCol w="493776">
                  <a:extLst>
                    <a:ext uri="{9D8B030D-6E8A-4147-A177-3AD203B41FA5}">
                      <a16:colId xmlns:a16="http://schemas.microsoft.com/office/drawing/2014/main" val="10410749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37389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- 2021-01-31 19:12:02</a:t>
                      </a:r>
                      <a:r>
                        <a:rPr kumimoji="0" lang="es-ES" sz="1000" b="0" i="0" u="none" strike="noStrike" kern="1200" cap="none" spc="0" normalizeH="0" baseline="0" noProof="0">
                          <a:ln>
                            <a:noFill/>
                          </a:ln>
                          <a:solidFill>
                            <a:prstClr val="black"/>
                          </a:solidFill>
                          <a:effectLst/>
                          <a:uLnTx/>
                          <a:uFillTx/>
                          <a:latin typeface="+mn-lt"/>
                          <a:ea typeface="+mn-ea"/>
                          <a:cs typeface="+mn-cs"/>
                        </a:rPr>
                        <a:t>
 La TRIAX 250 TOURING tiene el equipamiento más completo para disfrutar el viaje y adueñarte del camino.
#YaSabésADóndeIr
Tenela en 18 cuotas sin interés.
Consultá precios y planes de financiación en el link de la bio.
#Corven #Motos #Triax #Tourring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329804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- 2021-01-27 17:40:09</a:t>
                      </a:r>
                      <a:r>
                        <a:rPr kumimoji="0" lang="es-ES" sz="1000" b="0" i="0" u="none" strike="noStrike" kern="1200" cap="none" spc="0" normalizeH="0" baseline="0" noProof="0">
                          <a:ln>
                            <a:noFill/>
                          </a:ln>
                          <a:solidFill>
                            <a:prstClr val="black"/>
                          </a:solidFill>
                          <a:effectLst/>
                          <a:uLnTx/>
                          <a:uFillTx/>
                          <a:latin typeface="+mn-lt"/>
                          <a:ea typeface="+mn-ea"/>
                          <a:cs typeface="+mn-cs"/>
                        </a:rPr>
                        <a:t>
 La #𝐒𝐤𝐮𝐚𝐀𝐝𝐯𝐞𝐧𝐭𝐮𝐫𝐞 fue diseñada para superar límites. Tiene todo lo que necesitás para salir a rodar en cualquier camino, ya sea tierra o asfalto.⁣
⁣
¡Descubrila!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08451023"/>
                  </a:ext>
                </a:extLst>
              </a:tr>
            </a:tbl>
          </a:graphicData>
        </a:graphic>
      </p:graphicFrame>
      <p:sp>
        <p:nvSpPr>
          <p:cNvPr id="4" name="Text Placeholder 3">
            <a:extLst>
              <a:ext uri="{FF2B5EF4-FFF2-40B4-BE49-F238E27FC236}">
                <a16:creationId xmlns:a16="http://schemas.microsoft.com/office/drawing/2014/main" id="{C1361276-B1F8-42B4-B869-1A72831A4CA0}"/>
              </a:ext>
            </a:extLst>
          </p:cNvPr>
          <p:cNvSpPr>
            <a:spLocks noGrp="1"/>
          </p:cNvSpPr>
          <p:nvPr>
            <p:ph type="body" sz="quarter" idx="14"/>
          </p:nvPr>
        </p:nvSpPr>
        <p:spPr/>
        <p:txBody>
          <a:bodyPr/>
          <a:lstStyle/>
          <a:p>
            <a:r>
              <a:rPr lang="en-US"/>
              <a:t>01/26/2021 - 02/09/2021</a:t>
            </a:r>
          </a:p>
        </p:txBody>
      </p:sp>
    </p:spTree>
    <p:extLst>
      <p:ext uri="{BB962C8B-B14F-4D97-AF65-F5344CB8AC3E}">
        <p14:creationId xmlns:p14="http://schemas.microsoft.com/office/powerpoint/2010/main" val="5587895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BC9C2-DC71-48B5-BA4D-3CD945250D99}"/>
              </a:ext>
            </a:extLst>
          </p:cNvPr>
          <p:cNvSpPr>
            <a:spLocks noGrp="1"/>
          </p:cNvSpPr>
          <p:nvPr>
            <p:ph type="title"/>
          </p:nvPr>
        </p:nvSpPr>
        <p:spPr/>
        <p:txBody>
          <a:bodyPr/>
          <a:lstStyle/>
          <a:p>
            <a:r>
              <a:rPr lang="en-US"/>
              <a:t>Facebook Custom Own Posts Table + reactions | Motomel - 2 of 13</a:t>
            </a:r>
          </a:p>
        </p:txBody>
      </p:sp>
      <p:graphicFrame>
        <p:nvGraphicFramePr>
          <p:cNvPr id="5" name="Table Placeholder 4">
            <a:extLst>
              <a:ext uri="{FF2B5EF4-FFF2-40B4-BE49-F238E27FC236}">
                <a16:creationId xmlns:a16="http://schemas.microsoft.com/office/drawing/2014/main" id="{CC529FAF-8A36-4293-AC8F-7E9979D53B35}"/>
              </a:ext>
            </a:extLst>
          </p:cNvPr>
          <p:cNvGraphicFramePr>
            <a:graphicFrameLocks noGrp="1"/>
          </p:cNvGraphicFramePr>
          <p:nvPr>
            <p:ph type="tbl" sz="quarter" idx="13"/>
            <p:extLst>
              <p:ext uri="{D42A27DB-BD31-4B8C-83A1-F6EECF244321}">
                <p14:modId xmlns:p14="http://schemas.microsoft.com/office/powerpoint/2010/main" val="28861968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463049450"/>
                    </a:ext>
                  </a:extLst>
                </a:gridCol>
                <a:gridCol w="493776">
                  <a:extLst>
                    <a:ext uri="{9D8B030D-6E8A-4147-A177-3AD203B41FA5}">
                      <a16:colId xmlns:a16="http://schemas.microsoft.com/office/drawing/2014/main" val="462321574"/>
                    </a:ext>
                  </a:extLst>
                </a:gridCol>
                <a:gridCol w="493776">
                  <a:extLst>
                    <a:ext uri="{9D8B030D-6E8A-4147-A177-3AD203B41FA5}">
                      <a16:colId xmlns:a16="http://schemas.microsoft.com/office/drawing/2014/main" val="3971756948"/>
                    </a:ext>
                  </a:extLst>
                </a:gridCol>
                <a:gridCol w="493776">
                  <a:extLst>
                    <a:ext uri="{9D8B030D-6E8A-4147-A177-3AD203B41FA5}">
                      <a16:colId xmlns:a16="http://schemas.microsoft.com/office/drawing/2014/main" val="3522651136"/>
                    </a:ext>
                  </a:extLst>
                </a:gridCol>
                <a:gridCol w="493776">
                  <a:extLst>
                    <a:ext uri="{9D8B030D-6E8A-4147-A177-3AD203B41FA5}">
                      <a16:colId xmlns:a16="http://schemas.microsoft.com/office/drawing/2014/main" val="1516698442"/>
                    </a:ext>
                  </a:extLst>
                </a:gridCol>
                <a:gridCol w="493776">
                  <a:extLst>
                    <a:ext uri="{9D8B030D-6E8A-4147-A177-3AD203B41FA5}">
                      <a16:colId xmlns:a16="http://schemas.microsoft.com/office/drawing/2014/main" val="2310037946"/>
                    </a:ext>
                  </a:extLst>
                </a:gridCol>
                <a:gridCol w="493776">
                  <a:extLst>
                    <a:ext uri="{9D8B030D-6E8A-4147-A177-3AD203B41FA5}">
                      <a16:colId xmlns:a16="http://schemas.microsoft.com/office/drawing/2014/main" val="3237378701"/>
                    </a:ext>
                  </a:extLst>
                </a:gridCol>
                <a:gridCol w="493776">
                  <a:extLst>
                    <a:ext uri="{9D8B030D-6E8A-4147-A177-3AD203B41FA5}">
                      <a16:colId xmlns:a16="http://schemas.microsoft.com/office/drawing/2014/main" val="1922595226"/>
                    </a:ext>
                  </a:extLst>
                </a:gridCol>
                <a:gridCol w="493776">
                  <a:extLst>
                    <a:ext uri="{9D8B030D-6E8A-4147-A177-3AD203B41FA5}">
                      <a16:colId xmlns:a16="http://schemas.microsoft.com/office/drawing/2014/main" val="3917668937"/>
                    </a:ext>
                  </a:extLst>
                </a:gridCol>
                <a:gridCol w="493776">
                  <a:extLst>
                    <a:ext uri="{9D8B030D-6E8A-4147-A177-3AD203B41FA5}">
                      <a16:colId xmlns:a16="http://schemas.microsoft.com/office/drawing/2014/main" val="2227012113"/>
                    </a:ext>
                  </a:extLst>
                </a:gridCol>
                <a:gridCol w="493776">
                  <a:extLst>
                    <a:ext uri="{9D8B030D-6E8A-4147-A177-3AD203B41FA5}">
                      <a16:colId xmlns:a16="http://schemas.microsoft.com/office/drawing/2014/main" val="1274378417"/>
                    </a:ext>
                  </a:extLst>
                </a:gridCol>
                <a:gridCol w="493776">
                  <a:extLst>
                    <a:ext uri="{9D8B030D-6E8A-4147-A177-3AD203B41FA5}">
                      <a16:colId xmlns:a16="http://schemas.microsoft.com/office/drawing/2014/main" val="781501182"/>
                    </a:ext>
                  </a:extLst>
                </a:gridCol>
                <a:gridCol w="493776">
                  <a:extLst>
                    <a:ext uri="{9D8B030D-6E8A-4147-A177-3AD203B41FA5}">
                      <a16:colId xmlns:a16="http://schemas.microsoft.com/office/drawing/2014/main" val="3268792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84112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- 2021-02-05 16:00:33</a:t>
                      </a:r>
                      <a:r>
                        <a:rPr kumimoji="0" lang="es-ES" sz="1000" b="0" i="0" u="none" strike="noStrike" kern="1200" cap="none" spc="0" normalizeH="0" baseline="0" noProof="0">
                          <a:ln>
                            <a:noFill/>
                          </a:ln>
                          <a:solidFill>
                            <a:prstClr val="black"/>
                          </a:solidFill>
                          <a:effectLst/>
                          <a:uLnTx/>
                          <a:uFillTx/>
                          <a:latin typeface="+mn-lt"/>
                          <a:ea typeface="+mn-ea"/>
                          <a:cs typeface="+mn-cs"/>
                        </a:rPr>
                        <a:t>
 Disfruta el día a día en la ciudad con una #StratoAlpino
Posee un baúl bajo el asiento perfecto para guardar tus objetos personales. Cómodos apoya pies para el acompañante con sistema automático que permite tener más confort y una óptica frontal con estilo retro y terminaciones cromadas que le dan un toque único.
¡Desliza y descubrí porque es tu mejor opción!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56651224"/>
                  </a:ext>
                </a:extLst>
              </a:tr>
            </a:tbl>
          </a:graphicData>
        </a:graphic>
      </p:graphicFrame>
      <p:sp>
        <p:nvSpPr>
          <p:cNvPr id="4" name="Text Placeholder 3">
            <a:extLst>
              <a:ext uri="{FF2B5EF4-FFF2-40B4-BE49-F238E27FC236}">
                <a16:creationId xmlns:a16="http://schemas.microsoft.com/office/drawing/2014/main" id="{8ED174FA-2475-4C92-BE30-C057CFDA7C30}"/>
              </a:ext>
            </a:extLst>
          </p:cNvPr>
          <p:cNvSpPr>
            <a:spLocks noGrp="1"/>
          </p:cNvSpPr>
          <p:nvPr>
            <p:ph type="body" sz="quarter" idx="14"/>
          </p:nvPr>
        </p:nvSpPr>
        <p:spPr/>
        <p:txBody>
          <a:bodyPr/>
          <a:lstStyle/>
          <a:p>
            <a:r>
              <a:rPr lang="en-US"/>
              <a:t>01/26/2021 - 02/09/2021</a:t>
            </a:r>
          </a:p>
        </p:txBody>
      </p:sp>
    </p:spTree>
    <p:extLst>
      <p:ext uri="{BB962C8B-B14F-4D97-AF65-F5344CB8AC3E}">
        <p14:creationId xmlns:p14="http://schemas.microsoft.com/office/powerpoint/2010/main" val="23080238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1AB6A-95C8-4CEA-BEE9-83A1DF1EE309}"/>
              </a:ext>
            </a:extLst>
          </p:cNvPr>
          <p:cNvSpPr>
            <a:spLocks noGrp="1"/>
          </p:cNvSpPr>
          <p:nvPr>
            <p:ph type="title"/>
          </p:nvPr>
        </p:nvSpPr>
        <p:spPr/>
        <p:txBody>
          <a:bodyPr/>
          <a:lstStyle/>
          <a:p>
            <a:r>
              <a:rPr lang="en-US"/>
              <a:t>Facebook Custom Own Posts Table + reactions | Motomel - 3 of 13</a:t>
            </a:r>
          </a:p>
        </p:txBody>
      </p:sp>
      <p:graphicFrame>
        <p:nvGraphicFramePr>
          <p:cNvPr id="5" name="Table Placeholder 4">
            <a:extLst>
              <a:ext uri="{FF2B5EF4-FFF2-40B4-BE49-F238E27FC236}">
                <a16:creationId xmlns:a16="http://schemas.microsoft.com/office/drawing/2014/main" id="{72142213-8C8E-49A0-83FF-17C06C52E284}"/>
              </a:ext>
            </a:extLst>
          </p:cNvPr>
          <p:cNvGraphicFramePr>
            <a:graphicFrameLocks noGrp="1"/>
          </p:cNvGraphicFramePr>
          <p:nvPr>
            <p:ph type="tbl" sz="quarter" idx="13"/>
            <p:extLst>
              <p:ext uri="{D42A27DB-BD31-4B8C-83A1-F6EECF244321}">
                <p14:modId xmlns:p14="http://schemas.microsoft.com/office/powerpoint/2010/main" val="2302492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476398222"/>
                    </a:ext>
                  </a:extLst>
                </a:gridCol>
                <a:gridCol w="493776">
                  <a:extLst>
                    <a:ext uri="{9D8B030D-6E8A-4147-A177-3AD203B41FA5}">
                      <a16:colId xmlns:a16="http://schemas.microsoft.com/office/drawing/2014/main" val="876794716"/>
                    </a:ext>
                  </a:extLst>
                </a:gridCol>
                <a:gridCol w="493776">
                  <a:extLst>
                    <a:ext uri="{9D8B030D-6E8A-4147-A177-3AD203B41FA5}">
                      <a16:colId xmlns:a16="http://schemas.microsoft.com/office/drawing/2014/main" val="953286605"/>
                    </a:ext>
                  </a:extLst>
                </a:gridCol>
                <a:gridCol w="493776">
                  <a:extLst>
                    <a:ext uri="{9D8B030D-6E8A-4147-A177-3AD203B41FA5}">
                      <a16:colId xmlns:a16="http://schemas.microsoft.com/office/drawing/2014/main" val="2594507394"/>
                    </a:ext>
                  </a:extLst>
                </a:gridCol>
                <a:gridCol w="493776">
                  <a:extLst>
                    <a:ext uri="{9D8B030D-6E8A-4147-A177-3AD203B41FA5}">
                      <a16:colId xmlns:a16="http://schemas.microsoft.com/office/drawing/2014/main" val="59608699"/>
                    </a:ext>
                  </a:extLst>
                </a:gridCol>
                <a:gridCol w="493776">
                  <a:extLst>
                    <a:ext uri="{9D8B030D-6E8A-4147-A177-3AD203B41FA5}">
                      <a16:colId xmlns:a16="http://schemas.microsoft.com/office/drawing/2014/main" val="3128398496"/>
                    </a:ext>
                  </a:extLst>
                </a:gridCol>
                <a:gridCol w="493776">
                  <a:extLst>
                    <a:ext uri="{9D8B030D-6E8A-4147-A177-3AD203B41FA5}">
                      <a16:colId xmlns:a16="http://schemas.microsoft.com/office/drawing/2014/main" val="1850876438"/>
                    </a:ext>
                  </a:extLst>
                </a:gridCol>
                <a:gridCol w="493776">
                  <a:extLst>
                    <a:ext uri="{9D8B030D-6E8A-4147-A177-3AD203B41FA5}">
                      <a16:colId xmlns:a16="http://schemas.microsoft.com/office/drawing/2014/main" val="732863323"/>
                    </a:ext>
                  </a:extLst>
                </a:gridCol>
                <a:gridCol w="493776">
                  <a:extLst>
                    <a:ext uri="{9D8B030D-6E8A-4147-A177-3AD203B41FA5}">
                      <a16:colId xmlns:a16="http://schemas.microsoft.com/office/drawing/2014/main" val="2867377934"/>
                    </a:ext>
                  </a:extLst>
                </a:gridCol>
                <a:gridCol w="493776">
                  <a:extLst>
                    <a:ext uri="{9D8B030D-6E8A-4147-A177-3AD203B41FA5}">
                      <a16:colId xmlns:a16="http://schemas.microsoft.com/office/drawing/2014/main" val="1330613263"/>
                    </a:ext>
                  </a:extLst>
                </a:gridCol>
                <a:gridCol w="493776">
                  <a:extLst>
                    <a:ext uri="{9D8B030D-6E8A-4147-A177-3AD203B41FA5}">
                      <a16:colId xmlns:a16="http://schemas.microsoft.com/office/drawing/2014/main" val="3280032657"/>
                    </a:ext>
                  </a:extLst>
                </a:gridCol>
                <a:gridCol w="493776">
                  <a:extLst>
                    <a:ext uri="{9D8B030D-6E8A-4147-A177-3AD203B41FA5}">
                      <a16:colId xmlns:a16="http://schemas.microsoft.com/office/drawing/2014/main" val="1352377485"/>
                    </a:ext>
                  </a:extLst>
                </a:gridCol>
                <a:gridCol w="493776">
                  <a:extLst>
                    <a:ext uri="{9D8B030D-6E8A-4147-A177-3AD203B41FA5}">
                      <a16:colId xmlns:a16="http://schemas.microsoft.com/office/drawing/2014/main" val="40170788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20115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- 2021-01-29 19:03:23</a:t>
                      </a:r>
                      <a:r>
                        <a:rPr kumimoji="0" lang="es-ES" sz="1000" b="0" i="0" u="none" strike="noStrike" kern="1200" cap="none" spc="0" normalizeH="0" baseline="0" noProof="0">
                          <a:ln>
                            <a:noFill/>
                          </a:ln>
                          <a:solidFill>
                            <a:prstClr val="black"/>
                          </a:solidFill>
                          <a:effectLst/>
                          <a:uLnTx/>
                          <a:uFillTx/>
                          <a:latin typeface="+mn-lt"/>
                          <a:ea typeface="+mn-ea"/>
                          <a:cs typeface="+mn-cs"/>
                        </a:rPr>
                        <a:t>
 La TRIAX 250 X es una dimensión superior en calidad. 
Descubrí una excelente opción para transitar todo tipo de caminos, de forma segura y con estilo. Viví la aventura.
#YaSabésADóndeIr
Consultá precios y planes de financiación en el link de la bio.
#Corven #Motos #Triax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666983522"/>
                  </a:ext>
                </a:extLst>
              </a:tr>
            </a:tbl>
          </a:graphicData>
        </a:graphic>
      </p:graphicFrame>
      <p:sp>
        <p:nvSpPr>
          <p:cNvPr id="4" name="Text Placeholder 3">
            <a:extLst>
              <a:ext uri="{FF2B5EF4-FFF2-40B4-BE49-F238E27FC236}">
                <a16:creationId xmlns:a16="http://schemas.microsoft.com/office/drawing/2014/main" id="{E8C2D51D-0CD4-45BC-B339-A24B7C9A64B4}"/>
              </a:ext>
            </a:extLst>
          </p:cNvPr>
          <p:cNvSpPr>
            <a:spLocks noGrp="1"/>
          </p:cNvSpPr>
          <p:nvPr>
            <p:ph type="body" sz="quarter" idx="14"/>
          </p:nvPr>
        </p:nvSpPr>
        <p:spPr/>
        <p:txBody>
          <a:bodyPr/>
          <a:lstStyle/>
          <a:p>
            <a:r>
              <a:rPr lang="en-US"/>
              <a:t>01/26/2021 - 02/09/2021</a:t>
            </a:r>
          </a:p>
        </p:txBody>
      </p:sp>
    </p:spTree>
    <p:extLst>
      <p:ext uri="{BB962C8B-B14F-4D97-AF65-F5344CB8AC3E}">
        <p14:creationId xmlns:p14="http://schemas.microsoft.com/office/powerpoint/2010/main" val="31832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66D3A-A715-4049-983C-13F692FCCEAD}"/>
              </a:ext>
            </a:extLst>
          </p:cNvPr>
          <p:cNvSpPr>
            <a:spLocks noGrp="1"/>
          </p:cNvSpPr>
          <p:nvPr>
            <p:ph type="title"/>
          </p:nvPr>
        </p:nvSpPr>
        <p:spPr/>
        <p:txBody>
          <a:bodyPr/>
          <a:lstStyle/>
          <a:p>
            <a:r>
              <a:rPr lang="en-US"/>
              <a:t>Facebook Custom Own Posts Table + reactions | Motomel - 4 of 13</a:t>
            </a:r>
          </a:p>
        </p:txBody>
      </p:sp>
      <p:graphicFrame>
        <p:nvGraphicFramePr>
          <p:cNvPr id="5" name="Table Placeholder 4">
            <a:extLst>
              <a:ext uri="{FF2B5EF4-FFF2-40B4-BE49-F238E27FC236}">
                <a16:creationId xmlns:a16="http://schemas.microsoft.com/office/drawing/2014/main" id="{DEECEF57-7C31-4832-A321-1760856BA1A7}"/>
              </a:ext>
            </a:extLst>
          </p:cNvPr>
          <p:cNvGraphicFramePr>
            <a:graphicFrameLocks noGrp="1"/>
          </p:cNvGraphicFramePr>
          <p:nvPr>
            <p:ph type="tbl" sz="quarter" idx="13"/>
            <p:extLst>
              <p:ext uri="{D42A27DB-BD31-4B8C-83A1-F6EECF244321}">
                <p14:modId xmlns:p14="http://schemas.microsoft.com/office/powerpoint/2010/main" val="7828962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557531455"/>
                    </a:ext>
                  </a:extLst>
                </a:gridCol>
                <a:gridCol w="493776">
                  <a:extLst>
                    <a:ext uri="{9D8B030D-6E8A-4147-A177-3AD203B41FA5}">
                      <a16:colId xmlns:a16="http://schemas.microsoft.com/office/drawing/2014/main" val="2950023094"/>
                    </a:ext>
                  </a:extLst>
                </a:gridCol>
                <a:gridCol w="493776">
                  <a:extLst>
                    <a:ext uri="{9D8B030D-6E8A-4147-A177-3AD203B41FA5}">
                      <a16:colId xmlns:a16="http://schemas.microsoft.com/office/drawing/2014/main" val="859584364"/>
                    </a:ext>
                  </a:extLst>
                </a:gridCol>
                <a:gridCol w="493776">
                  <a:extLst>
                    <a:ext uri="{9D8B030D-6E8A-4147-A177-3AD203B41FA5}">
                      <a16:colId xmlns:a16="http://schemas.microsoft.com/office/drawing/2014/main" val="859041979"/>
                    </a:ext>
                  </a:extLst>
                </a:gridCol>
                <a:gridCol w="493776">
                  <a:extLst>
                    <a:ext uri="{9D8B030D-6E8A-4147-A177-3AD203B41FA5}">
                      <a16:colId xmlns:a16="http://schemas.microsoft.com/office/drawing/2014/main" val="1722192554"/>
                    </a:ext>
                  </a:extLst>
                </a:gridCol>
                <a:gridCol w="493776">
                  <a:extLst>
                    <a:ext uri="{9D8B030D-6E8A-4147-A177-3AD203B41FA5}">
                      <a16:colId xmlns:a16="http://schemas.microsoft.com/office/drawing/2014/main" val="195124392"/>
                    </a:ext>
                  </a:extLst>
                </a:gridCol>
                <a:gridCol w="493776">
                  <a:extLst>
                    <a:ext uri="{9D8B030D-6E8A-4147-A177-3AD203B41FA5}">
                      <a16:colId xmlns:a16="http://schemas.microsoft.com/office/drawing/2014/main" val="1613370427"/>
                    </a:ext>
                  </a:extLst>
                </a:gridCol>
                <a:gridCol w="493776">
                  <a:extLst>
                    <a:ext uri="{9D8B030D-6E8A-4147-A177-3AD203B41FA5}">
                      <a16:colId xmlns:a16="http://schemas.microsoft.com/office/drawing/2014/main" val="3865215117"/>
                    </a:ext>
                  </a:extLst>
                </a:gridCol>
                <a:gridCol w="493776">
                  <a:extLst>
                    <a:ext uri="{9D8B030D-6E8A-4147-A177-3AD203B41FA5}">
                      <a16:colId xmlns:a16="http://schemas.microsoft.com/office/drawing/2014/main" val="4209651013"/>
                    </a:ext>
                  </a:extLst>
                </a:gridCol>
                <a:gridCol w="493776">
                  <a:extLst>
                    <a:ext uri="{9D8B030D-6E8A-4147-A177-3AD203B41FA5}">
                      <a16:colId xmlns:a16="http://schemas.microsoft.com/office/drawing/2014/main" val="165343746"/>
                    </a:ext>
                  </a:extLst>
                </a:gridCol>
                <a:gridCol w="493776">
                  <a:extLst>
                    <a:ext uri="{9D8B030D-6E8A-4147-A177-3AD203B41FA5}">
                      <a16:colId xmlns:a16="http://schemas.microsoft.com/office/drawing/2014/main" val="3681698065"/>
                    </a:ext>
                  </a:extLst>
                </a:gridCol>
                <a:gridCol w="493776">
                  <a:extLst>
                    <a:ext uri="{9D8B030D-6E8A-4147-A177-3AD203B41FA5}">
                      <a16:colId xmlns:a16="http://schemas.microsoft.com/office/drawing/2014/main" val="751252075"/>
                    </a:ext>
                  </a:extLst>
                </a:gridCol>
                <a:gridCol w="493776">
                  <a:extLst>
                    <a:ext uri="{9D8B030D-6E8A-4147-A177-3AD203B41FA5}">
                      <a16:colId xmlns:a16="http://schemas.microsoft.com/office/drawing/2014/main" val="25872134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53394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- 2021-01-29 16:00:47</a:t>
                      </a:r>
                      <a:r>
                        <a:rPr kumimoji="0" lang="es-ES" sz="1000" b="0" i="0" u="none" strike="noStrike" kern="1200" cap="none" spc="0" normalizeH="0" baseline="0" noProof="0">
                          <a:ln>
                            <a:noFill/>
                          </a:ln>
                          <a:solidFill>
                            <a:prstClr val="black"/>
                          </a:solidFill>
                          <a:effectLst/>
                          <a:uLnTx/>
                          <a:uFillTx/>
                          <a:latin typeface="+mn-lt"/>
                          <a:ea typeface="+mn-ea"/>
                          <a:cs typeface="+mn-cs"/>
                        </a:rPr>
                        <a:t>
 El mito es FALSO.
✅ Tengo que usar aceite 2T sólo para motos que tengan motores 2T y para el caso de motocicletas con motores 4T usar el aceite específico 4T. Siempre chequeá los requerimientos técnicos en el manual del fabricante.
Motomel recomienda y utiliza lubricantes Castrol.
Queremos lo mejor para vos y para tu moto.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142974090"/>
                  </a:ext>
                </a:extLst>
              </a:tr>
            </a:tbl>
          </a:graphicData>
        </a:graphic>
      </p:graphicFrame>
      <p:sp>
        <p:nvSpPr>
          <p:cNvPr id="4" name="Text Placeholder 3">
            <a:extLst>
              <a:ext uri="{FF2B5EF4-FFF2-40B4-BE49-F238E27FC236}">
                <a16:creationId xmlns:a16="http://schemas.microsoft.com/office/drawing/2014/main" id="{14590EF3-AA2C-4820-9F79-C7C6280CAEC6}"/>
              </a:ext>
            </a:extLst>
          </p:cNvPr>
          <p:cNvSpPr>
            <a:spLocks noGrp="1"/>
          </p:cNvSpPr>
          <p:nvPr>
            <p:ph type="body" sz="quarter" idx="14"/>
          </p:nvPr>
        </p:nvSpPr>
        <p:spPr/>
        <p:txBody>
          <a:bodyPr/>
          <a:lstStyle/>
          <a:p>
            <a:r>
              <a:rPr lang="en-US"/>
              <a:t>01/26/2021 - 02/09/2021</a:t>
            </a:r>
          </a:p>
        </p:txBody>
      </p:sp>
    </p:spTree>
    <p:extLst>
      <p:ext uri="{BB962C8B-B14F-4D97-AF65-F5344CB8AC3E}">
        <p14:creationId xmlns:p14="http://schemas.microsoft.com/office/powerpoint/2010/main" val="16276509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13B33-8842-48B3-9C29-688D85C1ABC3}"/>
              </a:ext>
            </a:extLst>
          </p:cNvPr>
          <p:cNvSpPr>
            <a:spLocks noGrp="1"/>
          </p:cNvSpPr>
          <p:nvPr>
            <p:ph type="title"/>
          </p:nvPr>
        </p:nvSpPr>
        <p:spPr/>
        <p:txBody>
          <a:bodyPr/>
          <a:lstStyle/>
          <a:p>
            <a:r>
              <a:rPr lang="en-US"/>
              <a:t>Facebook Custom Own Posts Table + reactions | Motomel - 5 of 13</a:t>
            </a:r>
          </a:p>
        </p:txBody>
      </p:sp>
      <p:graphicFrame>
        <p:nvGraphicFramePr>
          <p:cNvPr id="5" name="Table Placeholder 4">
            <a:extLst>
              <a:ext uri="{FF2B5EF4-FFF2-40B4-BE49-F238E27FC236}">
                <a16:creationId xmlns:a16="http://schemas.microsoft.com/office/drawing/2014/main" id="{9B36FFCA-FDEF-4A95-BB3E-7D3D2AF17BCB}"/>
              </a:ext>
            </a:extLst>
          </p:cNvPr>
          <p:cNvGraphicFramePr>
            <a:graphicFrameLocks noGrp="1"/>
          </p:cNvGraphicFramePr>
          <p:nvPr>
            <p:ph type="tbl" sz="quarter" idx="13"/>
            <p:extLst>
              <p:ext uri="{D42A27DB-BD31-4B8C-83A1-F6EECF244321}">
                <p14:modId xmlns:p14="http://schemas.microsoft.com/office/powerpoint/2010/main" val="18863703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387359987"/>
                    </a:ext>
                  </a:extLst>
                </a:gridCol>
                <a:gridCol w="493776">
                  <a:extLst>
                    <a:ext uri="{9D8B030D-6E8A-4147-A177-3AD203B41FA5}">
                      <a16:colId xmlns:a16="http://schemas.microsoft.com/office/drawing/2014/main" val="1356832753"/>
                    </a:ext>
                  </a:extLst>
                </a:gridCol>
                <a:gridCol w="493776">
                  <a:extLst>
                    <a:ext uri="{9D8B030D-6E8A-4147-A177-3AD203B41FA5}">
                      <a16:colId xmlns:a16="http://schemas.microsoft.com/office/drawing/2014/main" val="2196639701"/>
                    </a:ext>
                  </a:extLst>
                </a:gridCol>
                <a:gridCol w="493776">
                  <a:extLst>
                    <a:ext uri="{9D8B030D-6E8A-4147-A177-3AD203B41FA5}">
                      <a16:colId xmlns:a16="http://schemas.microsoft.com/office/drawing/2014/main" val="2123115761"/>
                    </a:ext>
                  </a:extLst>
                </a:gridCol>
                <a:gridCol w="493776">
                  <a:extLst>
                    <a:ext uri="{9D8B030D-6E8A-4147-A177-3AD203B41FA5}">
                      <a16:colId xmlns:a16="http://schemas.microsoft.com/office/drawing/2014/main" val="3274709315"/>
                    </a:ext>
                  </a:extLst>
                </a:gridCol>
                <a:gridCol w="493776">
                  <a:extLst>
                    <a:ext uri="{9D8B030D-6E8A-4147-A177-3AD203B41FA5}">
                      <a16:colId xmlns:a16="http://schemas.microsoft.com/office/drawing/2014/main" val="850847484"/>
                    </a:ext>
                  </a:extLst>
                </a:gridCol>
                <a:gridCol w="493776">
                  <a:extLst>
                    <a:ext uri="{9D8B030D-6E8A-4147-A177-3AD203B41FA5}">
                      <a16:colId xmlns:a16="http://schemas.microsoft.com/office/drawing/2014/main" val="3098163670"/>
                    </a:ext>
                  </a:extLst>
                </a:gridCol>
                <a:gridCol w="493776">
                  <a:extLst>
                    <a:ext uri="{9D8B030D-6E8A-4147-A177-3AD203B41FA5}">
                      <a16:colId xmlns:a16="http://schemas.microsoft.com/office/drawing/2014/main" val="83593133"/>
                    </a:ext>
                  </a:extLst>
                </a:gridCol>
                <a:gridCol w="493776">
                  <a:extLst>
                    <a:ext uri="{9D8B030D-6E8A-4147-A177-3AD203B41FA5}">
                      <a16:colId xmlns:a16="http://schemas.microsoft.com/office/drawing/2014/main" val="407816576"/>
                    </a:ext>
                  </a:extLst>
                </a:gridCol>
                <a:gridCol w="493776">
                  <a:extLst>
                    <a:ext uri="{9D8B030D-6E8A-4147-A177-3AD203B41FA5}">
                      <a16:colId xmlns:a16="http://schemas.microsoft.com/office/drawing/2014/main" val="1287295155"/>
                    </a:ext>
                  </a:extLst>
                </a:gridCol>
                <a:gridCol w="493776">
                  <a:extLst>
                    <a:ext uri="{9D8B030D-6E8A-4147-A177-3AD203B41FA5}">
                      <a16:colId xmlns:a16="http://schemas.microsoft.com/office/drawing/2014/main" val="2896959581"/>
                    </a:ext>
                  </a:extLst>
                </a:gridCol>
                <a:gridCol w="493776">
                  <a:extLst>
                    <a:ext uri="{9D8B030D-6E8A-4147-A177-3AD203B41FA5}">
                      <a16:colId xmlns:a16="http://schemas.microsoft.com/office/drawing/2014/main" val="1678973223"/>
                    </a:ext>
                  </a:extLst>
                </a:gridCol>
                <a:gridCol w="493776">
                  <a:extLst>
                    <a:ext uri="{9D8B030D-6E8A-4147-A177-3AD203B41FA5}">
                      <a16:colId xmlns:a16="http://schemas.microsoft.com/office/drawing/2014/main" val="37365692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68916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- 2021-02-06 13:30:00</a:t>
                      </a:r>
                      <a:r>
                        <a:rPr kumimoji="0" lang="es-ES" sz="1000" b="0" i="0" u="none" strike="noStrike" kern="1200" cap="none" spc="0" normalizeH="0" baseline="0" noProof="0">
                          <a:ln>
                            <a:noFill/>
                          </a:ln>
                          <a:solidFill>
                            <a:prstClr val="black"/>
                          </a:solidFill>
                          <a:effectLst/>
                          <a:uLnTx/>
                          <a:uFillTx/>
                          <a:latin typeface="+mn-lt"/>
                          <a:ea typeface="+mn-ea"/>
                          <a:cs typeface="+mn-cs"/>
                        </a:rPr>
                        <a:t>
 Vas a salir a la ruta con acompañante?
si salen de a  dos mirá el siguiente 📝 #MotoTip. 🔧
👉 Es importante regular el amortiguador trasero y la carga que llevas, si no estás acostumbrado a salir con la moto cargada se debe entrenar antes de salir a la ruta, @moreagustavo  te da todos los tips. ¡Mirá el video!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457904926"/>
                  </a:ext>
                </a:extLst>
              </a:tr>
            </a:tbl>
          </a:graphicData>
        </a:graphic>
      </p:graphicFrame>
      <p:sp>
        <p:nvSpPr>
          <p:cNvPr id="4" name="Text Placeholder 3">
            <a:extLst>
              <a:ext uri="{FF2B5EF4-FFF2-40B4-BE49-F238E27FC236}">
                <a16:creationId xmlns:a16="http://schemas.microsoft.com/office/drawing/2014/main" id="{2227C494-690C-41D0-B4DD-B216FAA1868F}"/>
              </a:ext>
            </a:extLst>
          </p:cNvPr>
          <p:cNvSpPr>
            <a:spLocks noGrp="1"/>
          </p:cNvSpPr>
          <p:nvPr>
            <p:ph type="body" sz="quarter" idx="14"/>
          </p:nvPr>
        </p:nvSpPr>
        <p:spPr/>
        <p:txBody>
          <a:bodyPr/>
          <a:lstStyle/>
          <a:p>
            <a:r>
              <a:rPr lang="en-US"/>
              <a:t>01/26/2021 - 02/09/2021</a:t>
            </a:r>
          </a:p>
        </p:txBody>
      </p:sp>
    </p:spTree>
    <p:extLst>
      <p:ext uri="{BB962C8B-B14F-4D97-AF65-F5344CB8AC3E}">
        <p14:creationId xmlns:p14="http://schemas.microsoft.com/office/powerpoint/2010/main" val="9686322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AA4320-429F-44C6-9D15-4637FF3BEE7D}"/>
              </a:ext>
            </a:extLst>
          </p:cNvPr>
          <p:cNvSpPr>
            <a:spLocks noGrp="1"/>
          </p:cNvSpPr>
          <p:nvPr>
            <p:ph type="title"/>
          </p:nvPr>
        </p:nvSpPr>
        <p:spPr/>
        <p:txBody>
          <a:bodyPr/>
          <a:lstStyle/>
          <a:p>
            <a:r>
              <a:rPr lang="en-US"/>
              <a:t>Facebook Custom Own Posts Table + reactions | Motomel - 6 of 13</a:t>
            </a:r>
          </a:p>
        </p:txBody>
      </p:sp>
      <p:graphicFrame>
        <p:nvGraphicFramePr>
          <p:cNvPr id="5" name="Table Placeholder 4">
            <a:extLst>
              <a:ext uri="{FF2B5EF4-FFF2-40B4-BE49-F238E27FC236}">
                <a16:creationId xmlns:a16="http://schemas.microsoft.com/office/drawing/2014/main" id="{5D65F4FA-FA29-4AF8-B3B8-A74A634CE127}"/>
              </a:ext>
            </a:extLst>
          </p:cNvPr>
          <p:cNvGraphicFramePr>
            <a:graphicFrameLocks noGrp="1"/>
          </p:cNvGraphicFramePr>
          <p:nvPr>
            <p:ph type="tbl" sz="quarter" idx="13"/>
            <p:extLst>
              <p:ext uri="{D42A27DB-BD31-4B8C-83A1-F6EECF244321}">
                <p14:modId xmlns:p14="http://schemas.microsoft.com/office/powerpoint/2010/main" val="25947048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40692064"/>
                    </a:ext>
                  </a:extLst>
                </a:gridCol>
                <a:gridCol w="493776">
                  <a:extLst>
                    <a:ext uri="{9D8B030D-6E8A-4147-A177-3AD203B41FA5}">
                      <a16:colId xmlns:a16="http://schemas.microsoft.com/office/drawing/2014/main" val="931654300"/>
                    </a:ext>
                  </a:extLst>
                </a:gridCol>
                <a:gridCol w="493776">
                  <a:extLst>
                    <a:ext uri="{9D8B030D-6E8A-4147-A177-3AD203B41FA5}">
                      <a16:colId xmlns:a16="http://schemas.microsoft.com/office/drawing/2014/main" val="4076109497"/>
                    </a:ext>
                  </a:extLst>
                </a:gridCol>
                <a:gridCol w="493776">
                  <a:extLst>
                    <a:ext uri="{9D8B030D-6E8A-4147-A177-3AD203B41FA5}">
                      <a16:colId xmlns:a16="http://schemas.microsoft.com/office/drawing/2014/main" val="1271406825"/>
                    </a:ext>
                  </a:extLst>
                </a:gridCol>
                <a:gridCol w="493776">
                  <a:extLst>
                    <a:ext uri="{9D8B030D-6E8A-4147-A177-3AD203B41FA5}">
                      <a16:colId xmlns:a16="http://schemas.microsoft.com/office/drawing/2014/main" val="2574623188"/>
                    </a:ext>
                  </a:extLst>
                </a:gridCol>
                <a:gridCol w="493776">
                  <a:extLst>
                    <a:ext uri="{9D8B030D-6E8A-4147-A177-3AD203B41FA5}">
                      <a16:colId xmlns:a16="http://schemas.microsoft.com/office/drawing/2014/main" val="1588147838"/>
                    </a:ext>
                  </a:extLst>
                </a:gridCol>
                <a:gridCol w="493776">
                  <a:extLst>
                    <a:ext uri="{9D8B030D-6E8A-4147-A177-3AD203B41FA5}">
                      <a16:colId xmlns:a16="http://schemas.microsoft.com/office/drawing/2014/main" val="376818084"/>
                    </a:ext>
                  </a:extLst>
                </a:gridCol>
                <a:gridCol w="493776">
                  <a:extLst>
                    <a:ext uri="{9D8B030D-6E8A-4147-A177-3AD203B41FA5}">
                      <a16:colId xmlns:a16="http://schemas.microsoft.com/office/drawing/2014/main" val="1406404872"/>
                    </a:ext>
                  </a:extLst>
                </a:gridCol>
                <a:gridCol w="493776">
                  <a:extLst>
                    <a:ext uri="{9D8B030D-6E8A-4147-A177-3AD203B41FA5}">
                      <a16:colId xmlns:a16="http://schemas.microsoft.com/office/drawing/2014/main" val="4081810164"/>
                    </a:ext>
                  </a:extLst>
                </a:gridCol>
                <a:gridCol w="493776">
                  <a:extLst>
                    <a:ext uri="{9D8B030D-6E8A-4147-A177-3AD203B41FA5}">
                      <a16:colId xmlns:a16="http://schemas.microsoft.com/office/drawing/2014/main" val="859613726"/>
                    </a:ext>
                  </a:extLst>
                </a:gridCol>
                <a:gridCol w="493776">
                  <a:extLst>
                    <a:ext uri="{9D8B030D-6E8A-4147-A177-3AD203B41FA5}">
                      <a16:colId xmlns:a16="http://schemas.microsoft.com/office/drawing/2014/main" val="2597617480"/>
                    </a:ext>
                  </a:extLst>
                </a:gridCol>
                <a:gridCol w="493776">
                  <a:extLst>
                    <a:ext uri="{9D8B030D-6E8A-4147-A177-3AD203B41FA5}">
                      <a16:colId xmlns:a16="http://schemas.microsoft.com/office/drawing/2014/main" val="1526948906"/>
                    </a:ext>
                  </a:extLst>
                </a:gridCol>
                <a:gridCol w="493776">
                  <a:extLst>
                    <a:ext uri="{9D8B030D-6E8A-4147-A177-3AD203B41FA5}">
                      <a16:colId xmlns:a16="http://schemas.microsoft.com/office/drawing/2014/main" val="1562782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73503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 - 2021-01-27 13:53:20</a:t>
                      </a:r>
                      <a:r>
                        <a:rPr kumimoji="0" lang="en-US" sz="1000" b="0" i="0" u="none" strike="noStrike" kern="1200" cap="none" spc="0" normalizeH="0" baseline="0" noProof="0">
                          <a:ln>
                            <a:noFill/>
                          </a:ln>
                          <a:solidFill>
                            <a:prstClr val="black"/>
                          </a:solidFill>
                          <a:effectLst/>
                          <a:uLnTx/>
                          <a:uFillTx/>
                          <a:latin typeface="+mn-lt"/>
                          <a:ea typeface="+mn-ea"/>
                          <a:cs typeface="+mn-cs"/>
                        </a:rPr>
                        <a:t>
 Ya podés encontrar toda la 𝐋𝐢́𝐧𝐞𝐚 𝐝𝐞 𝐋𝐮𝐛𝐫𝐢𝐜𝐚𝐧𝐭𝐞𝐬 𝐂𝐚𝐬𝐭𝐫𝐨𝐥 en los Concesionarios Motomel disponibles:⁣
⁣
CASTROL POWER1⁣
Aceite para motos 4T de tecnología sintética y semisintética de calidad premium.⁣
⁣
CASTROL ACTEVO⁣
Aceite semisintético y mineral para motos 4T formulado para ofrecer protección a las partes críticas del motor incluso cuando está apagado.⁣
⁣
CASTROL ESSENTIAL⁣
Producto mineral para motos 4T que ofrece protección básica y esencial, manteniendo limpio el motor.⁣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13349573"/>
                  </a:ext>
                </a:extLst>
              </a:tr>
            </a:tbl>
          </a:graphicData>
        </a:graphic>
      </p:graphicFrame>
      <p:sp>
        <p:nvSpPr>
          <p:cNvPr id="4" name="Text Placeholder 3">
            <a:extLst>
              <a:ext uri="{FF2B5EF4-FFF2-40B4-BE49-F238E27FC236}">
                <a16:creationId xmlns:a16="http://schemas.microsoft.com/office/drawing/2014/main" id="{95D789D7-BD29-4C0F-8AB7-B12F7B1CC36F}"/>
              </a:ext>
            </a:extLst>
          </p:cNvPr>
          <p:cNvSpPr>
            <a:spLocks noGrp="1"/>
          </p:cNvSpPr>
          <p:nvPr>
            <p:ph type="body" sz="quarter" idx="14"/>
          </p:nvPr>
        </p:nvSpPr>
        <p:spPr/>
        <p:txBody>
          <a:bodyPr/>
          <a:lstStyle/>
          <a:p>
            <a:r>
              <a:rPr lang="en-US"/>
              <a:t>01/26/2021 - 02/09/2021</a:t>
            </a:r>
          </a:p>
        </p:txBody>
      </p:sp>
    </p:spTree>
    <p:extLst>
      <p:ext uri="{BB962C8B-B14F-4D97-AF65-F5344CB8AC3E}">
        <p14:creationId xmlns:p14="http://schemas.microsoft.com/office/powerpoint/2010/main" val="22946737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021436-58AB-4682-9F74-C046F29F3A06}"/>
              </a:ext>
            </a:extLst>
          </p:cNvPr>
          <p:cNvSpPr>
            <a:spLocks noGrp="1"/>
          </p:cNvSpPr>
          <p:nvPr>
            <p:ph type="title"/>
          </p:nvPr>
        </p:nvSpPr>
        <p:spPr/>
        <p:txBody>
          <a:bodyPr/>
          <a:lstStyle/>
          <a:p>
            <a:r>
              <a:rPr lang="en-US"/>
              <a:t>Facebook Custom Own Posts Table + reactions | Motomel - 7 of 13</a:t>
            </a:r>
          </a:p>
        </p:txBody>
      </p:sp>
      <p:graphicFrame>
        <p:nvGraphicFramePr>
          <p:cNvPr id="5" name="Table Placeholder 4">
            <a:extLst>
              <a:ext uri="{FF2B5EF4-FFF2-40B4-BE49-F238E27FC236}">
                <a16:creationId xmlns:a16="http://schemas.microsoft.com/office/drawing/2014/main" id="{E4B81CF2-8EF2-4C5E-994B-9277F4947576}"/>
              </a:ext>
            </a:extLst>
          </p:cNvPr>
          <p:cNvGraphicFramePr>
            <a:graphicFrameLocks noGrp="1"/>
          </p:cNvGraphicFramePr>
          <p:nvPr>
            <p:ph type="tbl" sz="quarter" idx="13"/>
            <p:extLst>
              <p:ext uri="{D42A27DB-BD31-4B8C-83A1-F6EECF244321}">
                <p14:modId xmlns:p14="http://schemas.microsoft.com/office/powerpoint/2010/main" val="42408739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982017775"/>
                    </a:ext>
                  </a:extLst>
                </a:gridCol>
                <a:gridCol w="493776">
                  <a:extLst>
                    <a:ext uri="{9D8B030D-6E8A-4147-A177-3AD203B41FA5}">
                      <a16:colId xmlns:a16="http://schemas.microsoft.com/office/drawing/2014/main" val="3774193074"/>
                    </a:ext>
                  </a:extLst>
                </a:gridCol>
                <a:gridCol w="493776">
                  <a:extLst>
                    <a:ext uri="{9D8B030D-6E8A-4147-A177-3AD203B41FA5}">
                      <a16:colId xmlns:a16="http://schemas.microsoft.com/office/drawing/2014/main" val="512364546"/>
                    </a:ext>
                  </a:extLst>
                </a:gridCol>
                <a:gridCol w="493776">
                  <a:extLst>
                    <a:ext uri="{9D8B030D-6E8A-4147-A177-3AD203B41FA5}">
                      <a16:colId xmlns:a16="http://schemas.microsoft.com/office/drawing/2014/main" val="1679228336"/>
                    </a:ext>
                  </a:extLst>
                </a:gridCol>
                <a:gridCol w="493776">
                  <a:extLst>
                    <a:ext uri="{9D8B030D-6E8A-4147-A177-3AD203B41FA5}">
                      <a16:colId xmlns:a16="http://schemas.microsoft.com/office/drawing/2014/main" val="17219741"/>
                    </a:ext>
                  </a:extLst>
                </a:gridCol>
                <a:gridCol w="493776">
                  <a:extLst>
                    <a:ext uri="{9D8B030D-6E8A-4147-A177-3AD203B41FA5}">
                      <a16:colId xmlns:a16="http://schemas.microsoft.com/office/drawing/2014/main" val="752945976"/>
                    </a:ext>
                  </a:extLst>
                </a:gridCol>
                <a:gridCol w="493776">
                  <a:extLst>
                    <a:ext uri="{9D8B030D-6E8A-4147-A177-3AD203B41FA5}">
                      <a16:colId xmlns:a16="http://schemas.microsoft.com/office/drawing/2014/main" val="3282492444"/>
                    </a:ext>
                  </a:extLst>
                </a:gridCol>
                <a:gridCol w="493776">
                  <a:extLst>
                    <a:ext uri="{9D8B030D-6E8A-4147-A177-3AD203B41FA5}">
                      <a16:colId xmlns:a16="http://schemas.microsoft.com/office/drawing/2014/main" val="1965131577"/>
                    </a:ext>
                  </a:extLst>
                </a:gridCol>
                <a:gridCol w="493776">
                  <a:extLst>
                    <a:ext uri="{9D8B030D-6E8A-4147-A177-3AD203B41FA5}">
                      <a16:colId xmlns:a16="http://schemas.microsoft.com/office/drawing/2014/main" val="634150082"/>
                    </a:ext>
                  </a:extLst>
                </a:gridCol>
                <a:gridCol w="493776">
                  <a:extLst>
                    <a:ext uri="{9D8B030D-6E8A-4147-A177-3AD203B41FA5}">
                      <a16:colId xmlns:a16="http://schemas.microsoft.com/office/drawing/2014/main" val="2514145494"/>
                    </a:ext>
                  </a:extLst>
                </a:gridCol>
                <a:gridCol w="493776">
                  <a:extLst>
                    <a:ext uri="{9D8B030D-6E8A-4147-A177-3AD203B41FA5}">
                      <a16:colId xmlns:a16="http://schemas.microsoft.com/office/drawing/2014/main" val="235754211"/>
                    </a:ext>
                  </a:extLst>
                </a:gridCol>
                <a:gridCol w="493776">
                  <a:extLst>
                    <a:ext uri="{9D8B030D-6E8A-4147-A177-3AD203B41FA5}">
                      <a16:colId xmlns:a16="http://schemas.microsoft.com/office/drawing/2014/main" val="2138297099"/>
                    </a:ext>
                  </a:extLst>
                </a:gridCol>
                <a:gridCol w="493776">
                  <a:extLst>
                    <a:ext uri="{9D8B030D-6E8A-4147-A177-3AD203B41FA5}">
                      <a16:colId xmlns:a16="http://schemas.microsoft.com/office/drawing/2014/main" val="35444200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8427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- 2021-02-04 14:30:12</a:t>
                      </a:r>
                      <a:r>
                        <a:rPr kumimoji="0" lang="es-ES" sz="1000" b="0" i="0" u="none" strike="noStrike" kern="1200" cap="none" spc="0" normalizeH="0" baseline="0" noProof="0">
                          <a:ln>
                            <a:noFill/>
                          </a:ln>
                          <a:solidFill>
                            <a:prstClr val="black"/>
                          </a:solidFill>
                          <a:effectLst/>
                          <a:uLnTx/>
                          <a:uFillTx/>
                          <a:latin typeface="+mn-lt"/>
                          <a:ea typeface="+mn-ea"/>
                          <a:cs typeface="+mn-cs"/>
                        </a:rPr>
                        <a:t>
 El Mito es Verdadero
✅ Si el aceite Castrol que elegís cumple con las especificaciones del fabricante, en tu próximo cambio de aceite y filtro podés cambiarte a Castrol.
Motomel recomienda y utiliza lubricantes Castrol.
Queremos lo mejor para vos y para tu moto.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030062396"/>
                  </a:ext>
                </a:extLst>
              </a:tr>
            </a:tbl>
          </a:graphicData>
        </a:graphic>
      </p:graphicFrame>
      <p:sp>
        <p:nvSpPr>
          <p:cNvPr id="4" name="Text Placeholder 3">
            <a:extLst>
              <a:ext uri="{FF2B5EF4-FFF2-40B4-BE49-F238E27FC236}">
                <a16:creationId xmlns:a16="http://schemas.microsoft.com/office/drawing/2014/main" id="{97B1CA74-2A8C-4991-9E54-5D3AFE761251}"/>
              </a:ext>
            </a:extLst>
          </p:cNvPr>
          <p:cNvSpPr>
            <a:spLocks noGrp="1"/>
          </p:cNvSpPr>
          <p:nvPr>
            <p:ph type="body" sz="quarter" idx="14"/>
          </p:nvPr>
        </p:nvSpPr>
        <p:spPr/>
        <p:txBody>
          <a:bodyPr/>
          <a:lstStyle/>
          <a:p>
            <a:r>
              <a:rPr lang="en-US"/>
              <a:t>01/26/2021 - 02/09/2021</a:t>
            </a:r>
          </a:p>
        </p:txBody>
      </p:sp>
    </p:spTree>
    <p:extLst>
      <p:ext uri="{BB962C8B-B14F-4D97-AF65-F5344CB8AC3E}">
        <p14:creationId xmlns:p14="http://schemas.microsoft.com/office/powerpoint/2010/main" val="22693493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C224C-E5C7-4C90-844C-64F96CBC18A9}"/>
              </a:ext>
            </a:extLst>
          </p:cNvPr>
          <p:cNvSpPr>
            <a:spLocks noGrp="1"/>
          </p:cNvSpPr>
          <p:nvPr>
            <p:ph type="title"/>
          </p:nvPr>
        </p:nvSpPr>
        <p:spPr/>
        <p:txBody>
          <a:bodyPr/>
          <a:lstStyle/>
          <a:p>
            <a:r>
              <a:rPr lang="en-US"/>
              <a:t>Facebook Custom Own Posts Table + reactions | Motomel - 8 of 13</a:t>
            </a:r>
          </a:p>
        </p:txBody>
      </p:sp>
      <p:graphicFrame>
        <p:nvGraphicFramePr>
          <p:cNvPr id="5" name="Table Placeholder 4">
            <a:extLst>
              <a:ext uri="{FF2B5EF4-FFF2-40B4-BE49-F238E27FC236}">
                <a16:creationId xmlns:a16="http://schemas.microsoft.com/office/drawing/2014/main" id="{019A1BF8-CDAD-4EEA-9B20-CFAB0667ECE4}"/>
              </a:ext>
            </a:extLst>
          </p:cNvPr>
          <p:cNvGraphicFramePr>
            <a:graphicFrameLocks noGrp="1"/>
          </p:cNvGraphicFramePr>
          <p:nvPr>
            <p:ph type="tbl" sz="quarter" idx="13"/>
            <p:extLst>
              <p:ext uri="{D42A27DB-BD31-4B8C-83A1-F6EECF244321}">
                <p14:modId xmlns:p14="http://schemas.microsoft.com/office/powerpoint/2010/main" val="10331385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979265410"/>
                    </a:ext>
                  </a:extLst>
                </a:gridCol>
                <a:gridCol w="493776">
                  <a:extLst>
                    <a:ext uri="{9D8B030D-6E8A-4147-A177-3AD203B41FA5}">
                      <a16:colId xmlns:a16="http://schemas.microsoft.com/office/drawing/2014/main" val="2052330072"/>
                    </a:ext>
                  </a:extLst>
                </a:gridCol>
                <a:gridCol w="493776">
                  <a:extLst>
                    <a:ext uri="{9D8B030D-6E8A-4147-A177-3AD203B41FA5}">
                      <a16:colId xmlns:a16="http://schemas.microsoft.com/office/drawing/2014/main" val="2819454116"/>
                    </a:ext>
                  </a:extLst>
                </a:gridCol>
                <a:gridCol w="493776">
                  <a:extLst>
                    <a:ext uri="{9D8B030D-6E8A-4147-A177-3AD203B41FA5}">
                      <a16:colId xmlns:a16="http://schemas.microsoft.com/office/drawing/2014/main" val="4158454459"/>
                    </a:ext>
                  </a:extLst>
                </a:gridCol>
                <a:gridCol w="493776">
                  <a:extLst>
                    <a:ext uri="{9D8B030D-6E8A-4147-A177-3AD203B41FA5}">
                      <a16:colId xmlns:a16="http://schemas.microsoft.com/office/drawing/2014/main" val="235380708"/>
                    </a:ext>
                  </a:extLst>
                </a:gridCol>
                <a:gridCol w="493776">
                  <a:extLst>
                    <a:ext uri="{9D8B030D-6E8A-4147-A177-3AD203B41FA5}">
                      <a16:colId xmlns:a16="http://schemas.microsoft.com/office/drawing/2014/main" val="2599807509"/>
                    </a:ext>
                  </a:extLst>
                </a:gridCol>
                <a:gridCol w="493776">
                  <a:extLst>
                    <a:ext uri="{9D8B030D-6E8A-4147-A177-3AD203B41FA5}">
                      <a16:colId xmlns:a16="http://schemas.microsoft.com/office/drawing/2014/main" val="2672917503"/>
                    </a:ext>
                  </a:extLst>
                </a:gridCol>
                <a:gridCol w="493776">
                  <a:extLst>
                    <a:ext uri="{9D8B030D-6E8A-4147-A177-3AD203B41FA5}">
                      <a16:colId xmlns:a16="http://schemas.microsoft.com/office/drawing/2014/main" val="3313142796"/>
                    </a:ext>
                  </a:extLst>
                </a:gridCol>
                <a:gridCol w="493776">
                  <a:extLst>
                    <a:ext uri="{9D8B030D-6E8A-4147-A177-3AD203B41FA5}">
                      <a16:colId xmlns:a16="http://schemas.microsoft.com/office/drawing/2014/main" val="1841603593"/>
                    </a:ext>
                  </a:extLst>
                </a:gridCol>
                <a:gridCol w="493776">
                  <a:extLst>
                    <a:ext uri="{9D8B030D-6E8A-4147-A177-3AD203B41FA5}">
                      <a16:colId xmlns:a16="http://schemas.microsoft.com/office/drawing/2014/main" val="3698720970"/>
                    </a:ext>
                  </a:extLst>
                </a:gridCol>
                <a:gridCol w="493776">
                  <a:extLst>
                    <a:ext uri="{9D8B030D-6E8A-4147-A177-3AD203B41FA5}">
                      <a16:colId xmlns:a16="http://schemas.microsoft.com/office/drawing/2014/main" val="843532961"/>
                    </a:ext>
                  </a:extLst>
                </a:gridCol>
                <a:gridCol w="493776">
                  <a:extLst>
                    <a:ext uri="{9D8B030D-6E8A-4147-A177-3AD203B41FA5}">
                      <a16:colId xmlns:a16="http://schemas.microsoft.com/office/drawing/2014/main" val="341524445"/>
                    </a:ext>
                  </a:extLst>
                </a:gridCol>
                <a:gridCol w="493776">
                  <a:extLst>
                    <a:ext uri="{9D8B030D-6E8A-4147-A177-3AD203B41FA5}">
                      <a16:colId xmlns:a16="http://schemas.microsoft.com/office/drawing/2014/main" val="38071221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263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- 2021-01-30 15:12:02</a:t>
                      </a:r>
                      <a:r>
                        <a:rPr kumimoji="0" lang="es-ES" sz="1000" b="0" i="0" u="none" strike="noStrike" kern="1200" cap="none" spc="0" normalizeH="0" baseline="0" noProof="0">
                          <a:ln>
                            <a:noFill/>
                          </a:ln>
                          <a:solidFill>
                            <a:prstClr val="black"/>
                          </a:solidFill>
                          <a:effectLst/>
                          <a:uLnTx/>
                          <a:uFillTx/>
                          <a:latin typeface="+mn-lt"/>
                          <a:ea typeface="+mn-ea"/>
                          <a:cs typeface="+mn-cs"/>
                        </a:rPr>
                        <a:t>
 Con un diseño típicamente italiano, el scooter EXPERT 150 MILANO es superior por su calidad, sus detalles y sus terminaciones, atendiendo a parámetros internacionales de calidad. 
Ahora, equipado con parabrisas, baúl trasero porta casco, conexión USB y freno a disco delantero. 
Destacate con estilo en la ciudad.
#YaSabésADóndeIr
Consultá precios y planes de financiación en el link de la bio.
#Corven #Motos #Expert150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681566769"/>
                  </a:ext>
                </a:extLst>
              </a:tr>
            </a:tbl>
          </a:graphicData>
        </a:graphic>
      </p:graphicFrame>
      <p:sp>
        <p:nvSpPr>
          <p:cNvPr id="4" name="Text Placeholder 3">
            <a:extLst>
              <a:ext uri="{FF2B5EF4-FFF2-40B4-BE49-F238E27FC236}">
                <a16:creationId xmlns:a16="http://schemas.microsoft.com/office/drawing/2014/main" id="{9E994BDF-6450-404D-B3B5-EFF461AF6E1E}"/>
              </a:ext>
            </a:extLst>
          </p:cNvPr>
          <p:cNvSpPr>
            <a:spLocks noGrp="1"/>
          </p:cNvSpPr>
          <p:nvPr>
            <p:ph type="body" sz="quarter" idx="14"/>
          </p:nvPr>
        </p:nvSpPr>
        <p:spPr/>
        <p:txBody>
          <a:bodyPr/>
          <a:lstStyle/>
          <a:p>
            <a:r>
              <a:rPr lang="en-US"/>
              <a:t>01/26/2021 - 02/09/2021</a:t>
            </a:r>
          </a:p>
        </p:txBody>
      </p:sp>
    </p:spTree>
    <p:extLst>
      <p:ext uri="{BB962C8B-B14F-4D97-AF65-F5344CB8AC3E}">
        <p14:creationId xmlns:p14="http://schemas.microsoft.com/office/powerpoint/2010/main" val="2729500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EBE09-E89C-445C-8190-D6F01B4BDD2D}"/>
              </a:ext>
            </a:extLst>
          </p:cNvPr>
          <p:cNvSpPr>
            <a:spLocks noGrp="1"/>
          </p:cNvSpPr>
          <p:nvPr>
            <p:ph type="title"/>
          </p:nvPr>
        </p:nvSpPr>
        <p:spPr/>
        <p:txBody>
          <a:bodyPr/>
          <a:lstStyle/>
          <a:p>
            <a:r>
              <a:rPr lang="en-US"/>
              <a:t>Facebook Custom Own Posts Table + reactions | Motomel - 9 of 13</a:t>
            </a:r>
          </a:p>
        </p:txBody>
      </p:sp>
      <p:graphicFrame>
        <p:nvGraphicFramePr>
          <p:cNvPr id="5" name="Table Placeholder 4">
            <a:extLst>
              <a:ext uri="{FF2B5EF4-FFF2-40B4-BE49-F238E27FC236}">
                <a16:creationId xmlns:a16="http://schemas.microsoft.com/office/drawing/2014/main" id="{55EFB7BA-29D9-44DF-A084-DDD9466092C3}"/>
              </a:ext>
            </a:extLst>
          </p:cNvPr>
          <p:cNvGraphicFramePr>
            <a:graphicFrameLocks noGrp="1"/>
          </p:cNvGraphicFramePr>
          <p:nvPr>
            <p:ph type="tbl" sz="quarter" idx="13"/>
            <p:extLst>
              <p:ext uri="{D42A27DB-BD31-4B8C-83A1-F6EECF244321}">
                <p14:modId xmlns:p14="http://schemas.microsoft.com/office/powerpoint/2010/main" val="7734717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142510733"/>
                    </a:ext>
                  </a:extLst>
                </a:gridCol>
                <a:gridCol w="493776">
                  <a:extLst>
                    <a:ext uri="{9D8B030D-6E8A-4147-A177-3AD203B41FA5}">
                      <a16:colId xmlns:a16="http://schemas.microsoft.com/office/drawing/2014/main" val="1390344947"/>
                    </a:ext>
                  </a:extLst>
                </a:gridCol>
                <a:gridCol w="493776">
                  <a:extLst>
                    <a:ext uri="{9D8B030D-6E8A-4147-A177-3AD203B41FA5}">
                      <a16:colId xmlns:a16="http://schemas.microsoft.com/office/drawing/2014/main" val="3884915036"/>
                    </a:ext>
                  </a:extLst>
                </a:gridCol>
                <a:gridCol w="493776">
                  <a:extLst>
                    <a:ext uri="{9D8B030D-6E8A-4147-A177-3AD203B41FA5}">
                      <a16:colId xmlns:a16="http://schemas.microsoft.com/office/drawing/2014/main" val="666313391"/>
                    </a:ext>
                  </a:extLst>
                </a:gridCol>
                <a:gridCol w="493776">
                  <a:extLst>
                    <a:ext uri="{9D8B030D-6E8A-4147-A177-3AD203B41FA5}">
                      <a16:colId xmlns:a16="http://schemas.microsoft.com/office/drawing/2014/main" val="3086703087"/>
                    </a:ext>
                  </a:extLst>
                </a:gridCol>
                <a:gridCol w="493776">
                  <a:extLst>
                    <a:ext uri="{9D8B030D-6E8A-4147-A177-3AD203B41FA5}">
                      <a16:colId xmlns:a16="http://schemas.microsoft.com/office/drawing/2014/main" val="975153300"/>
                    </a:ext>
                  </a:extLst>
                </a:gridCol>
                <a:gridCol w="493776">
                  <a:extLst>
                    <a:ext uri="{9D8B030D-6E8A-4147-A177-3AD203B41FA5}">
                      <a16:colId xmlns:a16="http://schemas.microsoft.com/office/drawing/2014/main" val="3534883327"/>
                    </a:ext>
                  </a:extLst>
                </a:gridCol>
                <a:gridCol w="493776">
                  <a:extLst>
                    <a:ext uri="{9D8B030D-6E8A-4147-A177-3AD203B41FA5}">
                      <a16:colId xmlns:a16="http://schemas.microsoft.com/office/drawing/2014/main" val="3888091777"/>
                    </a:ext>
                  </a:extLst>
                </a:gridCol>
                <a:gridCol w="493776">
                  <a:extLst>
                    <a:ext uri="{9D8B030D-6E8A-4147-A177-3AD203B41FA5}">
                      <a16:colId xmlns:a16="http://schemas.microsoft.com/office/drawing/2014/main" val="2848592575"/>
                    </a:ext>
                  </a:extLst>
                </a:gridCol>
                <a:gridCol w="493776">
                  <a:extLst>
                    <a:ext uri="{9D8B030D-6E8A-4147-A177-3AD203B41FA5}">
                      <a16:colId xmlns:a16="http://schemas.microsoft.com/office/drawing/2014/main" val="3726784469"/>
                    </a:ext>
                  </a:extLst>
                </a:gridCol>
                <a:gridCol w="493776">
                  <a:extLst>
                    <a:ext uri="{9D8B030D-6E8A-4147-A177-3AD203B41FA5}">
                      <a16:colId xmlns:a16="http://schemas.microsoft.com/office/drawing/2014/main" val="724915700"/>
                    </a:ext>
                  </a:extLst>
                </a:gridCol>
                <a:gridCol w="493776">
                  <a:extLst>
                    <a:ext uri="{9D8B030D-6E8A-4147-A177-3AD203B41FA5}">
                      <a16:colId xmlns:a16="http://schemas.microsoft.com/office/drawing/2014/main" val="1425390321"/>
                    </a:ext>
                  </a:extLst>
                </a:gridCol>
                <a:gridCol w="493776">
                  <a:extLst>
                    <a:ext uri="{9D8B030D-6E8A-4147-A177-3AD203B41FA5}">
                      <a16:colId xmlns:a16="http://schemas.microsoft.com/office/drawing/2014/main" val="22930707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59427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 - 2021-02-09 17:00:02</a:t>
                      </a:r>
                      <a:r>
                        <a:rPr kumimoji="0" lang="en-US" sz="1000" b="0" i="0" u="none" strike="noStrike" kern="1200" cap="none" spc="0" normalizeH="0" baseline="0" noProof="0">
                          <a:ln>
                            <a:noFill/>
                          </a:ln>
                          <a:solidFill>
                            <a:prstClr val="black"/>
                          </a:solidFill>
                          <a:effectLst/>
                          <a:uLnTx/>
                          <a:uFillTx/>
                          <a:latin typeface="+mn-lt"/>
                          <a:ea typeface="+mn-ea"/>
                          <a:cs typeface="+mn-cs"/>
                        </a:rPr>
                        <a:t>
 Si vas a salir a la ruta con tu #SkuaAdventure seguí todas las recomendaciones de un experto como @moreagustavo.⁣
⁣
En el video de hoy te contamos: 𝐜𝐨𝐧𝐬𝐞𝐣𝐨𝐬 𝐩𝐚𝐫𝐚 𝐞𝐥 𝐞𝐪𝐮𝐢𝐩𝐚𝐣𝐞 en viajes largos.✅⁣
⁣
¡Mirá el video y seguí todos los #Mototips! ⁣
⁣
⁣
⁣
⁣
#MotomelTeBanca⁣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915113933"/>
                  </a:ext>
                </a:extLst>
              </a:tr>
            </a:tbl>
          </a:graphicData>
        </a:graphic>
      </p:graphicFrame>
      <p:sp>
        <p:nvSpPr>
          <p:cNvPr id="4" name="Text Placeholder 3">
            <a:extLst>
              <a:ext uri="{FF2B5EF4-FFF2-40B4-BE49-F238E27FC236}">
                <a16:creationId xmlns:a16="http://schemas.microsoft.com/office/drawing/2014/main" id="{25EEA40A-8F61-43D1-B4F7-93BA2E36233D}"/>
              </a:ext>
            </a:extLst>
          </p:cNvPr>
          <p:cNvSpPr>
            <a:spLocks noGrp="1"/>
          </p:cNvSpPr>
          <p:nvPr>
            <p:ph type="body" sz="quarter" idx="14"/>
          </p:nvPr>
        </p:nvSpPr>
        <p:spPr/>
        <p:txBody>
          <a:bodyPr/>
          <a:lstStyle/>
          <a:p>
            <a:r>
              <a:rPr lang="en-US"/>
              <a:t>01/26/2021 - 02/09/2021</a:t>
            </a:r>
          </a:p>
        </p:txBody>
      </p:sp>
    </p:spTree>
    <p:extLst>
      <p:ext uri="{BB962C8B-B14F-4D97-AF65-F5344CB8AC3E}">
        <p14:creationId xmlns:p14="http://schemas.microsoft.com/office/powerpoint/2010/main" val="30259125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A8D5A-C64E-4673-8F2B-FC3932BF6EAB}"/>
              </a:ext>
            </a:extLst>
          </p:cNvPr>
          <p:cNvSpPr>
            <a:spLocks noGrp="1"/>
          </p:cNvSpPr>
          <p:nvPr>
            <p:ph type="title"/>
          </p:nvPr>
        </p:nvSpPr>
        <p:spPr/>
        <p:txBody>
          <a:bodyPr/>
          <a:lstStyle/>
          <a:p>
            <a:r>
              <a:rPr lang="en-US"/>
              <a:t>Facebook Custom Own Posts Table + reactions | Motomel - 10 of 13</a:t>
            </a:r>
          </a:p>
        </p:txBody>
      </p:sp>
      <p:graphicFrame>
        <p:nvGraphicFramePr>
          <p:cNvPr id="5" name="Table Placeholder 4">
            <a:extLst>
              <a:ext uri="{FF2B5EF4-FFF2-40B4-BE49-F238E27FC236}">
                <a16:creationId xmlns:a16="http://schemas.microsoft.com/office/drawing/2014/main" id="{EEBFD49D-2881-494A-A3D5-3773643E316A}"/>
              </a:ext>
            </a:extLst>
          </p:cNvPr>
          <p:cNvGraphicFramePr>
            <a:graphicFrameLocks noGrp="1"/>
          </p:cNvGraphicFramePr>
          <p:nvPr>
            <p:ph type="tbl" sz="quarter" idx="13"/>
            <p:extLst>
              <p:ext uri="{D42A27DB-BD31-4B8C-83A1-F6EECF244321}">
                <p14:modId xmlns:p14="http://schemas.microsoft.com/office/powerpoint/2010/main" val="9401898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870929553"/>
                    </a:ext>
                  </a:extLst>
                </a:gridCol>
                <a:gridCol w="493776">
                  <a:extLst>
                    <a:ext uri="{9D8B030D-6E8A-4147-A177-3AD203B41FA5}">
                      <a16:colId xmlns:a16="http://schemas.microsoft.com/office/drawing/2014/main" val="2881149755"/>
                    </a:ext>
                  </a:extLst>
                </a:gridCol>
                <a:gridCol w="493776">
                  <a:extLst>
                    <a:ext uri="{9D8B030D-6E8A-4147-A177-3AD203B41FA5}">
                      <a16:colId xmlns:a16="http://schemas.microsoft.com/office/drawing/2014/main" val="1373854956"/>
                    </a:ext>
                  </a:extLst>
                </a:gridCol>
                <a:gridCol w="493776">
                  <a:extLst>
                    <a:ext uri="{9D8B030D-6E8A-4147-A177-3AD203B41FA5}">
                      <a16:colId xmlns:a16="http://schemas.microsoft.com/office/drawing/2014/main" val="1931273965"/>
                    </a:ext>
                  </a:extLst>
                </a:gridCol>
                <a:gridCol w="493776">
                  <a:extLst>
                    <a:ext uri="{9D8B030D-6E8A-4147-A177-3AD203B41FA5}">
                      <a16:colId xmlns:a16="http://schemas.microsoft.com/office/drawing/2014/main" val="1004265165"/>
                    </a:ext>
                  </a:extLst>
                </a:gridCol>
                <a:gridCol w="493776">
                  <a:extLst>
                    <a:ext uri="{9D8B030D-6E8A-4147-A177-3AD203B41FA5}">
                      <a16:colId xmlns:a16="http://schemas.microsoft.com/office/drawing/2014/main" val="98886188"/>
                    </a:ext>
                  </a:extLst>
                </a:gridCol>
                <a:gridCol w="493776">
                  <a:extLst>
                    <a:ext uri="{9D8B030D-6E8A-4147-A177-3AD203B41FA5}">
                      <a16:colId xmlns:a16="http://schemas.microsoft.com/office/drawing/2014/main" val="2549628161"/>
                    </a:ext>
                  </a:extLst>
                </a:gridCol>
                <a:gridCol w="493776">
                  <a:extLst>
                    <a:ext uri="{9D8B030D-6E8A-4147-A177-3AD203B41FA5}">
                      <a16:colId xmlns:a16="http://schemas.microsoft.com/office/drawing/2014/main" val="1076543305"/>
                    </a:ext>
                  </a:extLst>
                </a:gridCol>
                <a:gridCol w="493776">
                  <a:extLst>
                    <a:ext uri="{9D8B030D-6E8A-4147-A177-3AD203B41FA5}">
                      <a16:colId xmlns:a16="http://schemas.microsoft.com/office/drawing/2014/main" val="503601053"/>
                    </a:ext>
                  </a:extLst>
                </a:gridCol>
                <a:gridCol w="493776">
                  <a:extLst>
                    <a:ext uri="{9D8B030D-6E8A-4147-A177-3AD203B41FA5}">
                      <a16:colId xmlns:a16="http://schemas.microsoft.com/office/drawing/2014/main" val="375056301"/>
                    </a:ext>
                  </a:extLst>
                </a:gridCol>
                <a:gridCol w="493776">
                  <a:extLst>
                    <a:ext uri="{9D8B030D-6E8A-4147-A177-3AD203B41FA5}">
                      <a16:colId xmlns:a16="http://schemas.microsoft.com/office/drawing/2014/main" val="2051146102"/>
                    </a:ext>
                  </a:extLst>
                </a:gridCol>
                <a:gridCol w="493776">
                  <a:extLst>
                    <a:ext uri="{9D8B030D-6E8A-4147-A177-3AD203B41FA5}">
                      <a16:colId xmlns:a16="http://schemas.microsoft.com/office/drawing/2014/main" val="1531801174"/>
                    </a:ext>
                  </a:extLst>
                </a:gridCol>
                <a:gridCol w="493776">
                  <a:extLst>
                    <a:ext uri="{9D8B030D-6E8A-4147-A177-3AD203B41FA5}">
                      <a16:colId xmlns:a16="http://schemas.microsoft.com/office/drawing/2014/main" val="13901572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19278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- 2021-01-26 17:34:33</a:t>
                      </a:r>
                      <a:r>
                        <a:rPr kumimoji="0" lang="es-ES" sz="1000" b="0" i="0" u="none" strike="noStrike" kern="1200" cap="none" spc="0" normalizeH="0" baseline="0" noProof="0">
                          <a:ln>
                            <a:noFill/>
                          </a:ln>
                          <a:solidFill>
                            <a:prstClr val="black"/>
                          </a:solidFill>
                          <a:effectLst/>
                          <a:uLnTx/>
                          <a:uFillTx/>
                          <a:latin typeface="+mn-lt"/>
                          <a:ea typeface="+mn-ea"/>
                          <a:cs typeface="+mn-cs"/>
                        </a:rPr>
                        <a:t>
 Antes de salir a la ruta chequeá el estado de tu moto. Seguí nuestros 📝#MotoTips🔧 de hoy. ⁣⁣⁣
⁣⁣⁣
⁣⁣⁣
👉@moreagustavo te da todas las recomendaciones para salir a la ruta con tu #SkuaAdventure. ¡Mirá el video y enterate antes de salir qué tenés que revisar! ⁣⁣
⁣⁣⁣
⁣⁣⁣
⁣⁣⁣
#Motomel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625429726"/>
                  </a:ext>
                </a:extLst>
              </a:tr>
            </a:tbl>
          </a:graphicData>
        </a:graphic>
      </p:graphicFrame>
      <p:sp>
        <p:nvSpPr>
          <p:cNvPr id="4" name="Text Placeholder 3">
            <a:extLst>
              <a:ext uri="{FF2B5EF4-FFF2-40B4-BE49-F238E27FC236}">
                <a16:creationId xmlns:a16="http://schemas.microsoft.com/office/drawing/2014/main" id="{AFD073C3-B98C-4CD9-9971-0396F49C2C94}"/>
              </a:ext>
            </a:extLst>
          </p:cNvPr>
          <p:cNvSpPr>
            <a:spLocks noGrp="1"/>
          </p:cNvSpPr>
          <p:nvPr>
            <p:ph type="body" sz="quarter" idx="14"/>
          </p:nvPr>
        </p:nvSpPr>
        <p:spPr/>
        <p:txBody>
          <a:bodyPr/>
          <a:lstStyle/>
          <a:p>
            <a:r>
              <a:rPr lang="en-US"/>
              <a:t>01/26/2021 - 02/09/2021</a:t>
            </a:r>
          </a:p>
        </p:txBody>
      </p:sp>
    </p:spTree>
    <p:extLst>
      <p:ext uri="{BB962C8B-B14F-4D97-AF65-F5344CB8AC3E}">
        <p14:creationId xmlns:p14="http://schemas.microsoft.com/office/powerpoint/2010/main" val="21323365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4F42F-2734-4020-A333-765C6097CF5C}"/>
              </a:ext>
            </a:extLst>
          </p:cNvPr>
          <p:cNvSpPr>
            <a:spLocks noGrp="1"/>
          </p:cNvSpPr>
          <p:nvPr>
            <p:ph type="title"/>
          </p:nvPr>
        </p:nvSpPr>
        <p:spPr/>
        <p:txBody>
          <a:bodyPr/>
          <a:lstStyle/>
          <a:p>
            <a:r>
              <a:rPr lang="en-US"/>
              <a:t>Facebook Custom Own Posts Table + reactions | Motomel - 11 of 13</a:t>
            </a:r>
          </a:p>
        </p:txBody>
      </p:sp>
      <p:graphicFrame>
        <p:nvGraphicFramePr>
          <p:cNvPr id="5" name="Table Placeholder 4">
            <a:extLst>
              <a:ext uri="{FF2B5EF4-FFF2-40B4-BE49-F238E27FC236}">
                <a16:creationId xmlns:a16="http://schemas.microsoft.com/office/drawing/2014/main" id="{146427E0-849D-4FEA-993C-7AC1AC5099F7}"/>
              </a:ext>
            </a:extLst>
          </p:cNvPr>
          <p:cNvGraphicFramePr>
            <a:graphicFrameLocks noGrp="1"/>
          </p:cNvGraphicFramePr>
          <p:nvPr>
            <p:ph type="tbl" sz="quarter" idx="13"/>
            <p:extLst>
              <p:ext uri="{D42A27DB-BD31-4B8C-83A1-F6EECF244321}">
                <p14:modId xmlns:p14="http://schemas.microsoft.com/office/powerpoint/2010/main" val="18947544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369535802"/>
                    </a:ext>
                  </a:extLst>
                </a:gridCol>
                <a:gridCol w="493776">
                  <a:extLst>
                    <a:ext uri="{9D8B030D-6E8A-4147-A177-3AD203B41FA5}">
                      <a16:colId xmlns:a16="http://schemas.microsoft.com/office/drawing/2014/main" val="211716194"/>
                    </a:ext>
                  </a:extLst>
                </a:gridCol>
                <a:gridCol w="493776">
                  <a:extLst>
                    <a:ext uri="{9D8B030D-6E8A-4147-A177-3AD203B41FA5}">
                      <a16:colId xmlns:a16="http://schemas.microsoft.com/office/drawing/2014/main" val="2521312666"/>
                    </a:ext>
                  </a:extLst>
                </a:gridCol>
                <a:gridCol w="493776">
                  <a:extLst>
                    <a:ext uri="{9D8B030D-6E8A-4147-A177-3AD203B41FA5}">
                      <a16:colId xmlns:a16="http://schemas.microsoft.com/office/drawing/2014/main" val="3936223179"/>
                    </a:ext>
                  </a:extLst>
                </a:gridCol>
                <a:gridCol w="493776">
                  <a:extLst>
                    <a:ext uri="{9D8B030D-6E8A-4147-A177-3AD203B41FA5}">
                      <a16:colId xmlns:a16="http://schemas.microsoft.com/office/drawing/2014/main" val="2945944449"/>
                    </a:ext>
                  </a:extLst>
                </a:gridCol>
                <a:gridCol w="493776">
                  <a:extLst>
                    <a:ext uri="{9D8B030D-6E8A-4147-A177-3AD203B41FA5}">
                      <a16:colId xmlns:a16="http://schemas.microsoft.com/office/drawing/2014/main" val="101920509"/>
                    </a:ext>
                  </a:extLst>
                </a:gridCol>
                <a:gridCol w="493776">
                  <a:extLst>
                    <a:ext uri="{9D8B030D-6E8A-4147-A177-3AD203B41FA5}">
                      <a16:colId xmlns:a16="http://schemas.microsoft.com/office/drawing/2014/main" val="1010943514"/>
                    </a:ext>
                  </a:extLst>
                </a:gridCol>
                <a:gridCol w="493776">
                  <a:extLst>
                    <a:ext uri="{9D8B030D-6E8A-4147-A177-3AD203B41FA5}">
                      <a16:colId xmlns:a16="http://schemas.microsoft.com/office/drawing/2014/main" val="2887984806"/>
                    </a:ext>
                  </a:extLst>
                </a:gridCol>
                <a:gridCol w="493776">
                  <a:extLst>
                    <a:ext uri="{9D8B030D-6E8A-4147-A177-3AD203B41FA5}">
                      <a16:colId xmlns:a16="http://schemas.microsoft.com/office/drawing/2014/main" val="1693166728"/>
                    </a:ext>
                  </a:extLst>
                </a:gridCol>
                <a:gridCol w="493776">
                  <a:extLst>
                    <a:ext uri="{9D8B030D-6E8A-4147-A177-3AD203B41FA5}">
                      <a16:colId xmlns:a16="http://schemas.microsoft.com/office/drawing/2014/main" val="1386286701"/>
                    </a:ext>
                  </a:extLst>
                </a:gridCol>
                <a:gridCol w="493776">
                  <a:extLst>
                    <a:ext uri="{9D8B030D-6E8A-4147-A177-3AD203B41FA5}">
                      <a16:colId xmlns:a16="http://schemas.microsoft.com/office/drawing/2014/main" val="2720483753"/>
                    </a:ext>
                  </a:extLst>
                </a:gridCol>
                <a:gridCol w="493776">
                  <a:extLst>
                    <a:ext uri="{9D8B030D-6E8A-4147-A177-3AD203B41FA5}">
                      <a16:colId xmlns:a16="http://schemas.microsoft.com/office/drawing/2014/main" val="662421404"/>
                    </a:ext>
                  </a:extLst>
                </a:gridCol>
                <a:gridCol w="493776">
                  <a:extLst>
                    <a:ext uri="{9D8B030D-6E8A-4147-A177-3AD203B41FA5}">
                      <a16:colId xmlns:a16="http://schemas.microsoft.com/office/drawing/2014/main" val="2713170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41252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- 2021-02-02 15:46:29</a:t>
                      </a:r>
                      <a:r>
                        <a:rPr kumimoji="0" lang="es-ES" sz="1000" b="0" i="0" u="none" strike="noStrike" kern="1200" cap="none" spc="0" normalizeH="0" baseline="0" noProof="0">
                          <a:ln>
                            <a:noFill/>
                          </a:ln>
                          <a:solidFill>
                            <a:prstClr val="black"/>
                          </a:solidFill>
                          <a:effectLst/>
                          <a:uLnTx/>
                          <a:uFillTx/>
                          <a:latin typeface="+mn-lt"/>
                          <a:ea typeface="+mn-ea"/>
                          <a:cs typeface="+mn-cs"/>
                        </a:rPr>
                        <a:t>
 ¿Estás por salir a la ruta? Seguí los #MotoTips que Gustavo Morea tiene para contarte.⁣
⁣⁣
⁣
👉Revisá el estado de tu moto. Chequeá que todo esté en condiciones antes de viajar.⁣
⁣
⁣
Cuidémonos entre todos. ⁣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17910048"/>
                  </a:ext>
                </a:extLst>
              </a:tr>
            </a:tbl>
          </a:graphicData>
        </a:graphic>
      </p:graphicFrame>
      <p:sp>
        <p:nvSpPr>
          <p:cNvPr id="4" name="Text Placeholder 3">
            <a:extLst>
              <a:ext uri="{FF2B5EF4-FFF2-40B4-BE49-F238E27FC236}">
                <a16:creationId xmlns:a16="http://schemas.microsoft.com/office/drawing/2014/main" id="{F53F67F4-C02A-4D64-B188-5D29C29BE0B2}"/>
              </a:ext>
            </a:extLst>
          </p:cNvPr>
          <p:cNvSpPr>
            <a:spLocks noGrp="1"/>
          </p:cNvSpPr>
          <p:nvPr>
            <p:ph type="body" sz="quarter" idx="14"/>
          </p:nvPr>
        </p:nvSpPr>
        <p:spPr/>
        <p:txBody>
          <a:bodyPr/>
          <a:lstStyle/>
          <a:p>
            <a:r>
              <a:rPr lang="en-US"/>
              <a:t>01/26/2021 - 02/09/2021</a:t>
            </a:r>
          </a:p>
        </p:txBody>
      </p:sp>
    </p:spTree>
    <p:extLst>
      <p:ext uri="{BB962C8B-B14F-4D97-AF65-F5344CB8AC3E}">
        <p14:creationId xmlns:p14="http://schemas.microsoft.com/office/powerpoint/2010/main" val="35178570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5E8D3-4108-42B4-9C4B-CCE27B51AD6C}"/>
              </a:ext>
            </a:extLst>
          </p:cNvPr>
          <p:cNvSpPr>
            <a:spLocks noGrp="1"/>
          </p:cNvSpPr>
          <p:nvPr>
            <p:ph type="title"/>
          </p:nvPr>
        </p:nvSpPr>
        <p:spPr/>
        <p:txBody>
          <a:bodyPr/>
          <a:lstStyle/>
          <a:p>
            <a:r>
              <a:rPr lang="en-US"/>
              <a:t>Facebook Custom Own Posts Table + reactions | Motomel - 12 of 13</a:t>
            </a:r>
          </a:p>
        </p:txBody>
      </p:sp>
      <p:graphicFrame>
        <p:nvGraphicFramePr>
          <p:cNvPr id="5" name="Table Placeholder 4">
            <a:extLst>
              <a:ext uri="{FF2B5EF4-FFF2-40B4-BE49-F238E27FC236}">
                <a16:creationId xmlns:a16="http://schemas.microsoft.com/office/drawing/2014/main" id="{1DC33A9C-6F31-45E8-B59D-12EFC96819AD}"/>
              </a:ext>
            </a:extLst>
          </p:cNvPr>
          <p:cNvGraphicFramePr>
            <a:graphicFrameLocks noGrp="1"/>
          </p:cNvGraphicFramePr>
          <p:nvPr>
            <p:ph type="tbl" sz="quarter" idx="13"/>
            <p:extLst>
              <p:ext uri="{D42A27DB-BD31-4B8C-83A1-F6EECF244321}">
                <p14:modId xmlns:p14="http://schemas.microsoft.com/office/powerpoint/2010/main" val="15432981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892836200"/>
                    </a:ext>
                  </a:extLst>
                </a:gridCol>
                <a:gridCol w="493776">
                  <a:extLst>
                    <a:ext uri="{9D8B030D-6E8A-4147-A177-3AD203B41FA5}">
                      <a16:colId xmlns:a16="http://schemas.microsoft.com/office/drawing/2014/main" val="2714099387"/>
                    </a:ext>
                  </a:extLst>
                </a:gridCol>
                <a:gridCol w="493776">
                  <a:extLst>
                    <a:ext uri="{9D8B030D-6E8A-4147-A177-3AD203B41FA5}">
                      <a16:colId xmlns:a16="http://schemas.microsoft.com/office/drawing/2014/main" val="1461277623"/>
                    </a:ext>
                  </a:extLst>
                </a:gridCol>
                <a:gridCol w="493776">
                  <a:extLst>
                    <a:ext uri="{9D8B030D-6E8A-4147-A177-3AD203B41FA5}">
                      <a16:colId xmlns:a16="http://schemas.microsoft.com/office/drawing/2014/main" val="3241106763"/>
                    </a:ext>
                  </a:extLst>
                </a:gridCol>
                <a:gridCol w="493776">
                  <a:extLst>
                    <a:ext uri="{9D8B030D-6E8A-4147-A177-3AD203B41FA5}">
                      <a16:colId xmlns:a16="http://schemas.microsoft.com/office/drawing/2014/main" val="2407211801"/>
                    </a:ext>
                  </a:extLst>
                </a:gridCol>
                <a:gridCol w="493776">
                  <a:extLst>
                    <a:ext uri="{9D8B030D-6E8A-4147-A177-3AD203B41FA5}">
                      <a16:colId xmlns:a16="http://schemas.microsoft.com/office/drawing/2014/main" val="490295881"/>
                    </a:ext>
                  </a:extLst>
                </a:gridCol>
                <a:gridCol w="493776">
                  <a:extLst>
                    <a:ext uri="{9D8B030D-6E8A-4147-A177-3AD203B41FA5}">
                      <a16:colId xmlns:a16="http://schemas.microsoft.com/office/drawing/2014/main" val="1974134444"/>
                    </a:ext>
                  </a:extLst>
                </a:gridCol>
                <a:gridCol w="493776">
                  <a:extLst>
                    <a:ext uri="{9D8B030D-6E8A-4147-A177-3AD203B41FA5}">
                      <a16:colId xmlns:a16="http://schemas.microsoft.com/office/drawing/2014/main" val="1256338245"/>
                    </a:ext>
                  </a:extLst>
                </a:gridCol>
                <a:gridCol w="493776">
                  <a:extLst>
                    <a:ext uri="{9D8B030D-6E8A-4147-A177-3AD203B41FA5}">
                      <a16:colId xmlns:a16="http://schemas.microsoft.com/office/drawing/2014/main" val="3372536266"/>
                    </a:ext>
                  </a:extLst>
                </a:gridCol>
                <a:gridCol w="493776">
                  <a:extLst>
                    <a:ext uri="{9D8B030D-6E8A-4147-A177-3AD203B41FA5}">
                      <a16:colId xmlns:a16="http://schemas.microsoft.com/office/drawing/2014/main" val="2396712802"/>
                    </a:ext>
                  </a:extLst>
                </a:gridCol>
                <a:gridCol w="493776">
                  <a:extLst>
                    <a:ext uri="{9D8B030D-6E8A-4147-A177-3AD203B41FA5}">
                      <a16:colId xmlns:a16="http://schemas.microsoft.com/office/drawing/2014/main" val="1363364870"/>
                    </a:ext>
                  </a:extLst>
                </a:gridCol>
                <a:gridCol w="493776">
                  <a:extLst>
                    <a:ext uri="{9D8B030D-6E8A-4147-A177-3AD203B41FA5}">
                      <a16:colId xmlns:a16="http://schemas.microsoft.com/office/drawing/2014/main" val="822049290"/>
                    </a:ext>
                  </a:extLst>
                </a:gridCol>
                <a:gridCol w="493776">
                  <a:extLst>
                    <a:ext uri="{9D8B030D-6E8A-4147-A177-3AD203B41FA5}">
                      <a16:colId xmlns:a16="http://schemas.microsoft.com/office/drawing/2014/main" val="19288821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37997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- 2021-01-26 19:20:18</a:t>
                      </a:r>
                      <a:r>
                        <a:rPr kumimoji="0" lang="es-ES" sz="1000" b="0" i="0" u="none" strike="noStrike" kern="1200" cap="none" spc="0" normalizeH="0" baseline="0" noProof="0">
                          <a:ln>
                            <a:noFill/>
                          </a:ln>
                          <a:solidFill>
                            <a:prstClr val="black"/>
                          </a:solidFill>
                          <a:effectLst/>
                          <a:uLnTx/>
                          <a:uFillTx/>
                          <a:latin typeface="+mn-lt"/>
                          <a:ea typeface="+mn-ea"/>
                          <a:cs typeface="+mn-cs"/>
                        </a:rPr>
                        <a:t>
 La Corven Expert DOT 150 va con vos. 
Con su porta casco trasero, neumático delantero de 12’’ y amplio espacio de guardado bajo asiento.
Destacate con estilo en la ciudad.
#YaSabésADóndeIr
Tenela en 48 cuotas con tasa subsidiada.
Consultá precios y planes de financiación en el link de la bio.
#Corven #Motos #Expert150DOT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079680592"/>
                  </a:ext>
                </a:extLst>
              </a:tr>
            </a:tbl>
          </a:graphicData>
        </a:graphic>
      </p:graphicFrame>
      <p:sp>
        <p:nvSpPr>
          <p:cNvPr id="4" name="Text Placeholder 3">
            <a:extLst>
              <a:ext uri="{FF2B5EF4-FFF2-40B4-BE49-F238E27FC236}">
                <a16:creationId xmlns:a16="http://schemas.microsoft.com/office/drawing/2014/main" id="{934FFB7F-98E1-459C-B087-DC1EA72EAAD6}"/>
              </a:ext>
            </a:extLst>
          </p:cNvPr>
          <p:cNvSpPr>
            <a:spLocks noGrp="1"/>
          </p:cNvSpPr>
          <p:nvPr>
            <p:ph type="body" sz="quarter" idx="14"/>
          </p:nvPr>
        </p:nvSpPr>
        <p:spPr/>
        <p:txBody>
          <a:bodyPr/>
          <a:lstStyle/>
          <a:p>
            <a:r>
              <a:rPr lang="en-US"/>
              <a:t>01/26/2021 - 02/09/2021</a:t>
            </a:r>
          </a:p>
        </p:txBody>
      </p:sp>
    </p:spTree>
    <p:extLst>
      <p:ext uri="{BB962C8B-B14F-4D97-AF65-F5344CB8AC3E}">
        <p14:creationId xmlns:p14="http://schemas.microsoft.com/office/powerpoint/2010/main" val="37910743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C1151-EB10-461A-B6C9-7BAEA926D21C}"/>
              </a:ext>
            </a:extLst>
          </p:cNvPr>
          <p:cNvSpPr>
            <a:spLocks noGrp="1"/>
          </p:cNvSpPr>
          <p:nvPr>
            <p:ph type="title"/>
          </p:nvPr>
        </p:nvSpPr>
        <p:spPr/>
        <p:txBody>
          <a:bodyPr/>
          <a:lstStyle/>
          <a:p>
            <a:r>
              <a:rPr lang="en-US"/>
              <a:t>Facebook Custom Own Posts Table + reactions | Motomel - 13 of 13</a:t>
            </a:r>
          </a:p>
        </p:txBody>
      </p:sp>
      <p:graphicFrame>
        <p:nvGraphicFramePr>
          <p:cNvPr id="5" name="Table Placeholder 4">
            <a:extLst>
              <a:ext uri="{FF2B5EF4-FFF2-40B4-BE49-F238E27FC236}">
                <a16:creationId xmlns:a16="http://schemas.microsoft.com/office/drawing/2014/main" id="{54B073AF-D759-4555-B8B8-2168B3208A15}"/>
              </a:ext>
            </a:extLst>
          </p:cNvPr>
          <p:cNvGraphicFramePr>
            <a:graphicFrameLocks noGrp="1"/>
          </p:cNvGraphicFramePr>
          <p:nvPr>
            <p:ph type="tbl" sz="quarter" idx="13"/>
            <p:extLst>
              <p:ext uri="{D42A27DB-BD31-4B8C-83A1-F6EECF244321}">
                <p14:modId xmlns:p14="http://schemas.microsoft.com/office/powerpoint/2010/main" val="2836417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583853089"/>
                    </a:ext>
                  </a:extLst>
                </a:gridCol>
                <a:gridCol w="493776">
                  <a:extLst>
                    <a:ext uri="{9D8B030D-6E8A-4147-A177-3AD203B41FA5}">
                      <a16:colId xmlns:a16="http://schemas.microsoft.com/office/drawing/2014/main" val="1138508185"/>
                    </a:ext>
                  </a:extLst>
                </a:gridCol>
                <a:gridCol w="493776">
                  <a:extLst>
                    <a:ext uri="{9D8B030D-6E8A-4147-A177-3AD203B41FA5}">
                      <a16:colId xmlns:a16="http://schemas.microsoft.com/office/drawing/2014/main" val="1675019747"/>
                    </a:ext>
                  </a:extLst>
                </a:gridCol>
                <a:gridCol w="493776">
                  <a:extLst>
                    <a:ext uri="{9D8B030D-6E8A-4147-A177-3AD203B41FA5}">
                      <a16:colId xmlns:a16="http://schemas.microsoft.com/office/drawing/2014/main" val="1898434786"/>
                    </a:ext>
                  </a:extLst>
                </a:gridCol>
                <a:gridCol w="493776">
                  <a:extLst>
                    <a:ext uri="{9D8B030D-6E8A-4147-A177-3AD203B41FA5}">
                      <a16:colId xmlns:a16="http://schemas.microsoft.com/office/drawing/2014/main" val="1890599448"/>
                    </a:ext>
                  </a:extLst>
                </a:gridCol>
                <a:gridCol w="493776">
                  <a:extLst>
                    <a:ext uri="{9D8B030D-6E8A-4147-A177-3AD203B41FA5}">
                      <a16:colId xmlns:a16="http://schemas.microsoft.com/office/drawing/2014/main" val="10762007"/>
                    </a:ext>
                  </a:extLst>
                </a:gridCol>
                <a:gridCol w="493776">
                  <a:extLst>
                    <a:ext uri="{9D8B030D-6E8A-4147-A177-3AD203B41FA5}">
                      <a16:colId xmlns:a16="http://schemas.microsoft.com/office/drawing/2014/main" val="3557638004"/>
                    </a:ext>
                  </a:extLst>
                </a:gridCol>
                <a:gridCol w="493776">
                  <a:extLst>
                    <a:ext uri="{9D8B030D-6E8A-4147-A177-3AD203B41FA5}">
                      <a16:colId xmlns:a16="http://schemas.microsoft.com/office/drawing/2014/main" val="429252023"/>
                    </a:ext>
                  </a:extLst>
                </a:gridCol>
                <a:gridCol w="493776">
                  <a:extLst>
                    <a:ext uri="{9D8B030D-6E8A-4147-A177-3AD203B41FA5}">
                      <a16:colId xmlns:a16="http://schemas.microsoft.com/office/drawing/2014/main" val="1399176820"/>
                    </a:ext>
                  </a:extLst>
                </a:gridCol>
                <a:gridCol w="493776">
                  <a:extLst>
                    <a:ext uri="{9D8B030D-6E8A-4147-A177-3AD203B41FA5}">
                      <a16:colId xmlns:a16="http://schemas.microsoft.com/office/drawing/2014/main" val="2297267565"/>
                    </a:ext>
                  </a:extLst>
                </a:gridCol>
                <a:gridCol w="493776">
                  <a:extLst>
                    <a:ext uri="{9D8B030D-6E8A-4147-A177-3AD203B41FA5}">
                      <a16:colId xmlns:a16="http://schemas.microsoft.com/office/drawing/2014/main" val="3678081938"/>
                    </a:ext>
                  </a:extLst>
                </a:gridCol>
                <a:gridCol w="493776">
                  <a:extLst>
                    <a:ext uri="{9D8B030D-6E8A-4147-A177-3AD203B41FA5}">
                      <a16:colId xmlns:a16="http://schemas.microsoft.com/office/drawing/2014/main" val="3671546873"/>
                    </a:ext>
                  </a:extLst>
                </a:gridCol>
                <a:gridCol w="493776">
                  <a:extLst>
                    <a:ext uri="{9D8B030D-6E8A-4147-A177-3AD203B41FA5}">
                      <a16:colId xmlns:a16="http://schemas.microsoft.com/office/drawing/2014/main" val="6833577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1000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- 2021-02-05 12:10:33</a:t>
                      </a:r>
                      <a:r>
                        <a:rPr kumimoji="0" lang="es-ES" sz="1000" b="0" i="0" u="none" strike="noStrike" kern="1200" cap="none" spc="0" normalizeH="0" baseline="0" noProof="0">
                          <a:ln>
                            <a:noFill/>
                          </a:ln>
                          <a:solidFill>
                            <a:prstClr val="black"/>
                          </a:solidFill>
                          <a:effectLst/>
                          <a:uLnTx/>
                          <a:uFillTx/>
                          <a:latin typeface="+mn-lt"/>
                          <a:ea typeface="+mn-ea"/>
                          <a:cs typeface="+mn-cs"/>
                        </a:rPr>
                        <a:t>
 Felicitamos a Edwin Cardona quien fue el #JugadorMotomel mas votado en el mes de enero. El colombiano que con Boca salió campeon de la copa Diego Armando Maradona cierra este ciclo de sorteos.
Gracias a todos por participar y sigan atentos a nuestras redes que habrá mas sorteos.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83329850"/>
                  </a:ext>
                </a:extLst>
              </a:tr>
            </a:tbl>
          </a:graphicData>
        </a:graphic>
      </p:graphicFrame>
      <p:sp>
        <p:nvSpPr>
          <p:cNvPr id="4" name="Text Placeholder 3">
            <a:extLst>
              <a:ext uri="{FF2B5EF4-FFF2-40B4-BE49-F238E27FC236}">
                <a16:creationId xmlns:a16="http://schemas.microsoft.com/office/drawing/2014/main" id="{542CCBC4-D263-411F-8213-127D5DFBBA00}"/>
              </a:ext>
            </a:extLst>
          </p:cNvPr>
          <p:cNvSpPr>
            <a:spLocks noGrp="1"/>
          </p:cNvSpPr>
          <p:nvPr>
            <p:ph type="body" sz="quarter" idx="14"/>
          </p:nvPr>
        </p:nvSpPr>
        <p:spPr/>
        <p:txBody>
          <a:bodyPr/>
          <a:lstStyle/>
          <a:p>
            <a:r>
              <a:rPr lang="en-US"/>
              <a:t>01/26/2021 - 02/09/2021</a:t>
            </a:r>
          </a:p>
        </p:txBody>
      </p:sp>
    </p:spTree>
    <p:extLst>
      <p:ext uri="{BB962C8B-B14F-4D97-AF65-F5344CB8AC3E}">
        <p14:creationId xmlns:p14="http://schemas.microsoft.com/office/powerpoint/2010/main" val="35895860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34A06-9378-4C4C-A0E0-A73BD1F93E83}"/>
              </a:ext>
            </a:extLst>
          </p:cNvPr>
          <p:cNvSpPr>
            <a:spLocks noGrp="1"/>
          </p:cNvSpPr>
          <p:nvPr>
            <p:ph type="title"/>
          </p:nvPr>
        </p:nvSpPr>
        <p:spPr/>
        <p:txBody>
          <a:bodyPr/>
          <a:lstStyle/>
          <a:p>
            <a:r>
              <a:rPr lang="es-ES"/>
              <a:t>Facebook TABLA DE FB COMPLETA | Motomel - 1 of 13</a:t>
            </a:r>
            <a:endParaRPr lang="en-US"/>
          </a:p>
        </p:txBody>
      </p:sp>
      <p:graphicFrame>
        <p:nvGraphicFramePr>
          <p:cNvPr id="5" name="Table Placeholder 4">
            <a:extLst>
              <a:ext uri="{FF2B5EF4-FFF2-40B4-BE49-F238E27FC236}">
                <a16:creationId xmlns:a16="http://schemas.microsoft.com/office/drawing/2014/main" id="{B00CA4CE-32EE-4A75-968D-2CE9696DDA52}"/>
              </a:ext>
            </a:extLst>
          </p:cNvPr>
          <p:cNvGraphicFramePr>
            <a:graphicFrameLocks noGrp="1"/>
          </p:cNvGraphicFramePr>
          <p:nvPr>
            <p:ph type="tbl" sz="quarter" idx="13"/>
            <p:extLst>
              <p:ext uri="{D42A27DB-BD31-4B8C-83A1-F6EECF244321}">
                <p14:modId xmlns:p14="http://schemas.microsoft.com/office/powerpoint/2010/main" val="41796710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724927249"/>
                    </a:ext>
                  </a:extLst>
                </a:gridCol>
                <a:gridCol w="493776">
                  <a:extLst>
                    <a:ext uri="{9D8B030D-6E8A-4147-A177-3AD203B41FA5}">
                      <a16:colId xmlns:a16="http://schemas.microsoft.com/office/drawing/2014/main" val="1243654926"/>
                    </a:ext>
                  </a:extLst>
                </a:gridCol>
                <a:gridCol w="493776">
                  <a:extLst>
                    <a:ext uri="{9D8B030D-6E8A-4147-A177-3AD203B41FA5}">
                      <a16:colId xmlns:a16="http://schemas.microsoft.com/office/drawing/2014/main" val="3598924826"/>
                    </a:ext>
                  </a:extLst>
                </a:gridCol>
                <a:gridCol w="493776">
                  <a:extLst>
                    <a:ext uri="{9D8B030D-6E8A-4147-A177-3AD203B41FA5}">
                      <a16:colId xmlns:a16="http://schemas.microsoft.com/office/drawing/2014/main" val="1344324558"/>
                    </a:ext>
                  </a:extLst>
                </a:gridCol>
                <a:gridCol w="493776">
                  <a:extLst>
                    <a:ext uri="{9D8B030D-6E8A-4147-A177-3AD203B41FA5}">
                      <a16:colId xmlns:a16="http://schemas.microsoft.com/office/drawing/2014/main" val="4139529602"/>
                    </a:ext>
                  </a:extLst>
                </a:gridCol>
                <a:gridCol w="493776">
                  <a:extLst>
                    <a:ext uri="{9D8B030D-6E8A-4147-A177-3AD203B41FA5}">
                      <a16:colId xmlns:a16="http://schemas.microsoft.com/office/drawing/2014/main" val="1605863963"/>
                    </a:ext>
                  </a:extLst>
                </a:gridCol>
                <a:gridCol w="493776">
                  <a:extLst>
                    <a:ext uri="{9D8B030D-6E8A-4147-A177-3AD203B41FA5}">
                      <a16:colId xmlns:a16="http://schemas.microsoft.com/office/drawing/2014/main" val="768865841"/>
                    </a:ext>
                  </a:extLst>
                </a:gridCol>
                <a:gridCol w="493776">
                  <a:extLst>
                    <a:ext uri="{9D8B030D-6E8A-4147-A177-3AD203B41FA5}">
                      <a16:colId xmlns:a16="http://schemas.microsoft.com/office/drawing/2014/main" val="1799046087"/>
                    </a:ext>
                  </a:extLst>
                </a:gridCol>
                <a:gridCol w="493776">
                  <a:extLst>
                    <a:ext uri="{9D8B030D-6E8A-4147-A177-3AD203B41FA5}">
                      <a16:colId xmlns:a16="http://schemas.microsoft.com/office/drawing/2014/main" val="3194889654"/>
                    </a:ext>
                  </a:extLst>
                </a:gridCol>
                <a:gridCol w="493776">
                  <a:extLst>
                    <a:ext uri="{9D8B030D-6E8A-4147-A177-3AD203B41FA5}">
                      <a16:colId xmlns:a16="http://schemas.microsoft.com/office/drawing/2014/main" val="2737358444"/>
                    </a:ext>
                  </a:extLst>
                </a:gridCol>
                <a:gridCol w="493776">
                  <a:extLst>
                    <a:ext uri="{9D8B030D-6E8A-4147-A177-3AD203B41FA5}">
                      <a16:colId xmlns:a16="http://schemas.microsoft.com/office/drawing/2014/main" val="562157027"/>
                    </a:ext>
                  </a:extLst>
                </a:gridCol>
                <a:gridCol w="493776">
                  <a:extLst>
                    <a:ext uri="{9D8B030D-6E8A-4147-A177-3AD203B41FA5}">
                      <a16:colId xmlns:a16="http://schemas.microsoft.com/office/drawing/2014/main" val="1929650422"/>
                    </a:ext>
                  </a:extLst>
                </a:gridCol>
                <a:gridCol w="493776">
                  <a:extLst>
                    <a:ext uri="{9D8B030D-6E8A-4147-A177-3AD203B41FA5}">
                      <a16:colId xmlns:a16="http://schemas.microsoft.com/office/drawing/2014/main" val="30624981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06855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- 2021-01-31 19:12:02</a:t>
                      </a:r>
                      <a:r>
                        <a:rPr kumimoji="0" lang="es-ES" sz="1000" b="0" i="0" u="none" strike="noStrike" kern="1200" cap="none" spc="0" normalizeH="0" baseline="0" noProof="0">
                          <a:ln>
                            <a:noFill/>
                          </a:ln>
                          <a:solidFill>
                            <a:prstClr val="black"/>
                          </a:solidFill>
                          <a:effectLst/>
                          <a:uLnTx/>
                          <a:uFillTx/>
                          <a:latin typeface="+mn-lt"/>
                          <a:ea typeface="+mn-ea"/>
                          <a:cs typeface="+mn-cs"/>
                        </a:rPr>
                        <a:t>
 La TRIAX 250 TOURING tiene el equipamiento más completo para disfrutar el viaje y adueñarte del camino.
#YaSabésADóndeIr
Tenela en 18 cuotas sin interés.
Consultá precios y planes de financiación en el link de la bio.
#Corven #Motos #Triax #Tourring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37030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- 2021-01-27 17:40:09</a:t>
                      </a:r>
                      <a:r>
                        <a:rPr kumimoji="0" lang="es-ES" sz="1000" b="0" i="0" u="none" strike="noStrike" kern="1200" cap="none" spc="0" normalizeH="0" baseline="0" noProof="0">
                          <a:ln>
                            <a:noFill/>
                          </a:ln>
                          <a:solidFill>
                            <a:prstClr val="black"/>
                          </a:solidFill>
                          <a:effectLst/>
                          <a:uLnTx/>
                          <a:uFillTx/>
                          <a:latin typeface="+mn-lt"/>
                          <a:ea typeface="+mn-ea"/>
                          <a:cs typeface="+mn-cs"/>
                        </a:rPr>
                        <a:t>
 La #𝐒𝐤𝐮𝐚𝐀𝐝𝐯𝐞𝐧𝐭𝐮𝐫𝐞 fue diseñada para superar límites. Tiene todo lo que necesitás para salir a rodar en cualquier camino, ya sea tierra o asfalto.⁣
⁣
¡Descubrila!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94077430"/>
                  </a:ext>
                </a:extLst>
              </a:tr>
            </a:tbl>
          </a:graphicData>
        </a:graphic>
      </p:graphicFrame>
      <p:sp>
        <p:nvSpPr>
          <p:cNvPr id="4" name="Text Placeholder 3">
            <a:extLst>
              <a:ext uri="{FF2B5EF4-FFF2-40B4-BE49-F238E27FC236}">
                <a16:creationId xmlns:a16="http://schemas.microsoft.com/office/drawing/2014/main" id="{6D1110FB-CC12-465C-81DE-A36AC054DA8C}"/>
              </a:ext>
            </a:extLst>
          </p:cNvPr>
          <p:cNvSpPr>
            <a:spLocks noGrp="1"/>
          </p:cNvSpPr>
          <p:nvPr>
            <p:ph type="body" sz="quarter" idx="14"/>
          </p:nvPr>
        </p:nvSpPr>
        <p:spPr/>
        <p:txBody>
          <a:bodyPr/>
          <a:lstStyle/>
          <a:p>
            <a:r>
              <a:rPr lang="en-US"/>
              <a:t>01/26/2021 - 02/09/2021</a:t>
            </a:r>
          </a:p>
        </p:txBody>
      </p:sp>
    </p:spTree>
    <p:extLst>
      <p:ext uri="{BB962C8B-B14F-4D97-AF65-F5344CB8AC3E}">
        <p14:creationId xmlns:p14="http://schemas.microsoft.com/office/powerpoint/2010/main" val="31892922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261E4-2779-4076-B0F3-D3C2151BADAD}"/>
              </a:ext>
            </a:extLst>
          </p:cNvPr>
          <p:cNvSpPr>
            <a:spLocks noGrp="1"/>
          </p:cNvSpPr>
          <p:nvPr>
            <p:ph type="title"/>
          </p:nvPr>
        </p:nvSpPr>
        <p:spPr/>
        <p:txBody>
          <a:bodyPr/>
          <a:lstStyle/>
          <a:p>
            <a:r>
              <a:rPr lang="es-ES"/>
              <a:t>Facebook TABLA DE FB COMPLETA | Motomel - 2 of 13</a:t>
            </a:r>
            <a:endParaRPr lang="en-US"/>
          </a:p>
        </p:txBody>
      </p:sp>
      <p:graphicFrame>
        <p:nvGraphicFramePr>
          <p:cNvPr id="5" name="Table Placeholder 4">
            <a:extLst>
              <a:ext uri="{FF2B5EF4-FFF2-40B4-BE49-F238E27FC236}">
                <a16:creationId xmlns:a16="http://schemas.microsoft.com/office/drawing/2014/main" id="{885D8AF8-2622-4E80-B521-8EAF75E90724}"/>
              </a:ext>
            </a:extLst>
          </p:cNvPr>
          <p:cNvGraphicFramePr>
            <a:graphicFrameLocks noGrp="1"/>
          </p:cNvGraphicFramePr>
          <p:nvPr>
            <p:ph type="tbl" sz="quarter" idx="13"/>
            <p:extLst>
              <p:ext uri="{D42A27DB-BD31-4B8C-83A1-F6EECF244321}">
                <p14:modId xmlns:p14="http://schemas.microsoft.com/office/powerpoint/2010/main" val="7542535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96745056"/>
                    </a:ext>
                  </a:extLst>
                </a:gridCol>
                <a:gridCol w="493776">
                  <a:extLst>
                    <a:ext uri="{9D8B030D-6E8A-4147-A177-3AD203B41FA5}">
                      <a16:colId xmlns:a16="http://schemas.microsoft.com/office/drawing/2014/main" val="4085596362"/>
                    </a:ext>
                  </a:extLst>
                </a:gridCol>
                <a:gridCol w="493776">
                  <a:extLst>
                    <a:ext uri="{9D8B030D-6E8A-4147-A177-3AD203B41FA5}">
                      <a16:colId xmlns:a16="http://schemas.microsoft.com/office/drawing/2014/main" val="4127953233"/>
                    </a:ext>
                  </a:extLst>
                </a:gridCol>
                <a:gridCol w="493776">
                  <a:extLst>
                    <a:ext uri="{9D8B030D-6E8A-4147-A177-3AD203B41FA5}">
                      <a16:colId xmlns:a16="http://schemas.microsoft.com/office/drawing/2014/main" val="268101071"/>
                    </a:ext>
                  </a:extLst>
                </a:gridCol>
                <a:gridCol w="493776">
                  <a:extLst>
                    <a:ext uri="{9D8B030D-6E8A-4147-A177-3AD203B41FA5}">
                      <a16:colId xmlns:a16="http://schemas.microsoft.com/office/drawing/2014/main" val="3480671286"/>
                    </a:ext>
                  </a:extLst>
                </a:gridCol>
                <a:gridCol w="493776">
                  <a:extLst>
                    <a:ext uri="{9D8B030D-6E8A-4147-A177-3AD203B41FA5}">
                      <a16:colId xmlns:a16="http://schemas.microsoft.com/office/drawing/2014/main" val="1911589466"/>
                    </a:ext>
                  </a:extLst>
                </a:gridCol>
                <a:gridCol w="493776">
                  <a:extLst>
                    <a:ext uri="{9D8B030D-6E8A-4147-A177-3AD203B41FA5}">
                      <a16:colId xmlns:a16="http://schemas.microsoft.com/office/drawing/2014/main" val="253386070"/>
                    </a:ext>
                  </a:extLst>
                </a:gridCol>
                <a:gridCol w="493776">
                  <a:extLst>
                    <a:ext uri="{9D8B030D-6E8A-4147-A177-3AD203B41FA5}">
                      <a16:colId xmlns:a16="http://schemas.microsoft.com/office/drawing/2014/main" val="630333633"/>
                    </a:ext>
                  </a:extLst>
                </a:gridCol>
                <a:gridCol w="493776">
                  <a:extLst>
                    <a:ext uri="{9D8B030D-6E8A-4147-A177-3AD203B41FA5}">
                      <a16:colId xmlns:a16="http://schemas.microsoft.com/office/drawing/2014/main" val="2122406859"/>
                    </a:ext>
                  </a:extLst>
                </a:gridCol>
                <a:gridCol w="493776">
                  <a:extLst>
                    <a:ext uri="{9D8B030D-6E8A-4147-A177-3AD203B41FA5}">
                      <a16:colId xmlns:a16="http://schemas.microsoft.com/office/drawing/2014/main" val="4084022312"/>
                    </a:ext>
                  </a:extLst>
                </a:gridCol>
                <a:gridCol w="493776">
                  <a:extLst>
                    <a:ext uri="{9D8B030D-6E8A-4147-A177-3AD203B41FA5}">
                      <a16:colId xmlns:a16="http://schemas.microsoft.com/office/drawing/2014/main" val="2244314278"/>
                    </a:ext>
                  </a:extLst>
                </a:gridCol>
                <a:gridCol w="493776">
                  <a:extLst>
                    <a:ext uri="{9D8B030D-6E8A-4147-A177-3AD203B41FA5}">
                      <a16:colId xmlns:a16="http://schemas.microsoft.com/office/drawing/2014/main" val="4267377267"/>
                    </a:ext>
                  </a:extLst>
                </a:gridCol>
                <a:gridCol w="493776">
                  <a:extLst>
                    <a:ext uri="{9D8B030D-6E8A-4147-A177-3AD203B41FA5}">
                      <a16:colId xmlns:a16="http://schemas.microsoft.com/office/drawing/2014/main" val="17835402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01583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- 2021-02-05 16:00:33</a:t>
                      </a:r>
                      <a:r>
                        <a:rPr kumimoji="0" lang="es-ES" sz="1000" b="0" i="0" u="none" strike="noStrike" kern="1200" cap="none" spc="0" normalizeH="0" baseline="0" noProof="0">
                          <a:ln>
                            <a:noFill/>
                          </a:ln>
                          <a:solidFill>
                            <a:prstClr val="black"/>
                          </a:solidFill>
                          <a:effectLst/>
                          <a:uLnTx/>
                          <a:uFillTx/>
                          <a:latin typeface="+mn-lt"/>
                          <a:ea typeface="+mn-ea"/>
                          <a:cs typeface="+mn-cs"/>
                        </a:rPr>
                        <a:t>
 Disfruta el día a día en la ciudad con una #StratoAlpino
Posee un baúl bajo el asiento perfecto para guardar tus objetos personales. Cómodos apoya pies para el acompañante con sistema automático que permite tener más confort y una óptica frontal con estilo retro y terminaciones cromadas que le dan un toque único.
¡Desliza y descubrí porque es tu mejor opción!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281550459"/>
                  </a:ext>
                </a:extLst>
              </a:tr>
            </a:tbl>
          </a:graphicData>
        </a:graphic>
      </p:graphicFrame>
      <p:sp>
        <p:nvSpPr>
          <p:cNvPr id="4" name="Text Placeholder 3">
            <a:extLst>
              <a:ext uri="{FF2B5EF4-FFF2-40B4-BE49-F238E27FC236}">
                <a16:creationId xmlns:a16="http://schemas.microsoft.com/office/drawing/2014/main" id="{4466A5E6-095B-41CD-997E-D4F085422A0D}"/>
              </a:ext>
            </a:extLst>
          </p:cNvPr>
          <p:cNvSpPr>
            <a:spLocks noGrp="1"/>
          </p:cNvSpPr>
          <p:nvPr>
            <p:ph type="body" sz="quarter" idx="14"/>
          </p:nvPr>
        </p:nvSpPr>
        <p:spPr/>
        <p:txBody>
          <a:bodyPr/>
          <a:lstStyle/>
          <a:p>
            <a:r>
              <a:rPr lang="en-US"/>
              <a:t>01/26/2021 - 02/09/2021</a:t>
            </a:r>
          </a:p>
        </p:txBody>
      </p:sp>
    </p:spTree>
    <p:extLst>
      <p:ext uri="{BB962C8B-B14F-4D97-AF65-F5344CB8AC3E}">
        <p14:creationId xmlns:p14="http://schemas.microsoft.com/office/powerpoint/2010/main" val="349249129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9C951-C559-4695-B1BF-1954D2A25DF5}"/>
              </a:ext>
            </a:extLst>
          </p:cNvPr>
          <p:cNvSpPr>
            <a:spLocks noGrp="1"/>
          </p:cNvSpPr>
          <p:nvPr>
            <p:ph type="title"/>
          </p:nvPr>
        </p:nvSpPr>
        <p:spPr/>
        <p:txBody>
          <a:bodyPr/>
          <a:lstStyle/>
          <a:p>
            <a:r>
              <a:rPr lang="es-ES"/>
              <a:t>Facebook TABLA DE FB COMPLETA | Motomel - 3 of 13</a:t>
            </a:r>
            <a:endParaRPr lang="en-US"/>
          </a:p>
        </p:txBody>
      </p:sp>
      <p:graphicFrame>
        <p:nvGraphicFramePr>
          <p:cNvPr id="5" name="Table Placeholder 4">
            <a:extLst>
              <a:ext uri="{FF2B5EF4-FFF2-40B4-BE49-F238E27FC236}">
                <a16:creationId xmlns:a16="http://schemas.microsoft.com/office/drawing/2014/main" id="{DF194E24-3975-4BF8-9DC1-A381AC043965}"/>
              </a:ext>
            </a:extLst>
          </p:cNvPr>
          <p:cNvGraphicFramePr>
            <a:graphicFrameLocks noGrp="1"/>
          </p:cNvGraphicFramePr>
          <p:nvPr>
            <p:ph type="tbl" sz="quarter" idx="13"/>
            <p:extLst>
              <p:ext uri="{D42A27DB-BD31-4B8C-83A1-F6EECF244321}">
                <p14:modId xmlns:p14="http://schemas.microsoft.com/office/powerpoint/2010/main" val="25777518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357283547"/>
                    </a:ext>
                  </a:extLst>
                </a:gridCol>
                <a:gridCol w="493776">
                  <a:extLst>
                    <a:ext uri="{9D8B030D-6E8A-4147-A177-3AD203B41FA5}">
                      <a16:colId xmlns:a16="http://schemas.microsoft.com/office/drawing/2014/main" val="2084643513"/>
                    </a:ext>
                  </a:extLst>
                </a:gridCol>
                <a:gridCol w="493776">
                  <a:extLst>
                    <a:ext uri="{9D8B030D-6E8A-4147-A177-3AD203B41FA5}">
                      <a16:colId xmlns:a16="http://schemas.microsoft.com/office/drawing/2014/main" val="3616365591"/>
                    </a:ext>
                  </a:extLst>
                </a:gridCol>
                <a:gridCol w="493776">
                  <a:extLst>
                    <a:ext uri="{9D8B030D-6E8A-4147-A177-3AD203B41FA5}">
                      <a16:colId xmlns:a16="http://schemas.microsoft.com/office/drawing/2014/main" val="3879839557"/>
                    </a:ext>
                  </a:extLst>
                </a:gridCol>
                <a:gridCol w="493776">
                  <a:extLst>
                    <a:ext uri="{9D8B030D-6E8A-4147-A177-3AD203B41FA5}">
                      <a16:colId xmlns:a16="http://schemas.microsoft.com/office/drawing/2014/main" val="2888230725"/>
                    </a:ext>
                  </a:extLst>
                </a:gridCol>
                <a:gridCol w="493776">
                  <a:extLst>
                    <a:ext uri="{9D8B030D-6E8A-4147-A177-3AD203B41FA5}">
                      <a16:colId xmlns:a16="http://schemas.microsoft.com/office/drawing/2014/main" val="2965194069"/>
                    </a:ext>
                  </a:extLst>
                </a:gridCol>
                <a:gridCol w="493776">
                  <a:extLst>
                    <a:ext uri="{9D8B030D-6E8A-4147-A177-3AD203B41FA5}">
                      <a16:colId xmlns:a16="http://schemas.microsoft.com/office/drawing/2014/main" val="1828404497"/>
                    </a:ext>
                  </a:extLst>
                </a:gridCol>
                <a:gridCol w="493776">
                  <a:extLst>
                    <a:ext uri="{9D8B030D-6E8A-4147-A177-3AD203B41FA5}">
                      <a16:colId xmlns:a16="http://schemas.microsoft.com/office/drawing/2014/main" val="2574666936"/>
                    </a:ext>
                  </a:extLst>
                </a:gridCol>
                <a:gridCol w="493776">
                  <a:extLst>
                    <a:ext uri="{9D8B030D-6E8A-4147-A177-3AD203B41FA5}">
                      <a16:colId xmlns:a16="http://schemas.microsoft.com/office/drawing/2014/main" val="4226995104"/>
                    </a:ext>
                  </a:extLst>
                </a:gridCol>
                <a:gridCol w="493776">
                  <a:extLst>
                    <a:ext uri="{9D8B030D-6E8A-4147-A177-3AD203B41FA5}">
                      <a16:colId xmlns:a16="http://schemas.microsoft.com/office/drawing/2014/main" val="1709518848"/>
                    </a:ext>
                  </a:extLst>
                </a:gridCol>
                <a:gridCol w="493776">
                  <a:extLst>
                    <a:ext uri="{9D8B030D-6E8A-4147-A177-3AD203B41FA5}">
                      <a16:colId xmlns:a16="http://schemas.microsoft.com/office/drawing/2014/main" val="3502423242"/>
                    </a:ext>
                  </a:extLst>
                </a:gridCol>
                <a:gridCol w="493776">
                  <a:extLst>
                    <a:ext uri="{9D8B030D-6E8A-4147-A177-3AD203B41FA5}">
                      <a16:colId xmlns:a16="http://schemas.microsoft.com/office/drawing/2014/main" val="2188225570"/>
                    </a:ext>
                  </a:extLst>
                </a:gridCol>
                <a:gridCol w="493776">
                  <a:extLst>
                    <a:ext uri="{9D8B030D-6E8A-4147-A177-3AD203B41FA5}">
                      <a16:colId xmlns:a16="http://schemas.microsoft.com/office/drawing/2014/main" val="3956727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50864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- 2021-01-29 19:03:23</a:t>
                      </a:r>
                      <a:r>
                        <a:rPr kumimoji="0" lang="es-ES" sz="1000" b="0" i="0" u="none" strike="noStrike" kern="1200" cap="none" spc="0" normalizeH="0" baseline="0" noProof="0">
                          <a:ln>
                            <a:noFill/>
                          </a:ln>
                          <a:solidFill>
                            <a:prstClr val="black"/>
                          </a:solidFill>
                          <a:effectLst/>
                          <a:uLnTx/>
                          <a:uFillTx/>
                          <a:latin typeface="+mn-lt"/>
                          <a:ea typeface="+mn-ea"/>
                          <a:cs typeface="+mn-cs"/>
                        </a:rPr>
                        <a:t>
 La TRIAX 250 X es una dimensión superior en calidad. 
Descubrí una excelente opción para transitar todo tipo de caminos, de forma segura y con estilo. Viví la aventura.
#YaSabésADóndeIr
Consultá precios y planes de financiación en el link de la bio.
#Corven #Motos #Triax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115789253"/>
                  </a:ext>
                </a:extLst>
              </a:tr>
            </a:tbl>
          </a:graphicData>
        </a:graphic>
      </p:graphicFrame>
      <p:sp>
        <p:nvSpPr>
          <p:cNvPr id="4" name="Text Placeholder 3">
            <a:extLst>
              <a:ext uri="{FF2B5EF4-FFF2-40B4-BE49-F238E27FC236}">
                <a16:creationId xmlns:a16="http://schemas.microsoft.com/office/drawing/2014/main" id="{19312D79-89B8-4323-93CB-9DD610AE8C2B}"/>
              </a:ext>
            </a:extLst>
          </p:cNvPr>
          <p:cNvSpPr>
            <a:spLocks noGrp="1"/>
          </p:cNvSpPr>
          <p:nvPr>
            <p:ph type="body" sz="quarter" idx="14"/>
          </p:nvPr>
        </p:nvSpPr>
        <p:spPr/>
        <p:txBody>
          <a:bodyPr/>
          <a:lstStyle/>
          <a:p>
            <a:r>
              <a:rPr lang="en-US"/>
              <a:t>01/26/2021 - 02/09/2021</a:t>
            </a:r>
          </a:p>
        </p:txBody>
      </p:sp>
    </p:spTree>
    <p:extLst>
      <p:ext uri="{BB962C8B-B14F-4D97-AF65-F5344CB8AC3E}">
        <p14:creationId xmlns:p14="http://schemas.microsoft.com/office/powerpoint/2010/main" val="170103769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EF98E-8532-44BD-839A-DCAE93136D30}"/>
              </a:ext>
            </a:extLst>
          </p:cNvPr>
          <p:cNvSpPr>
            <a:spLocks noGrp="1"/>
          </p:cNvSpPr>
          <p:nvPr>
            <p:ph type="title"/>
          </p:nvPr>
        </p:nvSpPr>
        <p:spPr/>
        <p:txBody>
          <a:bodyPr/>
          <a:lstStyle/>
          <a:p>
            <a:r>
              <a:rPr lang="es-ES"/>
              <a:t>Facebook TABLA DE FB COMPLETA | Motomel - 4 of 13</a:t>
            </a:r>
            <a:endParaRPr lang="en-US"/>
          </a:p>
        </p:txBody>
      </p:sp>
      <p:graphicFrame>
        <p:nvGraphicFramePr>
          <p:cNvPr id="5" name="Table Placeholder 4">
            <a:extLst>
              <a:ext uri="{FF2B5EF4-FFF2-40B4-BE49-F238E27FC236}">
                <a16:creationId xmlns:a16="http://schemas.microsoft.com/office/drawing/2014/main" id="{7ECB3DBB-467F-467D-ACED-B63352FF8BD9}"/>
              </a:ext>
            </a:extLst>
          </p:cNvPr>
          <p:cNvGraphicFramePr>
            <a:graphicFrameLocks noGrp="1"/>
          </p:cNvGraphicFramePr>
          <p:nvPr>
            <p:ph type="tbl" sz="quarter" idx="13"/>
            <p:extLst>
              <p:ext uri="{D42A27DB-BD31-4B8C-83A1-F6EECF244321}">
                <p14:modId xmlns:p14="http://schemas.microsoft.com/office/powerpoint/2010/main" val="38715151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567157478"/>
                    </a:ext>
                  </a:extLst>
                </a:gridCol>
                <a:gridCol w="493776">
                  <a:extLst>
                    <a:ext uri="{9D8B030D-6E8A-4147-A177-3AD203B41FA5}">
                      <a16:colId xmlns:a16="http://schemas.microsoft.com/office/drawing/2014/main" val="181615101"/>
                    </a:ext>
                  </a:extLst>
                </a:gridCol>
                <a:gridCol w="493776">
                  <a:extLst>
                    <a:ext uri="{9D8B030D-6E8A-4147-A177-3AD203B41FA5}">
                      <a16:colId xmlns:a16="http://schemas.microsoft.com/office/drawing/2014/main" val="1859047076"/>
                    </a:ext>
                  </a:extLst>
                </a:gridCol>
                <a:gridCol w="493776">
                  <a:extLst>
                    <a:ext uri="{9D8B030D-6E8A-4147-A177-3AD203B41FA5}">
                      <a16:colId xmlns:a16="http://schemas.microsoft.com/office/drawing/2014/main" val="2759575894"/>
                    </a:ext>
                  </a:extLst>
                </a:gridCol>
                <a:gridCol w="493776">
                  <a:extLst>
                    <a:ext uri="{9D8B030D-6E8A-4147-A177-3AD203B41FA5}">
                      <a16:colId xmlns:a16="http://schemas.microsoft.com/office/drawing/2014/main" val="713097844"/>
                    </a:ext>
                  </a:extLst>
                </a:gridCol>
                <a:gridCol w="493776">
                  <a:extLst>
                    <a:ext uri="{9D8B030D-6E8A-4147-A177-3AD203B41FA5}">
                      <a16:colId xmlns:a16="http://schemas.microsoft.com/office/drawing/2014/main" val="1315823716"/>
                    </a:ext>
                  </a:extLst>
                </a:gridCol>
                <a:gridCol w="493776">
                  <a:extLst>
                    <a:ext uri="{9D8B030D-6E8A-4147-A177-3AD203B41FA5}">
                      <a16:colId xmlns:a16="http://schemas.microsoft.com/office/drawing/2014/main" val="201845962"/>
                    </a:ext>
                  </a:extLst>
                </a:gridCol>
                <a:gridCol w="493776">
                  <a:extLst>
                    <a:ext uri="{9D8B030D-6E8A-4147-A177-3AD203B41FA5}">
                      <a16:colId xmlns:a16="http://schemas.microsoft.com/office/drawing/2014/main" val="4013660515"/>
                    </a:ext>
                  </a:extLst>
                </a:gridCol>
                <a:gridCol w="493776">
                  <a:extLst>
                    <a:ext uri="{9D8B030D-6E8A-4147-A177-3AD203B41FA5}">
                      <a16:colId xmlns:a16="http://schemas.microsoft.com/office/drawing/2014/main" val="2197994292"/>
                    </a:ext>
                  </a:extLst>
                </a:gridCol>
                <a:gridCol w="493776">
                  <a:extLst>
                    <a:ext uri="{9D8B030D-6E8A-4147-A177-3AD203B41FA5}">
                      <a16:colId xmlns:a16="http://schemas.microsoft.com/office/drawing/2014/main" val="1646553338"/>
                    </a:ext>
                  </a:extLst>
                </a:gridCol>
                <a:gridCol w="493776">
                  <a:extLst>
                    <a:ext uri="{9D8B030D-6E8A-4147-A177-3AD203B41FA5}">
                      <a16:colId xmlns:a16="http://schemas.microsoft.com/office/drawing/2014/main" val="571756339"/>
                    </a:ext>
                  </a:extLst>
                </a:gridCol>
                <a:gridCol w="493776">
                  <a:extLst>
                    <a:ext uri="{9D8B030D-6E8A-4147-A177-3AD203B41FA5}">
                      <a16:colId xmlns:a16="http://schemas.microsoft.com/office/drawing/2014/main" val="552515884"/>
                    </a:ext>
                  </a:extLst>
                </a:gridCol>
                <a:gridCol w="493776">
                  <a:extLst>
                    <a:ext uri="{9D8B030D-6E8A-4147-A177-3AD203B41FA5}">
                      <a16:colId xmlns:a16="http://schemas.microsoft.com/office/drawing/2014/main" val="26791662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70605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- 2021-01-29 16:00:47</a:t>
                      </a:r>
                      <a:r>
                        <a:rPr kumimoji="0" lang="es-ES" sz="1000" b="0" i="0" u="none" strike="noStrike" kern="1200" cap="none" spc="0" normalizeH="0" baseline="0" noProof="0">
                          <a:ln>
                            <a:noFill/>
                          </a:ln>
                          <a:solidFill>
                            <a:prstClr val="black"/>
                          </a:solidFill>
                          <a:effectLst/>
                          <a:uLnTx/>
                          <a:uFillTx/>
                          <a:latin typeface="+mn-lt"/>
                          <a:ea typeface="+mn-ea"/>
                          <a:cs typeface="+mn-cs"/>
                        </a:rPr>
                        <a:t>
 El mito es FALSO.
✅ Tengo que usar aceite 2T sólo para motos que tengan motores 2T y para el caso de motocicletas con motores 4T usar el aceite específico 4T. Siempre chequeá los requerimientos técnicos en el manual del fabricante.
Motomel recomienda y utiliza lubricantes Castrol.
Queremos lo mejor para vos y para tu moto.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283783219"/>
                  </a:ext>
                </a:extLst>
              </a:tr>
            </a:tbl>
          </a:graphicData>
        </a:graphic>
      </p:graphicFrame>
      <p:sp>
        <p:nvSpPr>
          <p:cNvPr id="4" name="Text Placeholder 3">
            <a:extLst>
              <a:ext uri="{FF2B5EF4-FFF2-40B4-BE49-F238E27FC236}">
                <a16:creationId xmlns:a16="http://schemas.microsoft.com/office/drawing/2014/main" id="{BFE8B1B4-7F94-4E01-BD33-ED567CB20FEB}"/>
              </a:ext>
            </a:extLst>
          </p:cNvPr>
          <p:cNvSpPr>
            <a:spLocks noGrp="1"/>
          </p:cNvSpPr>
          <p:nvPr>
            <p:ph type="body" sz="quarter" idx="14"/>
          </p:nvPr>
        </p:nvSpPr>
        <p:spPr/>
        <p:txBody>
          <a:bodyPr/>
          <a:lstStyle/>
          <a:p>
            <a:r>
              <a:rPr lang="en-US"/>
              <a:t>01/26/2021 - 02/09/2021</a:t>
            </a:r>
          </a:p>
        </p:txBody>
      </p:sp>
    </p:spTree>
    <p:extLst>
      <p:ext uri="{BB962C8B-B14F-4D97-AF65-F5344CB8AC3E}">
        <p14:creationId xmlns:p14="http://schemas.microsoft.com/office/powerpoint/2010/main" val="8471048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4AC7A-D395-480B-9360-F59BF83AF002}"/>
              </a:ext>
            </a:extLst>
          </p:cNvPr>
          <p:cNvSpPr>
            <a:spLocks noGrp="1"/>
          </p:cNvSpPr>
          <p:nvPr>
            <p:ph type="title"/>
          </p:nvPr>
        </p:nvSpPr>
        <p:spPr/>
        <p:txBody>
          <a:bodyPr/>
          <a:lstStyle/>
          <a:p>
            <a:r>
              <a:rPr lang="es-ES"/>
              <a:t>Facebook TABLA DE FB COMPLETA | Motomel - 5 of 13</a:t>
            </a:r>
            <a:endParaRPr lang="en-US"/>
          </a:p>
        </p:txBody>
      </p:sp>
      <p:graphicFrame>
        <p:nvGraphicFramePr>
          <p:cNvPr id="5" name="Table Placeholder 4">
            <a:extLst>
              <a:ext uri="{FF2B5EF4-FFF2-40B4-BE49-F238E27FC236}">
                <a16:creationId xmlns:a16="http://schemas.microsoft.com/office/drawing/2014/main" id="{2611F7B1-55D6-4ACB-BDA3-0891EA1260ED}"/>
              </a:ext>
            </a:extLst>
          </p:cNvPr>
          <p:cNvGraphicFramePr>
            <a:graphicFrameLocks noGrp="1"/>
          </p:cNvGraphicFramePr>
          <p:nvPr>
            <p:ph type="tbl" sz="quarter" idx="13"/>
            <p:extLst>
              <p:ext uri="{D42A27DB-BD31-4B8C-83A1-F6EECF244321}">
                <p14:modId xmlns:p14="http://schemas.microsoft.com/office/powerpoint/2010/main" val="5679198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803744258"/>
                    </a:ext>
                  </a:extLst>
                </a:gridCol>
                <a:gridCol w="493776">
                  <a:extLst>
                    <a:ext uri="{9D8B030D-6E8A-4147-A177-3AD203B41FA5}">
                      <a16:colId xmlns:a16="http://schemas.microsoft.com/office/drawing/2014/main" val="2433159007"/>
                    </a:ext>
                  </a:extLst>
                </a:gridCol>
                <a:gridCol w="493776">
                  <a:extLst>
                    <a:ext uri="{9D8B030D-6E8A-4147-A177-3AD203B41FA5}">
                      <a16:colId xmlns:a16="http://schemas.microsoft.com/office/drawing/2014/main" val="1802367168"/>
                    </a:ext>
                  </a:extLst>
                </a:gridCol>
                <a:gridCol w="493776">
                  <a:extLst>
                    <a:ext uri="{9D8B030D-6E8A-4147-A177-3AD203B41FA5}">
                      <a16:colId xmlns:a16="http://schemas.microsoft.com/office/drawing/2014/main" val="3884893342"/>
                    </a:ext>
                  </a:extLst>
                </a:gridCol>
                <a:gridCol w="493776">
                  <a:extLst>
                    <a:ext uri="{9D8B030D-6E8A-4147-A177-3AD203B41FA5}">
                      <a16:colId xmlns:a16="http://schemas.microsoft.com/office/drawing/2014/main" val="1942371081"/>
                    </a:ext>
                  </a:extLst>
                </a:gridCol>
                <a:gridCol w="493776">
                  <a:extLst>
                    <a:ext uri="{9D8B030D-6E8A-4147-A177-3AD203B41FA5}">
                      <a16:colId xmlns:a16="http://schemas.microsoft.com/office/drawing/2014/main" val="3891342389"/>
                    </a:ext>
                  </a:extLst>
                </a:gridCol>
                <a:gridCol w="493776">
                  <a:extLst>
                    <a:ext uri="{9D8B030D-6E8A-4147-A177-3AD203B41FA5}">
                      <a16:colId xmlns:a16="http://schemas.microsoft.com/office/drawing/2014/main" val="811451950"/>
                    </a:ext>
                  </a:extLst>
                </a:gridCol>
                <a:gridCol w="493776">
                  <a:extLst>
                    <a:ext uri="{9D8B030D-6E8A-4147-A177-3AD203B41FA5}">
                      <a16:colId xmlns:a16="http://schemas.microsoft.com/office/drawing/2014/main" val="4183097980"/>
                    </a:ext>
                  </a:extLst>
                </a:gridCol>
                <a:gridCol w="493776">
                  <a:extLst>
                    <a:ext uri="{9D8B030D-6E8A-4147-A177-3AD203B41FA5}">
                      <a16:colId xmlns:a16="http://schemas.microsoft.com/office/drawing/2014/main" val="782914178"/>
                    </a:ext>
                  </a:extLst>
                </a:gridCol>
                <a:gridCol w="493776">
                  <a:extLst>
                    <a:ext uri="{9D8B030D-6E8A-4147-A177-3AD203B41FA5}">
                      <a16:colId xmlns:a16="http://schemas.microsoft.com/office/drawing/2014/main" val="1506450201"/>
                    </a:ext>
                  </a:extLst>
                </a:gridCol>
                <a:gridCol w="493776">
                  <a:extLst>
                    <a:ext uri="{9D8B030D-6E8A-4147-A177-3AD203B41FA5}">
                      <a16:colId xmlns:a16="http://schemas.microsoft.com/office/drawing/2014/main" val="1959573656"/>
                    </a:ext>
                  </a:extLst>
                </a:gridCol>
                <a:gridCol w="493776">
                  <a:extLst>
                    <a:ext uri="{9D8B030D-6E8A-4147-A177-3AD203B41FA5}">
                      <a16:colId xmlns:a16="http://schemas.microsoft.com/office/drawing/2014/main" val="1863224885"/>
                    </a:ext>
                  </a:extLst>
                </a:gridCol>
                <a:gridCol w="493776">
                  <a:extLst>
                    <a:ext uri="{9D8B030D-6E8A-4147-A177-3AD203B41FA5}">
                      <a16:colId xmlns:a16="http://schemas.microsoft.com/office/drawing/2014/main" val="8792618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27909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- 2021-02-06 13:30:00</a:t>
                      </a:r>
                      <a:r>
                        <a:rPr kumimoji="0" lang="es-ES" sz="1000" b="0" i="0" u="none" strike="noStrike" kern="1200" cap="none" spc="0" normalizeH="0" baseline="0" noProof="0">
                          <a:ln>
                            <a:noFill/>
                          </a:ln>
                          <a:solidFill>
                            <a:prstClr val="black"/>
                          </a:solidFill>
                          <a:effectLst/>
                          <a:uLnTx/>
                          <a:uFillTx/>
                          <a:latin typeface="+mn-lt"/>
                          <a:ea typeface="+mn-ea"/>
                          <a:cs typeface="+mn-cs"/>
                        </a:rPr>
                        <a:t>
 Vas a salir a la ruta con acompañante?
si salen de a  dos mirá el siguiente 📝 #MotoTip. 🔧
👉 Es importante regular el amortiguador trasero y la carga que llevas, si no estás acostumbrado a salir con la moto cargada se debe entrenar antes de salir a la ruta, @moreagustavo  te da todos los tips. ¡Mirá el video!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231064121"/>
                  </a:ext>
                </a:extLst>
              </a:tr>
            </a:tbl>
          </a:graphicData>
        </a:graphic>
      </p:graphicFrame>
      <p:sp>
        <p:nvSpPr>
          <p:cNvPr id="4" name="Text Placeholder 3">
            <a:extLst>
              <a:ext uri="{FF2B5EF4-FFF2-40B4-BE49-F238E27FC236}">
                <a16:creationId xmlns:a16="http://schemas.microsoft.com/office/drawing/2014/main" id="{399B58B5-305F-467F-9D70-794B608BB3C5}"/>
              </a:ext>
            </a:extLst>
          </p:cNvPr>
          <p:cNvSpPr>
            <a:spLocks noGrp="1"/>
          </p:cNvSpPr>
          <p:nvPr>
            <p:ph type="body" sz="quarter" idx="14"/>
          </p:nvPr>
        </p:nvSpPr>
        <p:spPr/>
        <p:txBody>
          <a:bodyPr/>
          <a:lstStyle/>
          <a:p>
            <a:r>
              <a:rPr lang="en-US"/>
              <a:t>01/26/2021 - 02/09/2021</a:t>
            </a:r>
          </a:p>
        </p:txBody>
      </p:sp>
    </p:spTree>
    <p:extLst>
      <p:ext uri="{BB962C8B-B14F-4D97-AF65-F5344CB8AC3E}">
        <p14:creationId xmlns:p14="http://schemas.microsoft.com/office/powerpoint/2010/main" val="22109159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B7210-AC82-440A-B95D-394926242B2B}"/>
              </a:ext>
            </a:extLst>
          </p:cNvPr>
          <p:cNvSpPr>
            <a:spLocks noGrp="1"/>
          </p:cNvSpPr>
          <p:nvPr>
            <p:ph type="title"/>
          </p:nvPr>
        </p:nvSpPr>
        <p:spPr/>
        <p:txBody>
          <a:bodyPr/>
          <a:lstStyle/>
          <a:p>
            <a:r>
              <a:rPr lang="es-ES"/>
              <a:t>Facebook TABLA DE FB COMPLETA | Motomel - 6 of 13</a:t>
            </a:r>
            <a:endParaRPr lang="en-US"/>
          </a:p>
        </p:txBody>
      </p:sp>
      <p:graphicFrame>
        <p:nvGraphicFramePr>
          <p:cNvPr id="5" name="Table Placeholder 4">
            <a:extLst>
              <a:ext uri="{FF2B5EF4-FFF2-40B4-BE49-F238E27FC236}">
                <a16:creationId xmlns:a16="http://schemas.microsoft.com/office/drawing/2014/main" id="{A18A07EB-8089-468D-B1A2-1F9CF764D852}"/>
              </a:ext>
            </a:extLst>
          </p:cNvPr>
          <p:cNvGraphicFramePr>
            <a:graphicFrameLocks noGrp="1"/>
          </p:cNvGraphicFramePr>
          <p:nvPr>
            <p:ph type="tbl" sz="quarter" idx="13"/>
            <p:extLst>
              <p:ext uri="{D42A27DB-BD31-4B8C-83A1-F6EECF244321}">
                <p14:modId xmlns:p14="http://schemas.microsoft.com/office/powerpoint/2010/main" val="32126750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686233389"/>
                    </a:ext>
                  </a:extLst>
                </a:gridCol>
                <a:gridCol w="493776">
                  <a:extLst>
                    <a:ext uri="{9D8B030D-6E8A-4147-A177-3AD203B41FA5}">
                      <a16:colId xmlns:a16="http://schemas.microsoft.com/office/drawing/2014/main" val="2192845684"/>
                    </a:ext>
                  </a:extLst>
                </a:gridCol>
                <a:gridCol w="493776">
                  <a:extLst>
                    <a:ext uri="{9D8B030D-6E8A-4147-A177-3AD203B41FA5}">
                      <a16:colId xmlns:a16="http://schemas.microsoft.com/office/drawing/2014/main" val="2175082482"/>
                    </a:ext>
                  </a:extLst>
                </a:gridCol>
                <a:gridCol w="493776">
                  <a:extLst>
                    <a:ext uri="{9D8B030D-6E8A-4147-A177-3AD203B41FA5}">
                      <a16:colId xmlns:a16="http://schemas.microsoft.com/office/drawing/2014/main" val="2983506074"/>
                    </a:ext>
                  </a:extLst>
                </a:gridCol>
                <a:gridCol w="493776">
                  <a:extLst>
                    <a:ext uri="{9D8B030D-6E8A-4147-A177-3AD203B41FA5}">
                      <a16:colId xmlns:a16="http://schemas.microsoft.com/office/drawing/2014/main" val="3572766144"/>
                    </a:ext>
                  </a:extLst>
                </a:gridCol>
                <a:gridCol w="493776">
                  <a:extLst>
                    <a:ext uri="{9D8B030D-6E8A-4147-A177-3AD203B41FA5}">
                      <a16:colId xmlns:a16="http://schemas.microsoft.com/office/drawing/2014/main" val="2100763071"/>
                    </a:ext>
                  </a:extLst>
                </a:gridCol>
                <a:gridCol w="493776">
                  <a:extLst>
                    <a:ext uri="{9D8B030D-6E8A-4147-A177-3AD203B41FA5}">
                      <a16:colId xmlns:a16="http://schemas.microsoft.com/office/drawing/2014/main" val="2996488306"/>
                    </a:ext>
                  </a:extLst>
                </a:gridCol>
                <a:gridCol w="493776">
                  <a:extLst>
                    <a:ext uri="{9D8B030D-6E8A-4147-A177-3AD203B41FA5}">
                      <a16:colId xmlns:a16="http://schemas.microsoft.com/office/drawing/2014/main" val="68688252"/>
                    </a:ext>
                  </a:extLst>
                </a:gridCol>
                <a:gridCol w="493776">
                  <a:extLst>
                    <a:ext uri="{9D8B030D-6E8A-4147-A177-3AD203B41FA5}">
                      <a16:colId xmlns:a16="http://schemas.microsoft.com/office/drawing/2014/main" val="2748470446"/>
                    </a:ext>
                  </a:extLst>
                </a:gridCol>
                <a:gridCol w="493776">
                  <a:extLst>
                    <a:ext uri="{9D8B030D-6E8A-4147-A177-3AD203B41FA5}">
                      <a16:colId xmlns:a16="http://schemas.microsoft.com/office/drawing/2014/main" val="2174065302"/>
                    </a:ext>
                  </a:extLst>
                </a:gridCol>
                <a:gridCol w="493776">
                  <a:extLst>
                    <a:ext uri="{9D8B030D-6E8A-4147-A177-3AD203B41FA5}">
                      <a16:colId xmlns:a16="http://schemas.microsoft.com/office/drawing/2014/main" val="3092027523"/>
                    </a:ext>
                  </a:extLst>
                </a:gridCol>
                <a:gridCol w="493776">
                  <a:extLst>
                    <a:ext uri="{9D8B030D-6E8A-4147-A177-3AD203B41FA5}">
                      <a16:colId xmlns:a16="http://schemas.microsoft.com/office/drawing/2014/main" val="1742627229"/>
                    </a:ext>
                  </a:extLst>
                </a:gridCol>
                <a:gridCol w="493776">
                  <a:extLst>
                    <a:ext uri="{9D8B030D-6E8A-4147-A177-3AD203B41FA5}">
                      <a16:colId xmlns:a16="http://schemas.microsoft.com/office/drawing/2014/main" val="25258162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29219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 - 2021-01-27 13:53:20</a:t>
                      </a:r>
                      <a:r>
                        <a:rPr kumimoji="0" lang="en-US" sz="1000" b="0" i="0" u="none" strike="noStrike" kern="1200" cap="none" spc="0" normalizeH="0" baseline="0" noProof="0">
                          <a:ln>
                            <a:noFill/>
                          </a:ln>
                          <a:solidFill>
                            <a:prstClr val="black"/>
                          </a:solidFill>
                          <a:effectLst/>
                          <a:uLnTx/>
                          <a:uFillTx/>
                          <a:latin typeface="+mn-lt"/>
                          <a:ea typeface="+mn-ea"/>
                          <a:cs typeface="+mn-cs"/>
                        </a:rPr>
                        <a:t>
 Ya podés encontrar toda la 𝐋𝐢́𝐧𝐞𝐚 𝐝𝐞 𝐋𝐮𝐛𝐫𝐢𝐜𝐚𝐧𝐭𝐞𝐬 𝐂𝐚𝐬𝐭𝐫𝐨𝐥 en los Concesionarios Motomel disponibles:⁣
⁣
CASTROL POWER1⁣
Aceite para motos 4T de tecnología sintética y semisintética de calidad premium.⁣
⁣
CASTROL ACTEVO⁣
Aceite semisintético y mineral para motos 4T formulado para ofrecer protección a las partes críticas del motor incluso cuando está apagado.⁣
⁣
CASTROL ESSENTIAL⁣
Producto mineral para motos 4T que ofrece protección básica y esencial, manteniendo limpio el motor.⁣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6359370"/>
                  </a:ext>
                </a:extLst>
              </a:tr>
            </a:tbl>
          </a:graphicData>
        </a:graphic>
      </p:graphicFrame>
      <p:sp>
        <p:nvSpPr>
          <p:cNvPr id="4" name="Text Placeholder 3">
            <a:extLst>
              <a:ext uri="{FF2B5EF4-FFF2-40B4-BE49-F238E27FC236}">
                <a16:creationId xmlns:a16="http://schemas.microsoft.com/office/drawing/2014/main" id="{494539C7-9A60-40D8-8A96-7371A8E46C76}"/>
              </a:ext>
            </a:extLst>
          </p:cNvPr>
          <p:cNvSpPr>
            <a:spLocks noGrp="1"/>
          </p:cNvSpPr>
          <p:nvPr>
            <p:ph type="body" sz="quarter" idx="14"/>
          </p:nvPr>
        </p:nvSpPr>
        <p:spPr/>
        <p:txBody>
          <a:bodyPr/>
          <a:lstStyle/>
          <a:p>
            <a:r>
              <a:rPr lang="en-US"/>
              <a:t>01/26/2021 - 02/09/2021</a:t>
            </a:r>
          </a:p>
        </p:txBody>
      </p:sp>
    </p:spTree>
    <p:extLst>
      <p:ext uri="{BB962C8B-B14F-4D97-AF65-F5344CB8AC3E}">
        <p14:creationId xmlns:p14="http://schemas.microsoft.com/office/powerpoint/2010/main" val="29331117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55496-5158-47BB-8B61-FA99A3D7398F}"/>
              </a:ext>
            </a:extLst>
          </p:cNvPr>
          <p:cNvSpPr>
            <a:spLocks noGrp="1"/>
          </p:cNvSpPr>
          <p:nvPr>
            <p:ph type="title"/>
          </p:nvPr>
        </p:nvSpPr>
        <p:spPr/>
        <p:txBody>
          <a:bodyPr/>
          <a:lstStyle/>
          <a:p>
            <a:r>
              <a:rPr lang="es-ES"/>
              <a:t>Facebook TABLA DE FB COMPLETA | Motomel - 7 of 13</a:t>
            </a:r>
            <a:endParaRPr lang="en-US"/>
          </a:p>
        </p:txBody>
      </p:sp>
      <p:graphicFrame>
        <p:nvGraphicFramePr>
          <p:cNvPr id="5" name="Table Placeholder 4">
            <a:extLst>
              <a:ext uri="{FF2B5EF4-FFF2-40B4-BE49-F238E27FC236}">
                <a16:creationId xmlns:a16="http://schemas.microsoft.com/office/drawing/2014/main" id="{23A4FD32-D1C7-48CF-B404-91FBF51A1FAA}"/>
              </a:ext>
            </a:extLst>
          </p:cNvPr>
          <p:cNvGraphicFramePr>
            <a:graphicFrameLocks noGrp="1"/>
          </p:cNvGraphicFramePr>
          <p:nvPr>
            <p:ph type="tbl" sz="quarter" idx="13"/>
            <p:extLst>
              <p:ext uri="{D42A27DB-BD31-4B8C-83A1-F6EECF244321}">
                <p14:modId xmlns:p14="http://schemas.microsoft.com/office/powerpoint/2010/main" val="10771259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24164157"/>
                    </a:ext>
                  </a:extLst>
                </a:gridCol>
                <a:gridCol w="493776">
                  <a:extLst>
                    <a:ext uri="{9D8B030D-6E8A-4147-A177-3AD203B41FA5}">
                      <a16:colId xmlns:a16="http://schemas.microsoft.com/office/drawing/2014/main" val="313273932"/>
                    </a:ext>
                  </a:extLst>
                </a:gridCol>
                <a:gridCol w="493776">
                  <a:extLst>
                    <a:ext uri="{9D8B030D-6E8A-4147-A177-3AD203B41FA5}">
                      <a16:colId xmlns:a16="http://schemas.microsoft.com/office/drawing/2014/main" val="25459444"/>
                    </a:ext>
                  </a:extLst>
                </a:gridCol>
                <a:gridCol w="493776">
                  <a:extLst>
                    <a:ext uri="{9D8B030D-6E8A-4147-A177-3AD203B41FA5}">
                      <a16:colId xmlns:a16="http://schemas.microsoft.com/office/drawing/2014/main" val="4076660919"/>
                    </a:ext>
                  </a:extLst>
                </a:gridCol>
                <a:gridCol w="493776">
                  <a:extLst>
                    <a:ext uri="{9D8B030D-6E8A-4147-A177-3AD203B41FA5}">
                      <a16:colId xmlns:a16="http://schemas.microsoft.com/office/drawing/2014/main" val="3636408622"/>
                    </a:ext>
                  </a:extLst>
                </a:gridCol>
                <a:gridCol w="493776">
                  <a:extLst>
                    <a:ext uri="{9D8B030D-6E8A-4147-A177-3AD203B41FA5}">
                      <a16:colId xmlns:a16="http://schemas.microsoft.com/office/drawing/2014/main" val="1635206081"/>
                    </a:ext>
                  </a:extLst>
                </a:gridCol>
                <a:gridCol w="493776">
                  <a:extLst>
                    <a:ext uri="{9D8B030D-6E8A-4147-A177-3AD203B41FA5}">
                      <a16:colId xmlns:a16="http://schemas.microsoft.com/office/drawing/2014/main" val="1206303743"/>
                    </a:ext>
                  </a:extLst>
                </a:gridCol>
                <a:gridCol w="493776">
                  <a:extLst>
                    <a:ext uri="{9D8B030D-6E8A-4147-A177-3AD203B41FA5}">
                      <a16:colId xmlns:a16="http://schemas.microsoft.com/office/drawing/2014/main" val="2612092118"/>
                    </a:ext>
                  </a:extLst>
                </a:gridCol>
                <a:gridCol w="493776">
                  <a:extLst>
                    <a:ext uri="{9D8B030D-6E8A-4147-A177-3AD203B41FA5}">
                      <a16:colId xmlns:a16="http://schemas.microsoft.com/office/drawing/2014/main" val="1186298546"/>
                    </a:ext>
                  </a:extLst>
                </a:gridCol>
                <a:gridCol w="493776">
                  <a:extLst>
                    <a:ext uri="{9D8B030D-6E8A-4147-A177-3AD203B41FA5}">
                      <a16:colId xmlns:a16="http://schemas.microsoft.com/office/drawing/2014/main" val="377629579"/>
                    </a:ext>
                  </a:extLst>
                </a:gridCol>
                <a:gridCol w="493776">
                  <a:extLst>
                    <a:ext uri="{9D8B030D-6E8A-4147-A177-3AD203B41FA5}">
                      <a16:colId xmlns:a16="http://schemas.microsoft.com/office/drawing/2014/main" val="3710359834"/>
                    </a:ext>
                  </a:extLst>
                </a:gridCol>
                <a:gridCol w="493776">
                  <a:extLst>
                    <a:ext uri="{9D8B030D-6E8A-4147-A177-3AD203B41FA5}">
                      <a16:colId xmlns:a16="http://schemas.microsoft.com/office/drawing/2014/main" val="4069546405"/>
                    </a:ext>
                  </a:extLst>
                </a:gridCol>
                <a:gridCol w="493776">
                  <a:extLst>
                    <a:ext uri="{9D8B030D-6E8A-4147-A177-3AD203B41FA5}">
                      <a16:colId xmlns:a16="http://schemas.microsoft.com/office/drawing/2014/main" val="42263371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96338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- 2021-02-04 14:30:12</a:t>
                      </a:r>
                      <a:r>
                        <a:rPr kumimoji="0" lang="es-ES" sz="1000" b="0" i="0" u="none" strike="noStrike" kern="1200" cap="none" spc="0" normalizeH="0" baseline="0" noProof="0">
                          <a:ln>
                            <a:noFill/>
                          </a:ln>
                          <a:solidFill>
                            <a:prstClr val="black"/>
                          </a:solidFill>
                          <a:effectLst/>
                          <a:uLnTx/>
                          <a:uFillTx/>
                          <a:latin typeface="+mn-lt"/>
                          <a:ea typeface="+mn-ea"/>
                          <a:cs typeface="+mn-cs"/>
                        </a:rPr>
                        <a:t>
 El Mito es Verdadero
✅ Si el aceite Castrol que elegís cumple con las especificaciones del fabricante, en tu próximo cambio de aceite y filtro podés cambiarte a Castrol.
Motomel recomienda y utiliza lubricantes Castrol.
Queremos lo mejor para vos y para tu moto.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155265927"/>
                  </a:ext>
                </a:extLst>
              </a:tr>
            </a:tbl>
          </a:graphicData>
        </a:graphic>
      </p:graphicFrame>
      <p:sp>
        <p:nvSpPr>
          <p:cNvPr id="4" name="Text Placeholder 3">
            <a:extLst>
              <a:ext uri="{FF2B5EF4-FFF2-40B4-BE49-F238E27FC236}">
                <a16:creationId xmlns:a16="http://schemas.microsoft.com/office/drawing/2014/main" id="{75C0AA3C-7196-41F0-9254-4057E67C09EB}"/>
              </a:ext>
            </a:extLst>
          </p:cNvPr>
          <p:cNvSpPr>
            <a:spLocks noGrp="1"/>
          </p:cNvSpPr>
          <p:nvPr>
            <p:ph type="body" sz="quarter" idx="14"/>
          </p:nvPr>
        </p:nvSpPr>
        <p:spPr/>
        <p:txBody>
          <a:bodyPr/>
          <a:lstStyle/>
          <a:p>
            <a:r>
              <a:rPr lang="en-US"/>
              <a:t>01/26/2021 - 02/09/2021</a:t>
            </a:r>
          </a:p>
        </p:txBody>
      </p:sp>
    </p:spTree>
    <p:extLst>
      <p:ext uri="{BB962C8B-B14F-4D97-AF65-F5344CB8AC3E}">
        <p14:creationId xmlns:p14="http://schemas.microsoft.com/office/powerpoint/2010/main" val="22942528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63B25-4B7C-4C52-B96E-FD3AE47E82DD}"/>
              </a:ext>
            </a:extLst>
          </p:cNvPr>
          <p:cNvSpPr>
            <a:spLocks noGrp="1"/>
          </p:cNvSpPr>
          <p:nvPr>
            <p:ph type="title"/>
          </p:nvPr>
        </p:nvSpPr>
        <p:spPr/>
        <p:txBody>
          <a:bodyPr/>
          <a:lstStyle/>
          <a:p>
            <a:r>
              <a:rPr lang="es-ES"/>
              <a:t>Facebook TABLA DE FB COMPLETA | Motomel - 8 of 13</a:t>
            </a:r>
            <a:endParaRPr lang="en-US"/>
          </a:p>
        </p:txBody>
      </p:sp>
      <p:graphicFrame>
        <p:nvGraphicFramePr>
          <p:cNvPr id="5" name="Table Placeholder 4">
            <a:extLst>
              <a:ext uri="{FF2B5EF4-FFF2-40B4-BE49-F238E27FC236}">
                <a16:creationId xmlns:a16="http://schemas.microsoft.com/office/drawing/2014/main" id="{BBA2D2FA-522A-4100-AAA4-DB9F14D6F1C5}"/>
              </a:ext>
            </a:extLst>
          </p:cNvPr>
          <p:cNvGraphicFramePr>
            <a:graphicFrameLocks noGrp="1"/>
          </p:cNvGraphicFramePr>
          <p:nvPr>
            <p:ph type="tbl" sz="quarter" idx="13"/>
            <p:extLst>
              <p:ext uri="{D42A27DB-BD31-4B8C-83A1-F6EECF244321}">
                <p14:modId xmlns:p14="http://schemas.microsoft.com/office/powerpoint/2010/main" val="11728392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241833033"/>
                    </a:ext>
                  </a:extLst>
                </a:gridCol>
                <a:gridCol w="493776">
                  <a:extLst>
                    <a:ext uri="{9D8B030D-6E8A-4147-A177-3AD203B41FA5}">
                      <a16:colId xmlns:a16="http://schemas.microsoft.com/office/drawing/2014/main" val="1120096825"/>
                    </a:ext>
                  </a:extLst>
                </a:gridCol>
                <a:gridCol w="493776">
                  <a:extLst>
                    <a:ext uri="{9D8B030D-6E8A-4147-A177-3AD203B41FA5}">
                      <a16:colId xmlns:a16="http://schemas.microsoft.com/office/drawing/2014/main" val="2514694379"/>
                    </a:ext>
                  </a:extLst>
                </a:gridCol>
                <a:gridCol w="493776">
                  <a:extLst>
                    <a:ext uri="{9D8B030D-6E8A-4147-A177-3AD203B41FA5}">
                      <a16:colId xmlns:a16="http://schemas.microsoft.com/office/drawing/2014/main" val="16438142"/>
                    </a:ext>
                  </a:extLst>
                </a:gridCol>
                <a:gridCol w="493776">
                  <a:extLst>
                    <a:ext uri="{9D8B030D-6E8A-4147-A177-3AD203B41FA5}">
                      <a16:colId xmlns:a16="http://schemas.microsoft.com/office/drawing/2014/main" val="1459927642"/>
                    </a:ext>
                  </a:extLst>
                </a:gridCol>
                <a:gridCol w="493776">
                  <a:extLst>
                    <a:ext uri="{9D8B030D-6E8A-4147-A177-3AD203B41FA5}">
                      <a16:colId xmlns:a16="http://schemas.microsoft.com/office/drawing/2014/main" val="1937208521"/>
                    </a:ext>
                  </a:extLst>
                </a:gridCol>
                <a:gridCol w="493776">
                  <a:extLst>
                    <a:ext uri="{9D8B030D-6E8A-4147-A177-3AD203B41FA5}">
                      <a16:colId xmlns:a16="http://schemas.microsoft.com/office/drawing/2014/main" val="3084649394"/>
                    </a:ext>
                  </a:extLst>
                </a:gridCol>
                <a:gridCol w="493776">
                  <a:extLst>
                    <a:ext uri="{9D8B030D-6E8A-4147-A177-3AD203B41FA5}">
                      <a16:colId xmlns:a16="http://schemas.microsoft.com/office/drawing/2014/main" val="3738430231"/>
                    </a:ext>
                  </a:extLst>
                </a:gridCol>
                <a:gridCol w="493776">
                  <a:extLst>
                    <a:ext uri="{9D8B030D-6E8A-4147-A177-3AD203B41FA5}">
                      <a16:colId xmlns:a16="http://schemas.microsoft.com/office/drawing/2014/main" val="3416025712"/>
                    </a:ext>
                  </a:extLst>
                </a:gridCol>
                <a:gridCol w="493776">
                  <a:extLst>
                    <a:ext uri="{9D8B030D-6E8A-4147-A177-3AD203B41FA5}">
                      <a16:colId xmlns:a16="http://schemas.microsoft.com/office/drawing/2014/main" val="1034744707"/>
                    </a:ext>
                  </a:extLst>
                </a:gridCol>
                <a:gridCol w="493776">
                  <a:extLst>
                    <a:ext uri="{9D8B030D-6E8A-4147-A177-3AD203B41FA5}">
                      <a16:colId xmlns:a16="http://schemas.microsoft.com/office/drawing/2014/main" val="1002112796"/>
                    </a:ext>
                  </a:extLst>
                </a:gridCol>
                <a:gridCol w="493776">
                  <a:extLst>
                    <a:ext uri="{9D8B030D-6E8A-4147-A177-3AD203B41FA5}">
                      <a16:colId xmlns:a16="http://schemas.microsoft.com/office/drawing/2014/main" val="1746489295"/>
                    </a:ext>
                  </a:extLst>
                </a:gridCol>
                <a:gridCol w="493776">
                  <a:extLst>
                    <a:ext uri="{9D8B030D-6E8A-4147-A177-3AD203B41FA5}">
                      <a16:colId xmlns:a16="http://schemas.microsoft.com/office/drawing/2014/main" val="20185920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28694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- 2021-01-30 15:12:02</a:t>
                      </a:r>
                      <a:r>
                        <a:rPr kumimoji="0" lang="es-ES" sz="1000" b="0" i="0" u="none" strike="noStrike" kern="1200" cap="none" spc="0" normalizeH="0" baseline="0" noProof="0">
                          <a:ln>
                            <a:noFill/>
                          </a:ln>
                          <a:solidFill>
                            <a:prstClr val="black"/>
                          </a:solidFill>
                          <a:effectLst/>
                          <a:uLnTx/>
                          <a:uFillTx/>
                          <a:latin typeface="+mn-lt"/>
                          <a:ea typeface="+mn-ea"/>
                          <a:cs typeface="+mn-cs"/>
                        </a:rPr>
                        <a:t>
 Con un diseño típicamente italiano, el scooter EXPERT 150 MILANO es superior por su calidad, sus detalles y sus terminaciones, atendiendo a parámetros internacionales de calidad. 
Ahora, equipado con parabrisas, baúl trasero porta casco, conexión USB y freno a disco delantero. 
Destacate con estilo en la ciudad.
#YaSabésADóndeIr
Consultá precios y planes de financiación en el link de la bio.
#Corven #Motos #Expert150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051426644"/>
                  </a:ext>
                </a:extLst>
              </a:tr>
            </a:tbl>
          </a:graphicData>
        </a:graphic>
      </p:graphicFrame>
      <p:sp>
        <p:nvSpPr>
          <p:cNvPr id="4" name="Text Placeholder 3">
            <a:extLst>
              <a:ext uri="{FF2B5EF4-FFF2-40B4-BE49-F238E27FC236}">
                <a16:creationId xmlns:a16="http://schemas.microsoft.com/office/drawing/2014/main" id="{AE9B3556-537D-4DA2-BC47-430240143527}"/>
              </a:ext>
            </a:extLst>
          </p:cNvPr>
          <p:cNvSpPr>
            <a:spLocks noGrp="1"/>
          </p:cNvSpPr>
          <p:nvPr>
            <p:ph type="body" sz="quarter" idx="14"/>
          </p:nvPr>
        </p:nvSpPr>
        <p:spPr/>
        <p:txBody>
          <a:bodyPr/>
          <a:lstStyle/>
          <a:p>
            <a:r>
              <a:rPr lang="en-US"/>
              <a:t>01/26/2021 - 02/09/2021</a:t>
            </a:r>
          </a:p>
        </p:txBody>
      </p:sp>
    </p:spTree>
    <p:extLst>
      <p:ext uri="{BB962C8B-B14F-4D97-AF65-F5344CB8AC3E}">
        <p14:creationId xmlns:p14="http://schemas.microsoft.com/office/powerpoint/2010/main" val="152354597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318F9-6D58-4407-88E6-7F396C82D386}"/>
              </a:ext>
            </a:extLst>
          </p:cNvPr>
          <p:cNvSpPr>
            <a:spLocks noGrp="1"/>
          </p:cNvSpPr>
          <p:nvPr>
            <p:ph type="title"/>
          </p:nvPr>
        </p:nvSpPr>
        <p:spPr/>
        <p:txBody>
          <a:bodyPr/>
          <a:lstStyle/>
          <a:p>
            <a:r>
              <a:rPr lang="es-ES"/>
              <a:t>Facebook TABLA DE FB COMPLETA | Motomel - 9 of 13</a:t>
            </a:r>
            <a:endParaRPr lang="en-US"/>
          </a:p>
        </p:txBody>
      </p:sp>
      <p:graphicFrame>
        <p:nvGraphicFramePr>
          <p:cNvPr id="5" name="Table Placeholder 4">
            <a:extLst>
              <a:ext uri="{FF2B5EF4-FFF2-40B4-BE49-F238E27FC236}">
                <a16:creationId xmlns:a16="http://schemas.microsoft.com/office/drawing/2014/main" id="{1F2F5B95-0303-417A-8D27-6F625B0F8945}"/>
              </a:ext>
            </a:extLst>
          </p:cNvPr>
          <p:cNvGraphicFramePr>
            <a:graphicFrameLocks noGrp="1"/>
          </p:cNvGraphicFramePr>
          <p:nvPr>
            <p:ph type="tbl" sz="quarter" idx="13"/>
            <p:extLst>
              <p:ext uri="{D42A27DB-BD31-4B8C-83A1-F6EECF244321}">
                <p14:modId xmlns:p14="http://schemas.microsoft.com/office/powerpoint/2010/main" val="10887172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544138869"/>
                    </a:ext>
                  </a:extLst>
                </a:gridCol>
                <a:gridCol w="493776">
                  <a:extLst>
                    <a:ext uri="{9D8B030D-6E8A-4147-A177-3AD203B41FA5}">
                      <a16:colId xmlns:a16="http://schemas.microsoft.com/office/drawing/2014/main" val="1634953285"/>
                    </a:ext>
                  </a:extLst>
                </a:gridCol>
                <a:gridCol w="493776">
                  <a:extLst>
                    <a:ext uri="{9D8B030D-6E8A-4147-A177-3AD203B41FA5}">
                      <a16:colId xmlns:a16="http://schemas.microsoft.com/office/drawing/2014/main" val="306448602"/>
                    </a:ext>
                  </a:extLst>
                </a:gridCol>
                <a:gridCol w="493776">
                  <a:extLst>
                    <a:ext uri="{9D8B030D-6E8A-4147-A177-3AD203B41FA5}">
                      <a16:colId xmlns:a16="http://schemas.microsoft.com/office/drawing/2014/main" val="2897868180"/>
                    </a:ext>
                  </a:extLst>
                </a:gridCol>
                <a:gridCol w="493776">
                  <a:extLst>
                    <a:ext uri="{9D8B030D-6E8A-4147-A177-3AD203B41FA5}">
                      <a16:colId xmlns:a16="http://schemas.microsoft.com/office/drawing/2014/main" val="383572477"/>
                    </a:ext>
                  </a:extLst>
                </a:gridCol>
                <a:gridCol w="493776">
                  <a:extLst>
                    <a:ext uri="{9D8B030D-6E8A-4147-A177-3AD203B41FA5}">
                      <a16:colId xmlns:a16="http://schemas.microsoft.com/office/drawing/2014/main" val="1500499454"/>
                    </a:ext>
                  </a:extLst>
                </a:gridCol>
                <a:gridCol w="493776">
                  <a:extLst>
                    <a:ext uri="{9D8B030D-6E8A-4147-A177-3AD203B41FA5}">
                      <a16:colId xmlns:a16="http://schemas.microsoft.com/office/drawing/2014/main" val="203284756"/>
                    </a:ext>
                  </a:extLst>
                </a:gridCol>
                <a:gridCol w="493776">
                  <a:extLst>
                    <a:ext uri="{9D8B030D-6E8A-4147-A177-3AD203B41FA5}">
                      <a16:colId xmlns:a16="http://schemas.microsoft.com/office/drawing/2014/main" val="3732710650"/>
                    </a:ext>
                  </a:extLst>
                </a:gridCol>
                <a:gridCol w="493776">
                  <a:extLst>
                    <a:ext uri="{9D8B030D-6E8A-4147-A177-3AD203B41FA5}">
                      <a16:colId xmlns:a16="http://schemas.microsoft.com/office/drawing/2014/main" val="4227331349"/>
                    </a:ext>
                  </a:extLst>
                </a:gridCol>
                <a:gridCol w="493776">
                  <a:extLst>
                    <a:ext uri="{9D8B030D-6E8A-4147-A177-3AD203B41FA5}">
                      <a16:colId xmlns:a16="http://schemas.microsoft.com/office/drawing/2014/main" val="662546639"/>
                    </a:ext>
                  </a:extLst>
                </a:gridCol>
                <a:gridCol w="493776">
                  <a:extLst>
                    <a:ext uri="{9D8B030D-6E8A-4147-A177-3AD203B41FA5}">
                      <a16:colId xmlns:a16="http://schemas.microsoft.com/office/drawing/2014/main" val="1200643936"/>
                    </a:ext>
                  </a:extLst>
                </a:gridCol>
                <a:gridCol w="493776">
                  <a:extLst>
                    <a:ext uri="{9D8B030D-6E8A-4147-A177-3AD203B41FA5}">
                      <a16:colId xmlns:a16="http://schemas.microsoft.com/office/drawing/2014/main" val="1795390152"/>
                    </a:ext>
                  </a:extLst>
                </a:gridCol>
                <a:gridCol w="493776">
                  <a:extLst>
                    <a:ext uri="{9D8B030D-6E8A-4147-A177-3AD203B41FA5}">
                      <a16:colId xmlns:a16="http://schemas.microsoft.com/office/drawing/2014/main" val="22162692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33987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 - 2021-02-09 17:00:02</a:t>
                      </a:r>
                      <a:r>
                        <a:rPr kumimoji="0" lang="en-US" sz="1000" b="0" i="0" u="none" strike="noStrike" kern="1200" cap="none" spc="0" normalizeH="0" baseline="0" noProof="0">
                          <a:ln>
                            <a:noFill/>
                          </a:ln>
                          <a:solidFill>
                            <a:prstClr val="black"/>
                          </a:solidFill>
                          <a:effectLst/>
                          <a:uLnTx/>
                          <a:uFillTx/>
                          <a:latin typeface="+mn-lt"/>
                          <a:ea typeface="+mn-ea"/>
                          <a:cs typeface="+mn-cs"/>
                        </a:rPr>
                        <a:t>
 Si vas a salir a la ruta con tu #SkuaAdventure seguí todas las recomendaciones de un experto como @moreagustavo.⁣
⁣
En el video de hoy te contamos: 𝐜𝐨𝐧𝐬𝐞𝐣𝐨𝐬 𝐩𝐚𝐫𝐚 𝐞𝐥 𝐞𝐪𝐮𝐢𝐩𝐚𝐣𝐞 en viajes largos.✅⁣
⁣
¡Mirá el video y seguí todos los #Mototips! ⁣
⁣
⁣
⁣
⁣
#MotomelTeBanca⁣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39400329"/>
                  </a:ext>
                </a:extLst>
              </a:tr>
            </a:tbl>
          </a:graphicData>
        </a:graphic>
      </p:graphicFrame>
      <p:sp>
        <p:nvSpPr>
          <p:cNvPr id="4" name="Text Placeholder 3">
            <a:extLst>
              <a:ext uri="{FF2B5EF4-FFF2-40B4-BE49-F238E27FC236}">
                <a16:creationId xmlns:a16="http://schemas.microsoft.com/office/drawing/2014/main" id="{3309C81B-1DC2-4A04-89B8-D119E516C30A}"/>
              </a:ext>
            </a:extLst>
          </p:cNvPr>
          <p:cNvSpPr>
            <a:spLocks noGrp="1"/>
          </p:cNvSpPr>
          <p:nvPr>
            <p:ph type="body" sz="quarter" idx="14"/>
          </p:nvPr>
        </p:nvSpPr>
        <p:spPr/>
        <p:txBody>
          <a:bodyPr/>
          <a:lstStyle/>
          <a:p>
            <a:r>
              <a:rPr lang="en-US"/>
              <a:t>01/26/2021 - 02/09/2021</a:t>
            </a:r>
          </a:p>
        </p:txBody>
      </p:sp>
    </p:spTree>
    <p:extLst>
      <p:ext uri="{BB962C8B-B14F-4D97-AF65-F5344CB8AC3E}">
        <p14:creationId xmlns:p14="http://schemas.microsoft.com/office/powerpoint/2010/main" val="328234130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5AF5A-9270-4639-88BA-ADD5EB9A1015}"/>
              </a:ext>
            </a:extLst>
          </p:cNvPr>
          <p:cNvSpPr>
            <a:spLocks noGrp="1"/>
          </p:cNvSpPr>
          <p:nvPr>
            <p:ph type="title"/>
          </p:nvPr>
        </p:nvSpPr>
        <p:spPr/>
        <p:txBody>
          <a:bodyPr/>
          <a:lstStyle/>
          <a:p>
            <a:r>
              <a:rPr lang="es-ES"/>
              <a:t>Facebook TABLA DE FB COMPLETA | Motomel - 10 of 13</a:t>
            </a:r>
            <a:endParaRPr lang="en-US"/>
          </a:p>
        </p:txBody>
      </p:sp>
      <p:graphicFrame>
        <p:nvGraphicFramePr>
          <p:cNvPr id="5" name="Table Placeholder 4">
            <a:extLst>
              <a:ext uri="{FF2B5EF4-FFF2-40B4-BE49-F238E27FC236}">
                <a16:creationId xmlns:a16="http://schemas.microsoft.com/office/drawing/2014/main" id="{7D97824B-56C7-48BC-9DCA-66A7610EC72B}"/>
              </a:ext>
            </a:extLst>
          </p:cNvPr>
          <p:cNvGraphicFramePr>
            <a:graphicFrameLocks noGrp="1"/>
          </p:cNvGraphicFramePr>
          <p:nvPr>
            <p:ph type="tbl" sz="quarter" idx="13"/>
            <p:extLst>
              <p:ext uri="{D42A27DB-BD31-4B8C-83A1-F6EECF244321}">
                <p14:modId xmlns:p14="http://schemas.microsoft.com/office/powerpoint/2010/main" val="23328266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397377954"/>
                    </a:ext>
                  </a:extLst>
                </a:gridCol>
                <a:gridCol w="493776">
                  <a:extLst>
                    <a:ext uri="{9D8B030D-6E8A-4147-A177-3AD203B41FA5}">
                      <a16:colId xmlns:a16="http://schemas.microsoft.com/office/drawing/2014/main" val="1968806811"/>
                    </a:ext>
                  </a:extLst>
                </a:gridCol>
                <a:gridCol w="493776">
                  <a:extLst>
                    <a:ext uri="{9D8B030D-6E8A-4147-A177-3AD203B41FA5}">
                      <a16:colId xmlns:a16="http://schemas.microsoft.com/office/drawing/2014/main" val="1182511478"/>
                    </a:ext>
                  </a:extLst>
                </a:gridCol>
                <a:gridCol w="493776">
                  <a:extLst>
                    <a:ext uri="{9D8B030D-6E8A-4147-A177-3AD203B41FA5}">
                      <a16:colId xmlns:a16="http://schemas.microsoft.com/office/drawing/2014/main" val="4163308210"/>
                    </a:ext>
                  </a:extLst>
                </a:gridCol>
                <a:gridCol w="493776">
                  <a:extLst>
                    <a:ext uri="{9D8B030D-6E8A-4147-A177-3AD203B41FA5}">
                      <a16:colId xmlns:a16="http://schemas.microsoft.com/office/drawing/2014/main" val="751488946"/>
                    </a:ext>
                  </a:extLst>
                </a:gridCol>
                <a:gridCol w="493776">
                  <a:extLst>
                    <a:ext uri="{9D8B030D-6E8A-4147-A177-3AD203B41FA5}">
                      <a16:colId xmlns:a16="http://schemas.microsoft.com/office/drawing/2014/main" val="3239213089"/>
                    </a:ext>
                  </a:extLst>
                </a:gridCol>
                <a:gridCol w="493776">
                  <a:extLst>
                    <a:ext uri="{9D8B030D-6E8A-4147-A177-3AD203B41FA5}">
                      <a16:colId xmlns:a16="http://schemas.microsoft.com/office/drawing/2014/main" val="620881041"/>
                    </a:ext>
                  </a:extLst>
                </a:gridCol>
                <a:gridCol w="493776">
                  <a:extLst>
                    <a:ext uri="{9D8B030D-6E8A-4147-A177-3AD203B41FA5}">
                      <a16:colId xmlns:a16="http://schemas.microsoft.com/office/drawing/2014/main" val="2758403724"/>
                    </a:ext>
                  </a:extLst>
                </a:gridCol>
                <a:gridCol w="493776">
                  <a:extLst>
                    <a:ext uri="{9D8B030D-6E8A-4147-A177-3AD203B41FA5}">
                      <a16:colId xmlns:a16="http://schemas.microsoft.com/office/drawing/2014/main" val="1623364113"/>
                    </a:ext>
                  </a:extLst>
                </a:gridCol>
                <a:gridCol w="493776">
                  <a:extLst>
                    <a:ext uri="{9D8B030D-6E8A-4147-A177-3AD203B41FA5}">
                      <a16:colId xmlns:a16="http://schemas.microsoft.com/office/drawing/2014/main" val="2379455490"/>
                    </a:ext>
                  </a:extLst>
                </a:gridCol>
                <a:gridCol w="493776">
                  <a:extLst>
                    <a:ext uri="{9D8B030D-6E8A-4147-A177-3AD203B41FA5}">
                      <a16:colId xmlns:a16="http://schemas.microsoft.com/office/drawing/2014/main" val="3885649632"/>
                    </a:ext>
                  </a:extLst>
                </a:gridCol>
                <a:gridCol w="493776">
                  <a:extLst>
                    <a:ext uri="{9D8B030D-6E8A-4147-A177-3AD203B41FA5}">
                      <a16:colId xmlns:a16="http://schemas.microsoft.com/office/drawing/2014/main" val="3989738682"/>
                    </a:ext>
                  </a:extLst>
                </a:gridCol>
                <a:gridCol w="493776">
                  <a:extLst>
                    <a:ext uri="{9D8B030D-6E8A-4147-A177-3AD203B41FA5}">
                      <a16:colId xmlns:a16="http://schemas.microsoft.com/office/drawing/2014/main" val="24396693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21071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- 2021-01-26 17:34:33</a:t>
                      </a:r>
                      <a:r>
                        <a:rPr kumimoji="0" lang="es-ES" sz="1000" b="0" i="0" u="none" strike="noStrike" kern="1200" cap="none" spc="0" normalizeH="0" baseline="0" noProof="0">
                          <a:ln>
                            <a:noFill/>
                          </a:ln>
                          <a:solidFill>
                            <a:prstClr val="black"/>
                          </a:solidFill>
                          <a:effectLst/>
                          <a:uLnTx/>
                          <a:uFillTx/>
                          <a:latin typeface="+mn-lt"/>
                          <a:ea typeface="+mn-ea"/>
                          <a:cs typeface="+mn-cs"/>
                        </a:rPr>
                        <a:t>
 Antes de salir a la ruta chequeá el estado de tu moto. Seguí nuestros 📝#MotoTips🔧 de hoy. ⁣⁣⁣
⁣⁣⁣
⁣⁣⁣
👉@moreagustavo te da todas las recomendaciones para salir a la ruta con tu #SkuaAdventure. ¡Mirá el video y enterate antes de salir qué tenés que revisar! ⁣⁣
⁣⁣⁣
⁣⁣⁣
⁣⁣⁣
#Motomel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366072491"/>
                  </a:ext>
                </a:extLst>
              </a:tr>
            </a:tbl>
          </a:graphicData>
        </a:graphic>
      </p:graphicFrame>
      <p:sp>
        <p:nvSpPr>
          <p:cNvPr id="4" name="Text Placeholder 3">
            <a:extLst>
              <a:ext uri="{FF2B5EF4-FFF2-40B4-BE49-F238E27FC236}">
                <a16:creationId xmlns:a16="http://schemas.microsoft.com/office/drawing/2014/main" id="{44D3C17A-0311-470F-9DE0-8DE0069E0071}"/>
              </a:ext>
            </a:extLst>
          </p:cNvPr>
          <p:cNvSpPr>
            <a:spLocks noGrp="1"/>
          </p:cNvSpPr>
          <p:nvPr>
            <p:ph type="body" sz="quarter" idx="14"/>
          </p:nvPr>
        </p:nvSpPr>
        <p:spPr/>
        <p:txBody>
          <a:bodyPr/>
          <a:lstStyle/>
          <a:p>
            <a:r>
              <a:rPr lang="en-US"/>
              <a:t>01/26/2021 - 02/09/2021</a:t>
            </a:r>
          </a:p>
        </p:txBody>
      </p:sp>
    </p:spTree>
    <p:extLst>
      <p:ext uri="{BB962C8B-B14F-4D97-AF65-F5344CB8AC3E}">
        <p14:creationId xmlns:p14="http://schemas.microsoft.com/office/powerpoint/2010/main" val="201126122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CB145-8101-4AC0-A06B-A6B63AB00E3A}"/>
              </a:ext>
            </a:extLst>
          </p:cNvPr>
          <p:cNvSpPr>
            <a:spLocks noGrp="1"/>
          </p:cNvSpPr>
          <p:nvPr>
            <p:ph type="title"/>
          </p:nvPr>
        </p:nvSpPr>
        <p:spPr/>
        <p:txBody>
          <a:bodyPr/>
          <a:lstStyle/>
          <a:p>
            <a:r>
              <a:rPr lang="es-ES"/>
              <a:t>Facebook TABLA DE FB COMPLETA | Motomel - 11 of 13</a:t>
            </a:r>
            <a:endParaRPr lang="en-US"/>
          </a:p>
        </p:txBody>
      </p:sp>
      <p:graphicFrame>
        <p:nvGraphicFramePr>
          <p:cNvPr id="5" name="Table Placeholder 4">
            <a:extLst>
              <a:ext uri="{FF2B5EF4-FFF2-40B4-BE49-F238E27FC236}">
                <a16:creationId xmlns:a16="http://schemas.microsoft.com/office/drawing/2014/main" id="{2A9663C2-2EE4-43BB-BA3C-87DE15A0E104}"/>
              </a:ext>
            </a:extLst>
          </p:cNvPr>
          <p:cNvGraphicFramePr>
            <a:graphicFrameLocks noGrp="1"/>
          </p:cNvGraphicFramePr>
          <p:nvPr>
            <p:ph type="tbl" sz="quarter" idx="13"/>
            <p:extLst>
              <p:ext uri="{D42A27DB-BD31-4B8C-83A1-F6EECF244321}">
                <p14:modId xmlns:p14="http://schemas.microsoft.com/office/powerpoint/2010/main" val="35265261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879703901"/>
                    </a:ext>
                  </a:extLst>
                </a:gridCol>
                <a:gridCol w="493776">
                  <a:extLst>
                    <a:ext uri="{9D8B030D-6E8A-4147-A177-3AD203B41FA5}">
                      <a16:colId xmlns:a16="http://schemas.microsoft.com/office/drawing/2014/main" val="3242196291"/>
                    </a:ext>
                  </a:extLst>
                </a:gridCol>
                <a:gridCol w="493776">
                  <a:extLst>
                    <a:ext uri="{9D8B030D-6E8A-4147-A177-3AD203B41FA5}">
                      <a16:colId xmlns:a16="http://schemas.microsoft.com/office/drawing/2014/main" val="3566838741"/>
                    </a:ext>
                  </a:extLst>
                </a:gridCol>
                <a:gridCol w="493776">
                  <a:extLst>
                    <a:ext uri="{9D8B030D-6E8A-4147-A177-3AD203B41FA5}">
                      <a16:colId xmlns:a16="http://schemas.microsoft.com/office/drawing/2014/main" val="167493724"/>
                    </a:ext>
                  </a:extLst>
                </a:gridCol>
                <a:gridCol w="493776">
                  <a:extLst>
                    <a:ext uri="{9D8B030D-6E8A-4147-A177-3AD203B41FA5}">
                      <a16:colId xmlns:a16="http://schemas.microsoft.com/office/drawing/2014/main" val="801961639"/>
                    </a:ext>
                  </a:extLst>
                </a:gridCol>
                <a:gridCol w="493776">
                  <a:extLst>
                    <a:ext uri="{9D8B030D-6E8A-4147-A177-3AD203B41FA5}">
                      <a16:colId xmlns:a16="http://schemas.microsoft.com/office/drawing/2014/main" val="277841646"/>
                    </a:ext>
                  </a:extLst>
                </a:gridCol>
                <a:gridCol w="493776">
                  <a:extLst>
                    <a:ext uri="{9D8B030D-6E8A-4147-A177-3AD203B41FA5}">
                      <a16:colId xmlns:a16="http://schemas.microsoft.com/office/drawing/2014/main" val="4081134244"/>
                    </a:ext>
                  </a:extLst>
                </a:gridCol>
                <a:gridCol w="493776">
                  <a:extLst>
                    <a:ext uri="{9D8B030D-6E8A-4147-A177-3AD203B41FA5}">
                      <a16:colId xmlns:a16="http://schemas.microsoft.com/office/drawing/2014/main" val="1330814807"/>
                    </a:ext>
                  </a:extLst>
                </a:gridCol>
                <a:gridCol w="493776">
                  <a:extLst>
                    <a:ext uri="{9D8B030D-6E8A-4147-A177-3AD203B41FA5}">
                      <a16:colId xmlns:a16="http://schemas.microsoft.com/office/drawing/2014/main" val="1239935717"/>
                    </a:ext>
                  </a:extLst>
                </a:gridCol>
                <a:gridCol w="493776">
                  <a:extLst>
                    <a:ext uri="{9D8B030D-6E8A-4147-A177-3AD203B41FA5}">
                      <a16:colId xmlns:a16="http://schemas.microsoft.com/office/drawing/2014/main" val="3125002125"/>
                    </a:ext>
                  </a:extLst>
                </a:gridCol>
                <a:gridCol w="493776">
                  <a:extLst>
                    <a:ext uri="{9D8B030D-6E8A-4147-A177-3AD203B41FA5}">
                      <a16:colId xmlns:a16="http://schemas.microsoft.com/office/drawing/2014/main" val="235935054"/>
                    </a:ext>
                  </a:extLst>
                </a:gridCol>
                <a:gridCol w="493776">
                  <a:extLst>
                    <a:ext uri="{9D8B030D-6E8A-4147-A177-3AD203B41FA5}">
                      <a16:colId xmlns:a16="http://schemas.microsoft.com/office/drawing/2014/main" val="1107088011"/>
                    </a:ext>
                  </a:extLst>
                </a:gridCol>
                <a:gridCol w="493776">
                  <a:extLst>
                    <a:ext uri="{9D8B030D-6E8A-4147-A177-3AD203B41FA5}">
                      <a16:colId xmlns:a16="http://schemas.microsoft.com/office/drawing/2014/main" val="32776923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49586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- 2021-02-02 15:46:29</a:t>
                      </a:r>
                      <a:r>
                        <a:rPr kumimoji="0" lang="es-ES" sz="1000" b="0" i="0" u="none" strike="noStrike" kern="1200" cap="none" spc="0" normalizeH="0" baseline="0" noProof="0">
                          <a:ln>
                            <a:noFill/>
                          </a:ln>
                          <a:solidFill>
                            <a:prstClr val="black"/>
                          </a:solidFill>
                          <a:effectLst/>
                          <a:uLnTx/>
                          <a:uFillTx/>
                          <a:latin typeface="+mn-lt"/>
                          <a:ea typeface="+mn-ea"/>
                          <a:cs typeface="+mn-cs"/>
                        </a:rPr>
                        <a:t>
 ¿Estás por salir a la ruta? Seguí los #MotoTips que Gustavo Morea tiene para contarte.⁣
⁣⁣
⁣
👉Revisá el estado de tu moto. Chequeá que todo esté en condiciones antes de viajar.⁣
⁣
⁣
Cuidémonos entre todos. ⁣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373601218"/>
                  </a:ext>
                </a:extLst>
              </a:tr>
            </a:tbl>
          </a:graphicData>
        </a:graphic>
      </p:graphicFrame>
      <p:sp>
        <p:nvSpPr>
          <p:cNvPr id="4" name="Text Placeholder 3">
            <a:extLst>
              <a:ext uri="{FF2B5EF4-FFF2-40B4-BE49-F238E27FC236}">
                <a16:creationId xmlns:a16="http://schemas.microsoft.com/office/drawing/2014/main" id="{E8269E38-FE60-4ED0-8438-7C6324876E28}"/>
              </a:ext>
            </a:extLst>
          </p:cNvPr>
          <p:cNvSpPr>
            <a:spLocks noGrp="1"/>
          </p:cNvSpPr>
          <p:nvPr>
            <p:ph type="body" sz="quarter" idx="14"/>
          </p:nvPr>
        </p:nvSpPr>
        <p:spPr/>
        <p:txBody>
          <a:bodyPr/>
          <a:lstStyle/>
          <a:p>
            <a:r>
              <a:rPr lang="en-US"/>
              <a:t>01/26/2021 - 02/09/2021</a:t>
            </a:r>
          </a:p>
        </p:txBody>
      </p:sp>
    </p:spTree>
    <p:extLst>
      <p:ext uri="{BB962C8B-B14F-4D97-AF65-F5344CB8AC3E}">
        <p14:creationId xmlns:p14="http://schemas.microsoft.com/office/powerpoint/2010/main" val="106708677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C73C6-5F96-4758-A80E-C902659E6C84}"/>
              </a:ext>
            </a:extLst>
          </p:cNvPr>
          <p:cNvSpPr>
            <a:spLocks noGrp="1"/>
          </p:cNvSpPr>
          <p:nvPr>
            <p:ph type="title"/>
          </p:nvPr>
        </p:nvSpPr>
        <p:spPr/>
        <p:txBody>
          <a:bodyPr/>
          <a:lstStyle/>
          <a:p>
            <a:r>
              <a:rPr lang="es-ES"/>
              <a:t>Facebook TABLA DE FB COMPLETA | Motomel - 12 of 13</a:t>
            </a:r>
            <a:endParaRPr lang="en-US"/>
          </a:p>
        </p:txBody>
      </p:sp>
      <p:graphicFrame>
        <p:nvGraphicFramePr>
          <p:cNvPr id="5" name="Table Placeholder 4">
            <a:extLst>
              <a:ext uri="{FF2B5EF4-FFF2-40B4-BE49-F238E27FC236}">
                <a16:creationId xmlns:a16="http://schemas.microsoft.com/office/drawing/2014/main" id="{4154F9E7-57EA-407D-8AC6-80D46EFAAAB4}"/>
              </a:ext>
            </a:extLst>
          </p:cNvPr>
          <p:cNvGraphicFramePr>
            <a:graphicFrameLocks noGrp="1"/>
          </p:cNvGraphicFramePr>
          <p:nvPr>
            <p:ph type="tbl" sz="quarter" idx="13"/>
            <p:extLst>
              <p:ext uri="{D42A27DB-BD31-4B8C-83A1-F6EECF244321}">
                <p14:modId xmlns:p14="http://schemas.microsoft.com/office/powerpoint/2010/main" val="7061923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45768610"/>
                    </a:ext>
                  </a:extLst>
                </a:gridCol>
                <a:gridCol w="493776">
                  <a:extLst>
                    <a:ext uri="{9D8B030D-6E8A-4147-A177-3AD203B41FA5}">
                      <a16:colId xmlns:a16="http://schemas.microsoft.com/office/drawing/2014/main" val="759880153"/>
                    </a:ext>
                  </a:extLst>
                </a:gridCol>
                <a:gridCol w="493776">
                  <a:extLst>
                    <a:ext uri="{9D8B030D-6E8A-4147-A177-3AD203B41FA5}">
                      <a16:colId xmlns:a16="http://schemas.microsoft.com/office/drawing/2014/main" val="1860055148"/>
                    </a:ext>
                  </a:extLst>
                </a:gridCol>
                <a:gridCol w="493776">
                  <a:extLst>
                    <a:ext uri="{9D8B030D-6E8A-4147-A177-3AD203B41FA5}">
                      <a16:colId xmlns:a16="http://schemas.microsoft.com/office/drawing/2014/main" val="3772426835"/>
                    </a:ext>
                  </a:extLst>
                </a:gridCol>
                <a:gridCol w="493776">
                  <a:extLst>
                    <a:ext uri="{9D8B030D-6E8A-4147-A177-3AD203B41FA5}">
                      <a16:colId xmlns:a16="http://schemas.microsoft.com/office/drawing/2014/main" val="1592807561"/>
                    </a:ext>
                  </a:extLst>
                </a:gridCol>
                <a:gridCol w="493776">
                  <a:extLst>
                    <a:ext uri="{9D8B030D-6E8A-4147-A177-3AD203B41FA5}">
                      <a16:colId xmlns:a16="http://schemas.microsoft.com/office/drawing/2014/main" val="833151534"/>
                    </a:ext>
                  </a:extLst>
                </a:gridCol>
                <a:gridCol w="493776">
                  <a:extLst>
                    <a:ext uri="{9D8B030D-6E8A-4147-A177-3AD203B41FA5}">
                      <a16:colId xmlns:a16="http://schemas.microsoft.com/office/drawing/2014/main" val="1963760921"/>
                    </a:ext>
                  </a:extLst>
                </a:gridCol>
                <a:gridCol w="493776">
                  <a:extLst>
                    <a:ext uri="{9D8B030D-6E8A-4147-A177-3AD203B41FA5}">
                      <a16:colId xmlns:a16="http://schemas.microsoft.com/office/drawing/2014/main" val="3384114291"/>
                    </a:ext>
                  </a:extLst>
                </a:gridCol>
                <a:gridCol w="493776">
                  <a:extLst>
                    <a:ext uri="{9D8B030D-6E8A-4147-A177-3AD203B41FA5}">
                      <a16:colId xmlns:a16="http://schemas.microsoft.com/office/drawing/2014/main" val="2784230632"/>
                    </a:ext>
                  </a:extLst>
                </a:gridCol>
                <a:gridCol w="493776">
                  <a:extLst>
                    <a:ext uri="{9D8B030D-6E8A-4147-A177-3AD203B41FA5}">
                      <a16:colId xmlns:a16="http://schemas.microsoft.com/office/drawing/2014/main" val="307621375"/>
                    </a:ext>
                  </a:extLst>
                </a:gridCol>
                <a:gridCol w="493776">
                  <a:extLst>
                    <a:ext uri="{9D8B030D-6E8A-4147-A177-3AD203B41FA5}">
                      <a16:colId xmlns:a16="http://schemas.microsoft.com/office/drawing/2014/main" val="1701431286"/>
                    </a:ext>
                  </a:extLst>
                </a:gridCol>
                <a:gridCol w="493776">
                  <a:extLst>
                    <a:ext uri="{9D8B030D-6E8A-4147-A177-3AD203B41FA5}">
                      <a16:colId xmlns:a16="http://schemas.microsoft.com/office/drawing/2014/main" val="204149911"/>
                    </a:ext>
                  </a:extLst>
                </a:gridCol>
                <a:gridCol w="493776">
                  <a:extLst>
                    <a:ext uri="{9D8B030D-6E8A-4147-A177-3AD203B41FA5}">
                      <a16:colId xmlns:a16="http://schemas.microsoft.com/office/drawing/2014/main" val="1051777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18392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- 2021-01-26 19:20:18</a:t>
                      </a:r>
                      <a:r>
                        <a:rPr kumimoji="0" lang="es-ES" sz="1000" b="0" i="0" u="none" strike="noStrike" kern="1200" cap="none" spc="0" normalizeH="0" baseline="0" noProof="0">
                          <a:ln>
                            <a:noFill/>
                          </a:ln>
                          <a:solidFill>
                            <a:prstClr val="black"/>
                          </a:solidFill>
                          <a:effectLst/>
                          <a:uLnTx/>
                          <a:uFillTx/>
                          <a:latin typeface="+mn-lt"/>
                          <a:ea typeface="+mn-ea"/>
                          <a:cs typeface="+mn-cs"/>
                        </a:rPr>
                        <a:t>
 La Corven Expert DOT 150 va con vos. 
Con su porta casco trasero, neumático delantero de 12’’ y amplio espacio de guardado bajo asiento.
Destacate con estilo en la ciudad.
#YaSabésADóndeIr
Tenela en 48 cuotas con tasa subsidiada.
Consultá precios y planes de financiación en el link de la bio.
#Corven #Motos #Expert150DOT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74250363"/>
                  </a:ext>
                </a:extLst>
              </a:tr>
            </a:tbl>
          </a:graphicData>
        </a:graphic>
      </p:graphicFrame>
      <p:sp>
        <p:nvSpPr>
          <p:cNvPr id="4" name="Text Placeholder 3">
            <a:extLst>
              <a:ext uri="{FF2B5EF4-FFF2-40B4-BE49-F238E27FC236}">
                <a16:creationId xmlns:a16="http://schemas.microsoft.com/office/drawing/2014/main" id="{251F79C0-E873-404F-B705-D8DF6A5DB1D9}"/>
              </a:ext>
            </a:extLst>
          </p:cNvPr>
          <p:cNvSpPr>
            <a:spLocks noGrp="1"/>
          </p:cNvSpPr>
          <p:nvPr>
            <p:ph type="body" sz="quarter" idx="14"/>
          </p:nvPr>
        </p:nvSpPr>
        <p:spPr/>
        <p:txBody>
          <a:bodyPr/>
          <a:lstStyle/>
          <a:p>
            <a:r>
              <a:rPr lang="en-US"/>
              <a:t>01/26/2021 - 02/09/2021</a:t>
            </a:r>
          </a:p>
        </p:txBody>
      </p:sp>
    </p:spTree>
    <p:extLst>
      <p:ext uri="{BB962C8B-B14F-4D97-AF65-F5344CB8AC3E}">
        <p14:creationId xmlns:p14="http://schemas.microsoft.com/office/powerpoint/2010/main" val="100524814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08E80-7647-40C9-B4B4-A8774CCD566E}"/>
              </a:ext>
            </a:extLst>
          </p:cNvPr>
          <p:cNvSpPr>
            <a:spLocks noGrp="1"/>
          </p:cNvSpPr>
          <p:nvPr>
            <p:ph type="title"/>
          </p:nvPr>
        </p:nvSpPr>
        <p:spPr/>
        <p:txBody>
          <a:bodyPr/>
          <a:lstStyle/>
          <a:p>
            <a:r>
              <a:rPr lang="es-ES"/>
              <a:t>Facebook TABLA DE FB COMPLETA | Motomel - 13 of 13</a:t>
            </a:r>
            <a:endParaRPr lang="en-US"/>
          </a:p>
        </p:txBody>
      </p:sp>
      <p:graphicFrame>
        <p:nvGraphicFramePr>
          <p:cNvPr id="5" name="Table Placeholder 4">
            <a:extLst>
              <a:ext uri="{FF2B5EF4-FFF2-40B4-BE49-F238E27FC236}">
                <a16:creationId xmlns:a16="http://schemas.microsoft.com/office/drawing/2014/main" id="{67319E88-FFB6-49A7-996C-24AE6A230A5B}"/>
              </a:ext>
            </a:extLst>
          </p:cNvPr>
          <p:cNvGraphicFramePr>
            <a:graphicFrameLocks noGrp="1"/>
          </p:cNvGraphicFramePr>
          <p:nvPr>
            <p:ph type="tbl" sz="quarter" idx="13"/>
            <p:extLst>
              <p:ext uri="{D42A27DB-BD31-4B8C-83A1-F6EECF244321}">
                <p14:modId xmlns:p14="http://schemas.microsoft.com/office/powerpoint/2010/main" val="1889994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469882654"/>
                    </a:ext>
                  </a:extLst>
                </a:gridCol>
                <a:gridCol w="493776">
                  <a:extLst>
                    <a:ext uri="{9D8B030D-6E8A-4147-A177-3AD203B41FA5}">
                      <a16:colId xmlns:a16="http://schemas.microsoft.com/office/drawing/2014/main" val="2390689709"/>
                    </a:ext>
                  </a:extLst>
                </a:gridCol>
                <a:gridCol w="493776">
                  <a:extLst>
                    <a:ext uri="{9D8B030D-6E8A-4147-A177-3AD203B41FA5}">
                      <a16:colId xmlns:a16="http://schemas.microsoft.com/office/drawing/2014/main" val="768940513"/>
                    </a:ext>
                  </a:extLst>
                </a:gridCol>
                <a:gridCol w="493776">
                  <a:extLst>
                    <a:ext uri="{9D8B030D-6E8A-4147-A177-3AD203B41FA5}">
                      <a16:colId xmlns:a16="http://schemas.microsoft.com/office/drawing/2014/main" val="1592984541"/>
                    </a:ext>
                  </a:extLst>
                </a:gridCol>
                <a:gridCol w="493776">
                  <a:extLst>
                    <a:ext uri="{9D8B030D-6E8A-4147-A177-3AD203B41FA5}">
                      <a16:colId xmlns:a16="http://schemas.microsoft.com/office/drawing/2014/main" val="429055768"/>
                    </a:ext>
                  </a:extLst>
                </a:gridCol>
                <a:gridCol w="493776">
                  <a:extLst>
                    <a:ext uri="{9D8B030D-6E8A-4147-A177-3AD203B41FA5}">
                      <a16:colId xmlns:a16="http://schemas.microsoft.com/office/drawing/2014/main" val="21791071"/>
                    </a:ext>
                  </a:extLst>
                </a:gridCol>
                <a:gridCol w="493776">
                  <a:extLst>
                    <a:ext uri="{9D8B030D-6E8A-4147-A177-3AD203B41FA5}">
                      <a16:colId xmlns:a16="http://schemas.microsoft.com/office/drawing/2014/main" val="2153973683"/>
                    </a:ext>
                  </a:extLst>
                </a:gridCol>
                <a:gridCol w="493776">
                  <a:extLst>
                    <a:ext uri="{9D8B030D-6E8A-4147-A177-3AD203B41FA5}">
                      <a16:colId xmlns:a16="http://schemas.microsoft.com/office/drawing/2014/main" val="2443449074"/>
                    </a:ext>
                  </a:extLst>
                </a:gridCol>
                <a:gridCol w="493776">
                  <a:extLst>
                    <a:ext uri="{9D8B030D-6E8A-4147-A177-3AD203B41FA5}">
                      <a16:colId xmlns:a16="http://schemas.microsoft.com/office/drawing/2014/main" val="1035606003"/>
                    </a:ext>
                  </a:extLst>
                </a:gridCol>
                <a:gridCol w="493776">
                  <a:extLst>
                    <a:ext uri="{9D8B030D-6E8A-4147-A177-3AD203B41FA5}">
                      <a16:colId xmlns:a16="http://schemas.microsoft.com/office/drawing/2014/main" val="3651137284"/>
                    </a:ext>
                  </a:extLst>
                </a:gridCol>
                <a:gridCol w="493776">
                  <a:extLst>
                    <a:ext uri="{9D8B030D-6E8A-4147-A177-3AD203B41FA5}">
                      <a16:colId xmlns:a16="http://schemas.microsoft.com/office/drawing/2014/main" val="3010043534"/>
                    </a:ext>
                  </a:extLst>
                </a:gridCol>
                <a:gridCol w="493776">
                  <a:extLst>
                    <a:ext uri="{9D8B030D-6E8A-4147-A177-3AD203B41FA5}">
                      <a16:colId xmlns:a16="http://schemas.microsoft.com/office/drawing/2014/main" val="2761316593"/>
                    </a:ext>
                  </a:extLst>
                </a:gridCol>
                <a:gridCol w="493776">
                  <a:extLst>
                    <a:ext uri="{9D8B030D-6E8A-4147-A177-3AD203B41FA5}">
                      <a16:colId xmlns:a16="http://schemas.microsoft.com/office/drawing/2014/main" val="11843518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32353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- 2021-02-05 12:10:33</a:t>
                      </a:r>
                      <a:r>
                        <a:rPr kumimoji="0" lang="es-ES" sz="1000" b="0" i="0" u="none" strike="noStrike" kern="1200" cap="none" spc="0" normalizeH="0" baseline="0" noProof="0">
                          <a:ln>
                            <a:noFill/>
                          </a:ln>
                          <a:solidFill>
                            <a:prstClr val="black"/>
                          </a:solidFill>
                          <a:effectLst/>
                          <a:uLnTx/>
                          <a:uFillTx/>
                          <a:latin typeface="+mn-lt"/>
                          <a:ea typeface="+mn-ea"/>
                          <a:cs typeface="+mn-cs"/>
                        </a:rPr>
                        <a:t>
 Felicitamos a Edwin Cardona quien fue el #JugadorMotomel mas votado en el mes de enero. El colombiano que con Boca salió campeon de la copa Diego Armando Maradona cierra este ciclo de sorteos.
Gracias a todos por participar y sigan atentos a nuestras redes que habrá mas sorteos.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84403982"/>
                  </a:ext>
                </a:extLst>
              </a:tr>
            </a:tbl>
          </a:graphicData>
        </a:graphic>
      </p:graphicFrame>
      <p:sp>
        <p:nvSpPr>
          <p:cNvPr id="4" name="Text Placeholder 3">
            <a:extLst>
              <a:ext uri="{FF2B5EF4-FFF2-40B4-BE49-F238E27FC236}">
                <a16:creationId xmlns:a16="http://schemas.microsoft.com/office/drawing/2014/main" id="{FADB81E7-BFDF-466A-BE84-14C6C3F4C955}"/>
              </a:ext>
            </a:extLst>
          </p:cNvPr>
          <p:cNvSpPr>
            <a:spLocks noGrp="1"/>
          </p:cNvSpPr>
          <p:nvPr>
            <p:ph type="body" sz="quarter" idx="14"/>
          </p:nvPr>
        </p:nvSpPr>
        <p:spPr/>
        <p:txBody>
          <a:bodyPr/>
          <a:lstStyle/>
          <a:p>
            <a:r>
              <a:rPr lang="en-US"/>
              <a:t>01/26/2021 - 02/09/2021</a:t>
            </a:r>
          </a:p>
        </p:txBody>
      </p:sp>
    </p:spTree>
    <p:extLst>
      <p:ext uri="{BB962C8B-B14F-4D97-AF65-F5344CB8AC3E}">
        <p14:creationId xmlns:p14="http://schemas.microsoft.com/office/powerpoint/2010/main" val="409683622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1946</Words>
  <Application>Microsoft Office PowerPoint</Application>
  <PresentationFormat>On-screen Show (4:3)</PresentationFormat>
  <Paragraphs>1039</Paragraphs>
  <Slides>53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53</vt:i4>
      </vt:variant>
    </vt:vector>
  </HeadingPairs>
  <TitlesOfParts>
    <vt:vector size="56" baseType="lpstr">
      <vt:lpstr>Arial</vt:lpstr>
      <vt:lpstr>Calibri</vt:lpstr>
      <vt:lpstr>quintly_template</vt:lpstr>
      <vt:lpstr>FACEBOOK NUEVO - La emilia usar</vt:lpstr>
      <vt:lpstr>Facebook Key Metrics Table | Motomel</vt:lpstr>
      <vt:lpstr>Facebook Fan Distribution | Motomel</vt:lpstr>
      <vt:lpstr>Facebook +/- Fan Distribution | Motomel</vt:lpstr>
      <vt:lpstr>Facebook Interactions Distribution | Motomel</vt:lpstr>
      <vt:lpstr>Facebook Post Type Distribution | Motomel</vt:lpstr>
      <vt:lpstr>Facebook Page Likes Total | Motomel</vt:lpstr>
      <vt:lpstr>Facebook Fans Change | Motomel</vt:lpstr>
      <vt:lpstr>Facebook Key Metrics Radar | Motomel</vt:lpstr>
      <vt:lpstr>Facebook Fans Change Rate | Motomel</vt:lpstr>
      <vt:lpstr>Facebook Fans Change Per Weekday | Motomel</vt:lpstr>
      <vt:lpstr>Facebook Own Posts By Hour | Motomel</vt:lpstr>
      <vt:lpstr>Facebook Own Posts | Motomel</vt:lpstr>
      <vt:lpstr>Facebook Own Posts By Weekday | Motomel</vt:lpstr>
      <vt:lpstr>Facebook Post Type Distribution Per Profile | Motomel</vt:lpstr>
      <vt:lpstr>Facebook Hashtag Detection | Motomel - 1 of 2</vt:lpstr>
      <vt:lpstr>Facebook Hashtag Detection | Motomel - 2 of 2</vt:lpstr>
      <vt:lpstr>Facebook User Posts | Motomel</vt:lpstr>
      <vt:lpstr>Facebook User Posts Table | Motomel - 1 of 4</vt:lpstr>
      <vt:lpstr>Facebook User Posts Table | Motomel - 2 of 4</vt:lpstr>
      <vt:lpstr>Facebook User Posts Table | Motomel - 3 of 4</vt:lpstr>
      <vt:lpstr>Facebook User Posts Table | Motomel - 4 of 4</vt:lpstr>
      <vt:lpstr>Facebook Interaction Rate | Motomel</vt:lpstr>
      <vt:lpstr>Facebook Interactions Distribution | Motomel</vt:lpstr>
      <vt:lpstr>Facebook Interaction Rate By Hour | Motomel</vt:lpstr>
      <vt:lpstr>Facebook Interaction Rate By Weekday | Motomel</vt:lpstr>
      <vt:lpstr>Facebook Interaction Rate By Post Type | Motomel</vt:lpstr>
      <vt:lpstr>Facebook Custom Own Posts Table + reactions | Motomel - 1 of 13</vt:lpstr>
      <vt:lpstr>Facebook Custom Own Posts Table + reactions | Motomel - 2 of 13</vt:lpstr>
      <vt:lpstr>Facebook Custom Own Posts Table + reactions | Motomel - 3 of 13</vt:lpstr>
      <vt:lpstr>Facebook Custom Own Posts Table + reactions | Motomel - 4 of 13</vt:lpstr>
      <vt:lpstr>Facebook Custom Own Posts Table + reactions | Motomel - 5 of 13</vt:lpstr>
      <vt:lpstr>Facebook Custom Own Posts Table + reactions | Motomel - 6 of 13</vt:lpstr>
      <vt:lpstr>Facebook Custom Own Posts Table + reactions | Motomel - 7 of 13</vt:lpstr>
      <vt:lpstr>Facebook Custom Own Posts Table + reactions | Motomel - 8 of 13</vt:lpstr>
      <vt:lpstr>Facebook Custom Own Posts Table + reactions | Motomel - 9 of 13</vt:lpstr>
      <vt:lpstr>Facebook Custom Own Posts Table + reactions | Motomel - 10 of 13</vt:lpstr>
      <vt:lpstr>Facebook Custom Own Posts Table + reactions | Motomel - 11 of 13</vt:lpstr>
      <vt:lpstr>Facebook Custom Own Posts Table + reactions | Motomel - 12 of 13</vt:lpstr>
      <vt:lpstr>Facebook Custom Own Posts Table + reactions | Motomel - 13 of 13</vt:lpstr>
      <vt:lpstr>Facebook TABLA DE FB COMPLETA | Motomel - 1 of 13</vt:lpstr>
      <vt:lpstr>Facebook TABLA DE FB COMPLETA | Motomel - 2 of 13</vt:lpstr>
      <vt:lpstr>Facebook TABLA DE FB COMPLETA | Motomel - 3 of 13</vt:lpstr>
      <vt:lpstr>Facebook TABLA DE FB COMPLETA | Motomel - 4 of 13</vt:lpstr>
      <vt:lpstr>Facebook TABLA DE FB COMPLETA | Motomel - 5 of 13</vt:lpstr>
      <vt:lpstr>Facebook TABLA DE FB COMPLETA | Motomel - 6 of 13</vt:lpstr>
      <vt:lpstr>Facebook TABLA DE FB COMPLETA | Motomel - 7 of 13</vt:lpstr>
      <vt:lpstr>Facebook TABLA DE FB COMPLETA | Motomel - 8 of 13</vt:lpstr>
      <vt:lpstr>Facebook TABLA DE FB COMPLETA | Motomel - 9 of 13</vt:lpstr>
      <vt:lpstr>Facebook TABLA DE FB COMPLETA | Motomel - 10 of 13</vt:lpstr>
      <vt:lpstr>Facebook TABLA DE FB COMPLETA | Motomel - 11 of 13</vt:lpstr>
      <vt:lpstr>Facebook TABLA DE FB COMPLETA | Motomel - 12 of 13</vt:lpstr>
      <vt:lpstr>Facebook TABLA DE FB COMPLETA | Motomel - 13 of 13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2021-02-15T12:01:54Z</dcterms:created>
  <dcterms:modified xsi:type="dcterms:W3CDTF">2021-02-15T12:03:46Z</dcterms:modified>
</cp:coreProperties>
</file>