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8FAC9-C6D6-46D5-8FAE-4A418E8B7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cannondale.argentina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75AFDC-C7C8-4BFA-AD77-25F2868910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1189473"/>
              </p:ext>
            </p:extLst>
          </p:nvPr>
        </p:nvGraphicFramePr>
        <p:xfrm>
          <a:off x="457200" y="1731963"/>
          <a:ext cx="8147304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53128691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48415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7580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3704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1599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3933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3878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682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cannondale.argentina - 2020-12-04 10:29:27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¡Descubrí la colección 2021 de Cannondale en las mejores bicicleterías de la Argentina! Pinchá en el link de nuestra bio y buscá tu dealer oficial más cercano. 😉 #RideCannondale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129552522_1007164589792463_8618375396288714622_n.jpg?_nc_cat=107&amp;ccb=2&amp;_nc_sid=8ae9d6&amp;_nc_ohc=G300Cj4n7ikAX_fW_HN&amp;_nc_ht=scontent-iad3-1.cdninstagram.com&amp;oh=dd68e58dc34c9dc4636acd893a637d5b&amp;oe=602B9E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19/01/2021 09:10:16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929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cannondale.argentina - 2020-12-02 10:36:41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📢 ¡La #SystemSix de rigobertouran del #TDF te espera! No te pierdas esta oportunidad única de ganar la bicicleta del maestro colombiano del efprocycling, idéntica a la que rodó por Champs Elysees con su número de carrera y su autógrafo. 
Hacé click en el link de nuestra bio y enterate como ganartela. 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128665600_386979309208867_3069506748628281759_n.jpg?_nc_cat=110&amp;ccb=2&amp;_nc_sid=8ae9d6&amp;_nc_ohc=IWDz1OTEDMIAX-FoN04&amp;_nc_ht=scontent-iad3-1.cdninstagram.com&amp;oh=ddaae86e99a6a515e141f7fb4a9590bc&amp;oe=602C48C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19/01/2021 09:10:16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493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544CC1-80E4-4031-B3E7-8DE9EA33D3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24/11/2020 - 08/12/2020</a:t>
            </a:r>
          </a:p>
        </p:txBody>
      </p:sp>
    </p:spTree>
    <p:extLst>
      <p:ext uri="{BB962C8B-B14F-4D97-AF65-F5344CB8AC3E}">
        <p14:creationId xmlns:p14="http://schemas.microsoft.com/office/powerpoint/2010/main" val="1247677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539C0-6D08-4432-925E-7B38C281D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cannondale.argentina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CF7318-0BC0-406B-89C5-12AB86D720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68497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17490155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32114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1482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2903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8819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8970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5936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159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cannondale.argentina - 2020-11-30 09:34:33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2021 ya llegó... 🔥 #RideTopstone #RideCannondale.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128124731_220663459617418_6974062826637678774_n.jpg?_nc_cat=101&amp;ccb=2&amp;_nc_sid=8ae9d6&amp;_nc_ohc=iOxKnh9PadQAX-TVHDz&amp;_nc_ht=scontent-iad3-1.cdninstagram.com&amp;oh=99725020450e59e22bbe6622e126ae88&amp;oe=602B4E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19/01/2021 09:10:16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794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cannondale.argentina - 2020-11-27 10:31:15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 #RideTopstone #RideCannondale. 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127411483_3500757813326725_923137276509309230_n.jpg?_nc_cat=108&amp;ccb=2&amp;_nc_sid=8ae9d6&amp;_nc_ohc=qg6wnuT86VIAX9a4IcG&amp;_nc_ht=scontent-iad3-1.cdninstagram.com&amp;oh=0987333f49e8a0af34224332bea1951f&amp;oe=602E17C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19/01/2021 09:10:16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162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BFD65F-D0FC-4BEF-AF91-3DF41ED319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24/11/2020 - 08/12/2020</a:t>
            </a:r>
          </a:p>
        </p:txBody>
      </p:sp>
    </p:spTree>
    <p:extLst>
      <p:ext uri="{BB962C8B-B14F-4D97-AF65-F5344CB8AC3E}">
        <p14:creationId xmlns:p14="http://schemas.microsoft.com/office/powerpoint/2010/main" val="1332967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A7EBE-B1F7-4C20-BD24-01324B3CC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cannondale.argentina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42748E-DCB9-4BBE-9FD4-1200C11CB6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29040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5650518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454818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5907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6517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7787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1356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74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727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cannondale.argentina - 2020-11-25 09:20:57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 Derritiendo la nieve en el Valle de las Lágrimas, Mendoza, con una Jekyll 1. Los fanáticos de Cannondale, a lo largo y ancho de la Argentina. 😉 #RideCannondale
📷: king.of.cabras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127427938_757303664859183_1841548928050934322_n.jpg?_nc_cat=103&amp;ccb=2&amp;_nc_sid=8ae9d6&amp;_nc_ohc=RKebd8rzfEAAX8fCskE&amp;_nc_ht=scontent-iad3-1.cdninstagram.com&amp;oh=b787ea40953e52520441356076a0389d&amp;oe=602AAB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19/01/2021 09:10:16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40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D78FED-DAF1-4A1B-9962-A4631C1B3B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24/11/2020 - 08/12/2020</a:t>
            </a:r>
          </a:p>
        </p:txBody>
      </p:sp>
    </p:spTree>
    <p:extLst>
      <p:ext uri="{BB962C8B-B14F-4D97-AF65-F5344CB8AC3E}">
        <p14:creationId xmlns:p14="http://schemas.microsoft.com/office/powerpoint/2010/main" val="18767827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442</Words>
  <Application>Microsoft Office PowerPoint</Application>
  <PresentationFormat>On-screen Show (4:3)</PresentationFormat>
  <Paragraphs>62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Posts Table | cannondale.argentina - 1 of 3</vt:lpstr>
      <vt:lpstr>Instagram Posts Table | cannondale.argentina - 2 of 3</vt:lpstr>
      <vt:lpstr>Instagram Posts Table | cannondale.argentina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cannondale.argentina - 1 of 3</dc:title>
  <dc:creator>Frederik Peiniger</dc:creator>
  <cp:lastModifiedBy>Frederik Peiniger</cp:lastModifiedBy>
  <cp:revision>1</cp:revision>
  <dcterms:created xsi:type="dcterms:W3CDTF">2021-01-19T11:43:47Z</dcterms:created>
  <dcterms:modified xsi:type="dcterms:W3CDTF">2021-01-19T11:44:04Z</dcterms:modified>
</cp:coreProperties>
</file>