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7-4390-AAA5-FDBAEE1151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58.823500000000003</c:v>
                </c:pt>
                <c:pt idx="2">
                  <c:v>20</c:v>
                </c:pt>
                <c:pt idx="3">
                  <c:v>0</c:v>
                </c:pt>
                <c:pt idx="4">
                  <c:v>38.709699999999998</c:v>
                </c:pt>
                <c:pt idx="5">
                  <c:v>92.919899999999998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37-4390-AAA5-FDBAEE1151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40.528599999999997</c:v>
                </c:pt>
                <c:pt idx="1">
                  <c:v>5.8823999999999996</c:v>
                </c:pt>
                <c:pt idx="2">
                  <c:v>20</c:v>
                </c:pt>
                <c:pt idx="3">
                  <c:v>0</c:v>
                </c:pt>
                <c:pt idx="4">
                  <c:v>9.6774000000000004</c:v>
                </c:pt>
                <c:pt idx="5">
                  <c:v>3.9558</c:v>
                </c:pt>
                <c:pt idx="6">
                  <c:v>48.189500000000002</c:v>
                </c:pt>
                <c:pt idx="7">
                  <c:v>83.411299999999997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37-4390-AAA5-FDBAEE1151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38.003300000000003</c:v>
                </c:pt>
                <c:pt idx="1">
                  <c:v>47.058799999999998</c:v>
                </c:pt>
                <c:pt idx="2">
                  <c:v>10</c:v>
                </c:pt>
                <c:pt idx="3">
                  <c:v>50</c:v>
                </c:pt>
                <c:pt idx="4">
                  <c:v>35.483899999999998</c:v>
                </c:pt>
                <c:pt idx="5">
                  <c:v>21.5015</c:v>
                </c:pt>
                <c:pt idx="6">
                  <c:v>61.962000000000003</c:v>
                </c:pt>
                <c:pt idx="7">
                  <c:v>94.745400000000004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37-4390-AAA5-FDBAEE115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174768"/>
        <c:axId val="49176736"/>
      </c:radarChart>
      <c:catAx>
        <c:axId val="4917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6736"/>
        <c:crosses val="autoZero"/>
        <c:auto val="1"/>
        <c:lblAlgn val="ctr"/>
        <c:lblOffset val="100"/>
        <c:noMultiLvlLbl val="0"/>
      </c:catAx>
      <c:valAx>
        <c:axId val="4917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7B-4CA6-A5EC-FF08120D84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35479</c:v>
                </c:pt>
                <c:pt idx="1">
                  <c:v>35510</c:v>
                </c:pt>
                <c:pt idx="2">
                  <c:v>35536</c:v>
                </c:pt>
                <c:pt idx="3">
                  <c:v>35577</c:v>
                </c:pt>
                <c:pt idx="4">
                  <c:v>35597</c:v>
                </c:pt>
                <c:pt idx="5">
                  <c:v>35631</c:v>
                </c:pt>
                <c:pt idx="6">
                  <c:v>35656</c:v>
                </c:pt>
                <c:pt idx="7">
                  <c:v>35697</c:v>
                </c:pt>
                <c:pt idx="8">
                  <c:v>35737</c:v>
                </c:pt>
                <c:pt idx="9">
                  <c:v>35782</c:v>
                </c:pt>
                <c:pt idx="10">
                  <c:v>35836</c:v>
                </c:pt>
                <c:pt idx="11">
                  <c:v>35868</c:v>
                </c:pt>
                <c:pt idx="12">
                  <c:v>35889</c:v>
                </c:pt>
                <c:pt idx="13">
                  <c:v>35908</c:v>
                </c:pt>
                <c:pt idx="14">
                  <c:v>35943</c:v>
                </c:pt>
                <c:pt idx="15">
                  <c:v>35976</c:v>
                </c:pt>
                <c:pt idx="16">
                  <c:v>36004</c:v>
                </c:pt>
                <c:pt idx="17">
                  <c:v>36029</c:v>
                </c:pt>
                <c:pt idx="18">
                  <c:v>36056</c:v>
                </c:pt>
                <c:pt idx="19">
                  <c:v>36085</c:v>
                </c:pt>
                <c:pt idx="20">
                  <c:v>36116</c:v>
                </c:pt>
                <c:pt idx="21">
                  <c:v>36152</c:v>
                </c:pt>
                <c:pt idx="22">
                  <c:v>36193</c:v>
                </c:pt>
                <c:pt idx="23">
                  <c:v>36235</c:v>
                </c:pt>
                <c:pt idx="24">
                  <c:v>36271</c:v>
                </c:pt>
                <c:pt idx="25">
                  <c:v>36316</c:v>
                </c:pt>
                <c:pt idx="26">
                  <c:v>36353</c:v>
                </c:pt>
                <c:pt idx="27">
                  <c:v>36390</c:v>
                </c:pt>
                <c:pt idx="28">
                  <c:v>36434</c:v>
                </c:pt>
                <c:pt idx="29">
                  <c:v>36479</c:v>
                </c:pt>
                <c:pt idx="30">
                  <c:v>36510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7B-4CA6-A5EC-FF08120D84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14444</c:v>
                </c:pt>
                <c:pt idx="1">
                  <c:v>14470</c:v>
                </c:pt>
                <c:pt idx="2">
                  <c:v>14495</c:v>
                </c:pt>
                <c:pt idx="3">
                  <c:v>14508</c:v>
                </c:pt>
                <c:pt idx="4">
                  <c:v>14514</c:v>
                </c:pt>
                <c:pt idx="5">
                  <c:v>14525</c:v>
                </c:pt>
                <c:pt idx="6">
                  <c:v>14537</c:v>
                </c:pt>
                <c:pt idx="7">
                  <c:v>14546</c:v>
                </c:pt>
                <c:pt idx="8">
                  <c:v>14559</c:v>
                </c:pt>
                <c:pt idx="9">
                  <c:v>14580</c:v>
                </c:pt>
                <c:pt idx="10">
                  <c:v>14593</c:v>
                </c:pt>
                <c:pt idx="11">
                  <c:v>14606</c:v>
                </c:pt>
                <c:pt idx="12">
                  <c:v>14612</c:v>
                </c:pt>
                <c:pt idx="13">
                  <c:v>14613</c:v>
                </c:pt>
                <c:pt idx="14">
                  <c:v>14613</c:v>
                </c:pt>
                <c:pt idx="15">
                  <c:v>14632</c:v>
                </c:pt>
                <c:pt idx="16">
                  <c:v>14652</c:v>
                </c:pt>
                <c:pt idx="17">
                  <c:v>14665</c:v>
                </c:pt>
                <c:pt idx="18">
                  <c:v>14677</c:v>
                </c:pt>
                <c:pt idx="19">
                  <c:v>14685</c:v>
                </c:pt>
                <c:pt idx="20">
                  <c:v>14692</c:v>
                </c:pt>
                <c:pt idx="21">
                  <c:v>14703</c:v>
                </c:pt>
                <c:pt idx="22">
                  <c:v>14723</c:v>
                </c:pt>
                <c:pt idx="23">
                  <c:v>14737</c:v>
                </c:pt>
                <c:pt idx="24">
                  <c:v>14742</c:v>
                </c:pt>
                <c:pt idx="25">
                  <c:v>14757</c:v>
                </c:pt>
                <c:pt idx="26">
                  <c:v>14763</c:v>
                </c:pt>
                <c:pt idx="27">
                  <c:v>14772</c:v>
                </c:pt>
                <c:pt idx="28">
                  <c:v>14781</c:v>
                </c:pt>
                <c:pt idx="29">
                  <c:v>14790</c:v>
                </c:pt>
                <c:pt idx="30">
                  <c:v>14797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7B-4CA6-A5EC-FF08120D84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44184</c:v>
                </c:pt>
                <c:pt idx="1">
                  <c:v>44185</c:v>
                </c:pt>
                <c:pt idx="2">
                  <c:v>44186</c:v>
                </c:pt>
                <c:pt idx="3">
                  <c:v>44187</c:v>
                </c:pt>
                <c:pt idx="4">
                  <c:v>44188</c:v>
                </c:pt>
                <c:pt idx="5">
                  <c:v>44189</c:v>
                </c:pt>
                <c:pt idx="6">
                  <c:v>44190</c:v>
                </c:pt>
                <c:pt idx="7">
                  <c:v>44191</c:v>
                </c:pt>
                <c:pt idx="8">
                  <c:v>44192</c:v>
                </c:pt>
                <c:pt idx="9">
                  <c:v>44193</c:v>
                </c:pt>
                <c:pt idx="10">
                  <c:v>44194</c:v>
                </c:pt>
                <c:pt idx="11">
                  <c:v>44195</c:v>
                </c:pt>
                <c:pt idx="12">
                  <c:v>44196</c:v>
                </c:pt>
                <c:pt idx="13">
                  <c:v>44197</c:v>
                </c:pt>
                <c:pt idx="14">
                  <c:v>44198</c:v>
                </c:pt>
                <c:pt idx="15">
                  <c:v>44199</c:v>
                </c:pt>
                <c:pt idx="16">
                  <c:v>44200</c:v>
                </c:pt>
                <c:pt idx="17">
                  <c:v>44201</c:v>
                </c:pt>
                <c:pt idx="18">
                  <c:v>44202</c:v>
                </c:pt>
                <c:pt idx="19">
                  <c:v>44203</c:v>
                </c:pt>
                <c:pt idx="20">
                  <c:v>44204</c:v>
                </c:pt>
                <c:pt idx="21">
                  <c:v>44205</c:v>
                </c:pt>
                <c:pt idx="22">
                  <c:v>44206</c:v>
                </c:pt>
                <c:pt idx="23">
                  <c:v>44207</c:v>
                </c:pt>
                <c:pt idx="24">
                  <c:v>44208</c:v>
                </c:pt>
                <c:pt idx="25">
                  <c:v>44209</c:v>
                </c:pt>
                <c:pt idx="26">
                  <c:v>44210</c:v>
                </c:pt>
                <c:pt idx="27">
                  <c:v>44211</c:v>
                </c:pt>
                <c:pt idx="28">
                  <c:v>44212</c:v>
                </c:pt>
                <c:pt idx="29">
                  <c:v>44213</c:v>
                </c:pt>
                <c:pt idx="30">
                  <c:v>44214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13504</c:v>
                </c:pt>
                <c:pt idx="1">
                  <c:v>13520</c:v>
                </c:pt>
                <c:pt idx="2">
                  <c:v>13535</c:v>
                </c:pt>
                <c:pt idx="3">
                  <c:v>13544</c:v>
                </c:pt>
                <c:pt idx="4">
                  <c:v>13545</c:v>
                </c:pt>
                <c:pt idx="5">
                  <c:v>13556</c:v>
                </c:pt>
                <c:pt idx="6">
                  <c:v>13567</c:v>
                </c:pt>
                <c:pt idx="7">
                  <c:v>13570</c:v>
                </c:pt>
                <c:pt idx="8">
                  <c:v>13573</c:v>
                </c:pt>
                <c:pt idx="9">
                  <c:v>13591</c:v>
                </c:pt>
                <c:pt idx="10">
                  <c:v>13599</c:v>
                </c:pt>
                <c:pt idx="11">
                  <c:v>13610</c:v>
                </c:pt>
                <c:pt idx="12">
                  <c:v>13616</c:v>
                </c:pt>
                <c:pt idx="13">
                  <c:v>13617</c:v>
                </c:pt>
                <c:pt idx="14">
                  <c:v>13622</c:v>
                </c:pt>
                <c:pt idx="15">
                  <c:v>13635</c:v>
                </c:pt>
                <c:pt idx="16">
                  <c:v>13651</c:v>
                </c:pt>
                <c:pt idx="17">
                  <c:v>13661</c:v>
                </c:pt>
                <c:pt idx="18">
                  <c:v>13675</c:v>
                </c:pt>
                <c:pt idx="19">
                  <c:v>13702</c:v>
                </c:pt>
                <c:pt idx="20">
                  <c:v>13715</c:v>
                </c:pt>
                <c:pt idx="21">
                  <c:v>13728</c:v>
                </c:pt>
                <c:pt idx="22">
                  <c:v>13745</c:v>
                </c:pt>
                <c:pt idx="23">
                  <c:v>13757</c:v>
                </c:pt>
                <c:pt idx="24">
                  <c:v>13780</c:v>
                </c:pt>
                <c:pt idx="25">
                  <c:v>13793</c:v>
                </c:pt>
                <c:pt idx="26">
                  <c:v>13805</c:v>
                </c:pt>
                <c:pt idx="27">
                  <c:v>13819</c:v>
                </c:pt>
                <c:pt idx="28">
                  <c:v>13836</c:v>
                </c:pt>
                <c:pt idx="29">
                  <c:v>13855</c:v>
                </c:pt>
                <c:pt idx="30">
                  <c:v>13875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7B-4CA6-A5EC-FF08120D8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172144"/>
        <c:axId val="49179360"/>
      </c:lineChart>
      <c:dateAx>
        <c:axId val="4917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9360"/>
        <c:crosses val="autoZero"/>
        <c:auto val="1"/>
        <c:lblOffset val="100"/>
        <c:baseTimeUnit val="days"/>
      </c:dateAx>
      <c:valAx>
        <c:axId val="4917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7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F795-47B2-98CC-8ABC10B9E2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34</c:v>
                </c:pt>
                <c:pt idx="1">
                  <c:v>39</c:v>
                </c:pt>
                <c:pt idx="2">
                  <c:v>31</c:v>
                </c:pt>
                <c:pt idx="3">
                  <c:v>30</c:v>
                </c:pt>
                <c:pt idx="4">
                  <c:v>28</c:v>
                </c:pt>
                <c:pt idx="5">
                  <c:v>35</c:v>
                </c:pt>
                <c:pt idx="6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5-47B2-98CC-8ABC10B9E2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11</c:v>
                </c:pt>
                <c:pt idx="2">
                  <c:v>12</c:v>
                </c:pt>
                <c:pt idx="3">
                  <c:v>8</c:v>
                </c:pt>
                <c:pt idx="4">
                  <c:v>7</c:v>
                </c:pt>
                <c:pt idx="5">
                  <c:v>7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95-47B2-98CC-8ABC10B9E2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16</c:v>
                </c:pt>
                <c:pt idx="1">
                  <c:v>13</c:v>
                </c:pt>
                <c:pt idx="2">
                  <c:v>10</c:v>
                </c:pt>
                <c:pt idx="3">
                  <c:v>14</c:v>
                </c:pt>
                <c:pt idx="4">
                  <c:v>10</c:v>
                </c:pt>
                <c:pt idx="5">
                  <c:v>9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95-47B2-98CC-8ABC10B9E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542096"/>
        <c:axId val="256544064"/>
      </c:barChart>
      <c:catAx>
        <c:axId val="25654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4064"/>
        <c:crosses val="autoZero"/>
        <c:auto val="1"/>
        <c:lblAlgn val="ctr"/>
        <c:lblOffset val="100"/>
        <c:noMultiLvlLbl val="0"/>
      </c:catAx>
      <c:valAx>
        <c:axId val="25654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40-42B9-B2A4-CE108D3E49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40-42B9-B2A4-CE108D3E49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40-42B9-B2A4-CE108D3E49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6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40-42B9-B2A4-CE108D3E4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49968"/>
        <c:axId val="256549312"/>
      </c:lineChart>
      <c:catAx>
        <c:axId val="25654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9312"/>
        <c:crosses val="autoZero"/>
        <c:auto val="1"/>
        <c:lblAlgn val="ctr"/>
        <c:lblOffset val="100"/>
        <c:noMultiLvlLbl val="0"/>
      </c:catAx>
      <c:valAx>
        <c:axId val="25654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46-4A05-8699-6210915467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2.9594842438726201</c:v>
                </c:pt>
                <c:pt idx="12">
                  <c:v>0</c:v>
                </c:pt>
                <c:pt idx="13">
                  <c:v>1.3505252042461</c:v>
                </c:pt>
                <c:pt idx="14">
                  <c:v>0</c:v>
                </c:pt>
                <c:pt idx="15">
                  <c:v>0</c:v>
                </c:pt>
                <c:pt idx="16">
                  <c:v>0.70027232812760498</c:v>
                </c:pt>
                <c:pt idx="17">
                  <c:v>0</c:v>
                </c:pt>
                <c:pt idx="18">
                  <c:v>0</c:v>
                </c:pt>
                <c:pt idx="19">
                  <c:v>0.87950869782693297</c:v>
                </c:pt>
                <c:pt idx="20">
                  <c:v>2.1381330835007302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46-4A05-8699-6210915467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0.56775429235925801</c:v>
                </c:pt>
                <c:pt idx="14">
                  <c:v>0</c:v>
                </c:pt>
                <c:pt idx="15">
                  <c:v>0.79348792667077095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0.91661536356796003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46-4A05-8699-6210915467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1.0228684152845799</c:v>
                </c:pt>
                <c:pt idx="14">
                  <c:v>1.2618856266112799</c:v>
                </c:pt>
                <c:pt idx="15">
                  <c:v>1.8338569445459201</c:v>
                </c:pt>
                <c:pt idx="16">
                  <c:v>0</c:v>
                </c:pt>
                <c:pt idx="17">
                  <c:v>0</c:v>
                </c:pt>
                <c:pt idx="18">
                  <c:v>0.51143420764228797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46-4A05-8699-621091546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42424"/>
        <c:axId val="256543736"/>
      </c:lineChart>
      <c:catAx>
        <c:axId val="25654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3736"/>
        <c:crosses val="autoZero"/>
        <c:auto val="1"/>
        <c:lblAlgn val="ctr"/>
        <c:lblOffset val="100"/>
        <c:noMultiLvlLbl val="0"/>
      </c:catAx>
      <c:valAx>
        <c:axId val="25654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4-499A-967B-38C2275D3C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44-499A-967B-38C2275D3C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44-499A-967B-38C2275D3C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44-499A-967B-38C2275D3C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550624"/>
        <c:axId val="256553248"/>
      </c:barChart>
      <c:catAx>
        <c:axId val="25655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53248"/>
        <c:crosses val="autoZero"/>
        <c:auto val="1"/>
        <c:lblAlgn val="ctr"/>
        <c:lblOffset val="100"/>
        <c:noMultiLvlLbl val="0"/>
      </c:catAx>
      <c:valAx>
        <c:axId val="25655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1DA-4B13-923E-75E660544F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1.6975051397455101</c:v>
                </c:pt>
                <c:pt idx="2">
                  <c:v>1.16408290270601</c:v>
                </c:pt>
                <c:pt idx="3">
                  <c:v>1.3502250375062499</c:v>
                </c:pt>
                <c:pt idx="4">
                  <c:v>4.1173528921486904</c:v>
                </c:pt>
                <c:pt idx="6">
                  <c:v>0.70011668611435196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DA-4B13-923E-75E660544F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0.79343365253078002</c:v>
                </c:pt>
                <c:pt idx="3">
                  <c:v>0.74213406292749695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DA-4B13-923E-75E660544F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1.4098911534809</c:v>
                </c:pt>
                <c:pt idx="2">
                  <c:v>0.72320841551610804</c:v>
                </c:pt>
                <c:pt idx="4">
                  <c:v>1.6400029220542001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DA-4B13-923E-75E660544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205800"/>
        <c:axId val="311207768"/>
      </c:barChart>
      <c:catAx>
        <c:axId val="311205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07768"/>
        <c:crosses val="autoZero"/>
        <c:auto val="1"/>
        <c:lblAlgn val="ctr"/>
        <c:lblOffset val="100"/>
        <c:noMultiLvlLbl val="0"/>
      </c:catAx>
      <c:valAx>
        <c:axId val="31120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0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3678</c:v>
                </c:pt>
                <c:pt idx="1">
                  <c:v>6845</c:v>
                </c:pt>
                <c:pt idx="2">
                  <c:v>134</c:v>
                </c:pt>
                <c:pt idx="3">
                  <c:v>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8-43C3-83F3-DB293833F3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272</c:v>
                </c:pt>
                <c:pt idx="1">
                  <c:v>0</c:v>
                </c:pt>
                <c:pt idx="2">
                  <c:v>0</c:v>
                </c:pt>
                <c:pt idx="3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68-43C3-83F3-DB293833F3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4468</c:v>
                </c:pt>
                <c:pt idx="1">
                  <c:v>977</c:v>
                </c:pt>
                <c:pt idx="2">
                  <c:v>199</c:v>
                </c:pt>
                <c:pt idx="3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68-43C3-83F3-DB293833F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202848"/>
        <c:axId val="311204816"/>
      </c:barChart>
      <c:catAx>
        <c:axId val="31120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04816"/>
        <c:crosses val="autoZero"/>
        <c:auto val="1"/>
        <c:lblAlgn val="ctr"/>
        <c:lblOffset val="100"/>
        <c:noMultiLvlLbl val="0"/>
      </c:catAx>
      <c:valAx>
        <c:axId val="31120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0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6D3B-4323-9316-A82EC85988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1.3483637744500001</c:v>
                </c:pt>
                <c:pt idx="1">
                  <c:v>1.9081211328990799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3B-4323-9316-A82EC85988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0.68532845134746501</c:v>
                </c:pt>
                <c:pt idx="1">
                  <c:v>0.91705447577333998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3B-4323-9316-A82EC85988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1.4494886321831</c:v>
                </c:pt>
                <c:pt idx="1">
                  <c:v>1.28778201260317</c:v>
                </c:pt>
                <c:pt idx="2">
                  <c:v>0.72819008511607497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3B-4323-9316-A82EC8598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200552"/>
        <c:axId val="311214328"/>
      </c:barChart>
      <c:catAx>
        <c:axId val="31120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14328"/>
        <c:crosses val="autoZero"/>
        <c:auto val="1"/>
        <c:lblAlgn val="ctr"/>
        <c:lblOffset val="100"/>
        <c:noMultiLvlLbl val="0"/>
      </c:catAx>
      <c:valAx>
        <c:axId val="31121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0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9E-403C-A006-B8512AC71D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</c:v>
                </c:pt>
                <c:pt idx="1">
                  <c:v>10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9E-403C-A006-B8512AC71D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9E-403C-A006-B8512AC71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42272"/>
        <c:axId val="314742600"/>
      </c:barChart>
      <c:catAx>
        <c:axId val="31474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42600"/>
        <c:crosses val="autoZero"/>
        <c:auto val="1"/>
        <c:lblAlgn val="ctr"/>
        <c:lblOffset val="100"/>
        <c:noMultiLvlLbl val="0"/>
      </c:catAx>
      <c:valAx>
        <c:axId val="31474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4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8042</c:v>
                </c:pt>
                <c:pt idx="1">
                  <c:v>7656</c:v>
                </c:pt>
                <c:pt idx="2">
                  <c:v>317</c:v>
                </c:pt>
                <c:pt idx="3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D-42BE-9CA9-50FA9AF25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376</c:v>
                </c:pt>
                <c:pt idx="1">
                  <c:v>166</c:v>
                </c:pt>
                <c:pt idx="2">
                  <c:v>16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D-42BE-9CA9-50FA9AF25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38664"/>
        <c:axId val="314739976"/>
      </c:barChart>
      <c:catAx>
        <c:axId val="31473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9976"/>
        <c:crosses val="autoZero"/>
        <c:auto val="1"/>
        <c:lblAlgn val="ctr"/>
        <c:lblOffset val="100"/>
        <c:noMultiLvlLbl val="0"/>
      </c:catAx>
      <c:valAx>
        <c:axId val="31473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3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4C9A-CF6F-45C2-A0F5-C5CA89588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40EB8C-FE86-47B7-A22E-0BC003421E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39657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69C2F-198E-4AF7-82C5-B40A0255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270F1-03A5-44D7-834B-CA3E71422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687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2296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5949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4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9315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16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53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33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467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55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808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25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4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81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8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62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EDB05-3092-40BF-8C85-3E8150B40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478813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88612-BAE3-4071-8535-1C8A3DCF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AB322-8A08-40F8-910F-F7EABCE84B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434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457D46-B3F7-45A0-92B4-9E58B2E64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DD84A-5D46-44B3-9B4B-FD999DE9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18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23974-8E09-4F84-AA3D-E994576E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E5CA1-BCA2-4983-B7EF-1DA5436E48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5106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9B5DE-167E-4256-A5C7-7D7ADE769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7891E-B557-4579-8D29-906F8CF3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394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B1D69-0A73-4BFD-BE92-A0EBAAC1D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EA5F98-F79A-4C3A-B669-10C2B5829E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356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0EB64-A825-44D5-8306-21E42B91D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A274D-D265-4E6E-AE6D-76591ABF6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4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31BB-648B-42B2-8ACD-EB663B30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623E10-6A03-4169-B3AB-13E411849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398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474FD-0127-48D2-87C6-61495A645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8794A-79E8-431C-BF80-72123194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0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360BE-0245-40B7-9B6D-9DF0E23BA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71AB6-D68C-4ECE-9DBF-1BD504108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0726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50FCF-CF42-4744-86A3-1EBDDBF19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9B597-5F92-4468-9903-810BC6D80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17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F1AA9-D29A-41AE-9291-99088642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21AEF-7FC0-4A79-8B65-820A27AD8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166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A0534-B10E-4F15-835A-7F3E0F9DC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1EFA6-DE87-4F4C-ADD5-76809B159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153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B2CC-A355-422C-A539-FC30FF9E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0FB13-30A4-4A73-8314-0A70858A03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951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23FDC-F12A-4D97-9961-28BE3ED71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02D17-9F03-44E7-A8F3-28D0F138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82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857A-0C0C-467C-B95C-D158B651C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D94BED-8E7F-495A-8FF4-69C07216D8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6670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94427-9F93-449D-9634-80077D654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46791-83A8-4F20-BDF6-3B9DED9F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73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1D83-09ED-4C9B-9C6B-C183566F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81941-52B6-4BFD-AF84-45078B09B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047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01D65-4813-42F3-94DF-9F389776D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02F41-C1CD-4363-A1CA-6271F0BC1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7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AC8C-F747-4524-B130-D74B73A3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E7971D-D9EB-4026-8EA4-8EE0A6B139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629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B6CC2-75E1-4D9E-A9FD-BC7E1A0D1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72498-2044-478A-A873-49324F160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51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D80F7-D8D6-44B5-81F8-3EB780503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D92F4F-D834-44D9-A75D-DB5E13AC90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992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35743-418B-4C47-8B44-B42EABE82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F315B-0929-4C4D-ADA4-A78D36DDC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147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F034D-460B-4FCE-965E-712EFA73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B4B49-BF47-4C9D-85B8-575430C60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658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71375212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632554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53254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10834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52760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183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6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- 2021-01-08 20:10:12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Amores para toda la vida 💑 🚲 ❤️
#AeroIsEverything
🔺 Encontrá la linea de Shiv en nuestras tiendas autorizadas🔺
#IamSpecialized #SpecializedArgentina #Specialized #SpecializedShiv #SpecializedShivExpert #Tria
📸 ludo_lev_triathlon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136404944_1012655079223747_2212375186534497079_n.jpg?_nc_cat=104&amp;ccb=2&amp;_nc_sid=8ae9d6&amp;_nc_ohc=v2BZVzoCZrQAX8XpDIL&amp;_nc_ht=scontent-iad3-1.cdninstagram.com&amp;oh=90d491a5c43f1dfa557f58bf73a1d080&amp;oe=602BB10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- 2020-12-21 20:56:54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es ella... Tan linda y perfecta que no vas a poder dejar de contemplarla😍. 
🔺 Encontrá la línea #Tarmac en nuestras tiendas autorizadas🔺
#SpecializedTarmac #TarmacSL7 #AeroIsEverything #IamSpecialized 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https://scontent-iad3-1.cdninstagram.com/v/t51.2885-15/132198745_213017883624185_7767628885867444732_n.jpg?_nc_cat=107&amp;ccb=2&amp;_nc_sid=8ae9d6&amp;_nc_ohc=tlLunWwOktwAX93VZUM&amp;_nc_ht=scontent-iad3-1.cdninstagram.com&amp;oh=615e10cc9553bac40e769d6d8a6dd665&amp;oe=602B1AE1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287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DEDAF-ABBF-453F-A697-F530E18FC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884275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71F3-659B-421E-A08E-298A0F0B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E2894-33A2-4379-A8AC-ECDE3CBF2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3793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767002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07854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34960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95276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10961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9281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93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- 2020-12-25 11:30:41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💫¡Feliz Navidad!💫
🎄.Ojalá que muchos arbolitos se hayan llenado de bicis🚲❤️
#IamSpecialized #SpecializedArgentina #Navidad #SpecializedTurbo #TurboLevo #ModoTurbo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https://scontent-iad3-1.cdninstagram.com/v/t51.2885-15/132379605_406114280511222_5481100775808657318_n.jpg?_nc_cat=110&amp;ccb=2&amp;_nc_sid=8ae9d6&amp;_nc_ohc=8tPRUSvdSX4AX-5JUSO&amp;_nc_ht=scontent-iad3-1.cdninstagram.com&amp;oh=b66653db27a927500265310260053828&amp;oe=602C7B11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3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- 2021-01-11 14:08:15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del fin de un fin de semana en Córdoba... 🤙
📷: leandro_pasgal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137608030_251264226345667_224308931501133818_n.jpg?_nc_cat=107&amp;ccb=2&amp;_nc_sid=8ae9d6&amp;_nc_ohc=FAUK7910K1IAX-EEkKE&amp;_nc_oc=AQk9vgmC2CRAnbjjGwKjj0Zev-QDoKRq7BDk_6PsfdmoABzrjGkCiObusLXwL73BzjI&amp;_nc_ht=scontent-iad3-1.cdninstagram.com&amp;oh=1227ad3a5025014d644ebe063505e648&amp;oe=602DB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81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52E74-6A6D-40FB-B4AA-7406A1550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875550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B7CC0-3430-409E-934E-FC67C41A7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9A13D-FA88-4B5C-B473-A174790BF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123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04407077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646357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673115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7051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51193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101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69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- 2021-01-08 15:03:06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🇦🇷 #RideCannondale en toda la Argentina. Desde La Cumbre a Colanchanga, by leandro_pasgal. #RideLefty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136684716_109552664403319_6836138576862302995_n.jpg?_nc_cat=110&amp;ccb=2&amp;_nc_sid=8ae9d6&amp;_nc_ohc=GnoFkEjtxH8AX8WBuew&amp;_nc_ht=scontent-iad3-1.cdninstagram.com&amp;oh=4d6af45e6e9d98e2c1a77ed43c6fbe26&amp;oe=602CF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404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3132F-5911-4057-85AC-2C8B36C83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423561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BC16B-76A4-4909-BCDE-CAAD8D12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9FFF5-0032-4F77-8551-3B652F429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494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73002996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555967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21572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174680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12517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04075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- 2021-01-13 20:02:33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poder de rodar más senderos⚡️
#TurboLevoSL
Con un peso de tan solo 17,35 kg*, la Specialized Turbo Levo SL es la mountain bike de pedaleo asistido más liviana de su clase. Una e-MTB que llegó para desafiar lo establecido. Ágil, liviana y con 150 mm de recorrido de suspensión, esta bicicleta es capaz de duplicar tu potencia. Con su motor de 240 vatios y batería suficiente para pedalear hasta 5 horas, la Turbo Levo SL te dará el poder de rodar más senderos ⚡️.
🔺Encontrala en nuestras tiendas autorizadas🔺
*S-Works Turbo SL, negra, talla L.
#iamspecialized #specializedarg #ridespecialized #mtb #mtblifestyle #trail #sworks #turbo #turbolevo #turbolevoSL #pedaleoasistido #argentina #iamspecialized_mtb #emtb #pedalassist #itsyouonlyfaster 
iamspecialized_turbo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137564470_1771807682969074_1642466091113170423_n.jpg?_nc_cat=106&amp;ccb=2&amp;_nc_sid=8ae9d6&amp;_nc_ohc=Zv7TNhJyEr4AX_fz6MF&amp;_nc_ht=scontent-iad3-1.cdninstagram.com&amp;oh=9d837eafbab85e8d9afac7fa9f876a09&amp;oe=602A663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40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1ECF6-8446-4ECB-BBFE-413B96E5A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908831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6A406-F206-421D-9605-F83CE3F71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D20BF-A881-4670-85E0-A554E829D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663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78319754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323534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22721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383884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8532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4780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2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- 2020-12-28 14:11:51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Cannondale... ¡hasta el fin del mundo! #RideCannondale 
📷: donnikola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https://scontent-iad3-1.cdninstagram.com/v/t51.29350-15/133555125_946339682439353_504615389267158501_n.jpg?_nc_cat=105&amp;ccb=2&amp;_nc_sid=8ae9d6&amp;_nc_ohc=nI1LyyCVyhgAX-kHv8C&amp;_nc_ht=scontent-iad3-1.cdninstagram.com&amp;oh=01482af574bca559bcf4620656f690e4&amp;oe=602D8736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4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- 2021-01-15 14:22:17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Cannondale, en todos los rincones del país: el Alamito, entre Chos Malal y Andacollo, Neuquén. 💪 #RideCannondale 
📷: facundovillagra1976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138701605_446977063344326_1913998203575288916_n.jpg?_nc_cat=103&amp;ccb=2&amp;_nc_sid=8ae9d6&amp;_nc_ohc=pBZMThkbojsAX_MdXRq&amp;_nc_ht=scontent-iad3-1.cdninstagram.com&amp;oh=c7c9a80a4da7ea1ab2a58da11bc70a62&amp;oe=602A2D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745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F3EA3-F9FE-49B6-8B28-0F99508D8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30967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45E55-6050-4D12-BEA1-3AEB0574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CD110A-A813-4A6C-B66E-0059B6C504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977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9627508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9599203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6388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074574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19659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30752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- 2020-12-31 13:05:18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año que comienza nos encuentre pedaleando juntos hacia adelante 🚴‍♂️🚴‍♀️
#Feliz2021🍾
#IamSpecialized #SpecializedArgentina #Specialized #SpecializedEpic
📸 manusuarezbrc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https://scontent-iad3-1.cdninstagram.com/v/t51.2885-15/133745527_448108783014311_560460856579604336_n.jpg?_nc_cat=105&amp;ccb=2&amp;_nc_sid=8ae9d6&amp;_nc_ohc=uc33ILM3DsAAX-HJdm4&amp;_nc_ht=scontent-iad3-1.cdninstagram.com&amp;oh=8c50513de74ee66df758554a1bb13dc7&amp;oe=602DEF9A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2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- 2020-12-21 13:42:48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🖍 ¿Te sentís creativo? Descargá el dibujo en el link de nuestra bio, colorealo y subí tu creación a tu Instagram arrobando a cannondale.argentina y ridecannondale + #color4cannondale. Estaremos compartiendo en las redes a nuestros favoritos en estas fiestas, solo recuerda tener tu perfil público. 🎄 #RideCannondale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131943147_2825991774337958_7480211056840118244_n.jpg?_nc_cat=108&amp;ccb=2&amp;_nc_sid=8ae9d6&amp;_nc_ohc=nLg5hkgvcyIAX9q6LAX&amp;_nc_ht=scontent-iad3-1.cdninstagram.com&amp;oh=d8103673874f2cd1a2c43585dbfae259&amp;oe=602DF60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3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5A8DF-0B5A-4F1F-BDC3-58F523182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155738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E3104-BDEE-4E04-B9E1-5236C92E2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C01A5-2CB4-449C-B3FD-18E6FEB998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352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1419153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8423331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00898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0279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43798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5265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79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- 2021-01-11 20:16:31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Además de aerodinámica, veloz y confortable, la Specialized Shiv luce preciosa 😍
#AeroIsEverything
🔺 Encontrá la linea de Shiv en nuestras tiendas autorizadas🔺
#IamSpecialized #SpecializedArgentina #Specialized #SpecializedShiv #SpecializedShivElite #Tria
📸  renatinhanicolao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https://scontent-iad3-1.cdninstagram.com/v/t51.2885-15/137027313_219312639842837_7092479495344023546_n.jpg?_nc_cat=109&amp;ccb=2&amp;_nc_sid=8ae9d6&amp;_nc_ohc=PaRjP-9akt0AX_bgmZ5&amp;_nc_ht=scontent-iad3-1.cdninstagram.com&amp;oh=71fab876dc610a175093e1511d1b4e73&amp;oe=602B1CF6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26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2C152-4D9E-467A-AA16-4BF60FDE2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406567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49C3C-112B-4327-B5FD-29213E7A7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99B1B-88A4-4CF9-A913-0243D03855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908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89659936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445198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61374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5158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7059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794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3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- 2020-12-30 20:11:00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y de punta en blanco para recibir de la mejor manera el 2021🍾
¿Cuál es tu meta ciclista para el próximo año? 
👉  Encontrá toda la linea de nuestras zapatillas de Ruta en nuestras tiendas autorizadas.
#IamSpecialized #SpecializedArgentina #SpecializedSW7 #SpecializedTorch #RoadShoes #SpecializedShoes 
📷  lcsdman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133690209_1108355109614253_4810817960848737330_n.jpg?_nc_cat=111&amp;ccb=2&amp;_nc_sid=8ae9d6&amp;_nc_ohc=RgUlfuYgzooAX9fWe-R&amp;_nc_ht=scontent-iad3-1.cdninstagram.com&amp;oh=d24aba1b615d860c14c0205d5743e5a5&amp;oe=602C0C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- 2021-01-13 14:32:46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🚵‍♂️ El cielo tucumano: eduandradeok, en Monteros. ☁️ #RideLefty 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138764684_460675441598659_3710009148665288711_n.jpg?_nc_cat=110&amp;ccb=2&amp;_nc_sid=8ae9d6&amp;_nc_ohc=NDgiUJ_M5hQAX_69bKq&amp;_nc_ht=scontent-iad3-1.cdninstagram.com&amp;oh=7ed23efb1eb24145812e5f935300098e&amp;oe=602B149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929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7BD89-1535-46EC-A686-A24CBA067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2966977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2ABFE-8350-4508-B4D8-962D9DFBC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A7D22-1AAA-460D-96DF-9748C46A8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257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1538968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7938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99649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12106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9318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698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2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giantargentina - 2020-12-31 22:44:57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quienes lucharon. Para quienes se rindieron. Para quienes continuaron. Para quienes tuvieron que comenzar de cero. Para quienes siguieron a rueda. Para quienes ya no están con nosotros.
Para quienes mantuvieron la confianza y esperanza a pesar de los obstáculos...
⠀⠀⠀⠀⠀⠀⠀⠀⠀⠀⠀⠀⠀⠀⠀⠀⠀⠀
Para todos y todas ustedes. Les deseamos un hermoso nuevo comienzo 🥂🎆🙌🎊
.
.
.
.
.
#felizañonuevo #veinteveintiuno #FelicesFiestas #RideUnleashed #RideGiantArgentina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https://scontent-mia3-1.cdninstagram.com/v/t51.29350-15/134766403_407160597367250_118305016726710168_n.jpg?_nc_cat=111&amp;ccb=2&amp;_nc_sid=8ae9d6&amp;_nc_ohc=ppmhaBxJBpIAX8GIWPi&amp;_nc_ht=scontent-mia3-1.cdninstagram.com&amp;oh=e51ebd2df2c8b6b9848b474ca26862f1&amp;oe=602CE040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41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D6D1C-A831-4ECB-AD15-0215C393A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008013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062D-1263-4DEF-B9C7-59D0FCECA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B548D-B670-4622-940A-66A337FDB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9316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11354224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748898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1748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4443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00153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2490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1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- 2021-01-06 19:37:55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todo segundo cuenta⏱  estamos en cada detalle para que puedas rendir mejor.
Nuestro casco S-Works Evade reúne características únicas en su especie: es extremadamente liviano, ventilado, confortable y aerodinámico. 
Fue creado en el túnel de viento, donde logramos la mejor combinación de aerodinámica y ventilación jamás concebida💨. Además, el S-Works Evade cuenta con la más alta tecnología en protección gracias al MIPS SL y nuestro exclusivo sensor ANGi, que se encarga de detectar caídas y enviar un mensaje de texto a los contactos designados de tu teléfono, haciendo que tus salidas sean más seguras.
El S-Works Evade es el casco ideal para potenciar a los ciclistas que quieren ir más rápido 🚴‍♂️💨
#Iamspecialized #Sworks #SpecializedEvade #ANGi #Mips #MipsSL #SpecializedArgentina 
📸 🚴‍♂️ dominichedgecok 📸  SW Evade: Breakthroughtmedia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https://scontent-iad3-1.cdninstagram.com/v/t51.2885-15/136403452_230970555306657_5973476464241966412_n.jpg?_nc_cat=110&amp;ccb=2&amp;_nc_sid=8ae9d6&amp;_nc_ohc=4_S2BB-5L70AX8aSt5B&amp;_nc_ht=scontent-iad3-1.cdninstagram.com&amp;oh=b00f274d65aed0ed3a2c2c08dca0700b&amp;oe=602D301A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2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B557D-E2F4-4D2E-B58A-48D4E6054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121584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5F4A-047D-43B0-BCCD-3C275883F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F328F-4165-41E7-8ACA-DA31F2177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9475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3927594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094019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19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6713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76972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2254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0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- 2020-12-28 20:52:56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vas a querer tanto que no vas a poder dejar de mirarla 😍
Pedalear liviano en una bici versátil. Iniciarte en el mundo de la ruta de la mejor manera.
#SpecializedAllez 
♢Encontrá la linea Specialized Allez en nuestras tiendas autorizadas ♢
#IamSpecialized #SpecializedAllez #SpecializedAllezE5 #SpecializedAllezSport #SpecializedArgentina 
📸  rcruzworld 🚴‍♀️ giselegasparotto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https://scontent-iad3-1.cdninstagram.com/v/t51.2885-15/133197053_419682455829330_8122411002966971312_n.jpg?_nc_cat=100&amp;ccb=2&amp;_nc_sid=8ae9d6&amp;_nc_ohc=fvR58bPem9cAX-r7YV6&amp;_nc_ht=scontent-iad3-1.cdninstagram.com&amp;oh=bb3f154634baab59ac9873dca5b80db0&amp;oe=602AF78B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064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0BC26-A5CC-4A33-AC5C-22E5BE7BD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4201513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ED92-6869-4285-B041-505CAACA7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861C8-FFEE-40F7-8B5B-027DDE530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12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84614235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786152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086517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6161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71618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9533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62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- 2021-01-04 19:40:54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Más rápida que el viento💨
La Specialized Shiv es la bici de triatlón diseñada para que puedas darlo todo. Aerodinámica, confortable y con el almacenamiento perfecto. 
#AeroIsEverything
🔺Encontrá la linea de Shiv en nuestras tiendas autorizadas🔺
#IamSpecialized #SpecializedArgentina #Specialized #SpecializedShiv #SpecializedShivExpert #Tria #Triatlon 
📸 vamoscontoda.co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https://scontent-iad3-1.cdninstagram.com/v/t51.2885-15/135216032_388439765591005_5399463612486013372_n.jpg?_nc_cat=104&amp;ccb=2&amp;_nc_sid=8ae9d6&amp;_nc_ohc=1AAj3ChwQ6UAX9q6JfY&amp;_nc_ht=scontent-iad3-1.cdninstagram.com&amp;oh=6abeaf782b810d26c0e6e9d491396050&amp;oe=602B2283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773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2933E-40B8-44B5-9104-A6CBC3E63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5381117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C014-4890-4FCC-B186-B7633E83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E2FF1-5593-4EFC-855B-5E5663D42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304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33918874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6432257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8815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033049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41770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7851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91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- 2021-01-18 14:08:22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#RideCannondale en todo el país: Trail 5 en el Cerro Cristo San Antonio,  provincia de Jujuy. ¡A disfrutar de la temporada estival en tu Cannondale! 🇦🇷
📷: pelapanica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139482384_812899879289056_5905047613070831839_n.jpg?_nc_cat=101&amp;ccb=2&amp;_nc_sid=8ae9d6&amp;_nc_ohc=pW7v0aOihXkAX9oQ9l4&amp;_nc_ht=scontent-iad3-1.cdninstagram.com&amp;oh=9ff282d5dd0d6afa7a141b4e84a2995a&amp;oe=602B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1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- 2020-12-23 20:03:44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Llegar más allá, donde comienza la aventura🚲🌿. 
Con una gravel la diversión está garantizada😎
🔺 Encontrá la linea Specialized Diverge en nuestras tiendas autorizadas 🔺
#IamSpecialized #SpecializedDiverge #SpecializedArgentina #DoYouDiverge
📸  pedaltrips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https://scontent-iad3-1.cdninstagram.com/v/t51.2885-15/132261482_419864042785276_8491412948576369977_n.jpg?_nc_cat=103&amp;ccb=2&amp;_nc_sid=8ae9d6&amp;_nc_ohc=3vagkq05HuQAX-HVvoA&amp;_nc_ht=scontent-iad3-1.cdninstagram.com&amp;oh=a9997e920837194fb9f16aea06695669&amp;oe=602DCE43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94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1DCE2-3242-45EB-BD47-E16699A101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3231310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3C05-73DA-4805-BE09-17C4DECF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C852A-995A-481C-85CC-AFD083589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76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98644438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58796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8259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5842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64943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2334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75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giantargentina - 2020-12-23 15:28:29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Llegan las fiestas y es #unafija ¿Todavía no compraste el regalo de #Navidad? Seguro que en 𝙂𝙄𝘼𝙉𝙏 encontrás lo que te estaba faltando  para sumar al arbolito 🎄🎁.
¡Todavía estás a tiempo! 😬 ¡Andá corriendo al representante más cercano o hacé tu pedido online antes de que #PapáNoel 🎅 se lleve todo!
.
.
.
.
.
#FelicesFiestas #MerryChristmas #RideUnleashed #RideGiantArgentina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cdninstagram.com/v/t51.29350-15/132521302_414260929885111_8422985117611941073_n.jpg?_nc_cat=102&amp;ccb=2&amp;_nc_sid=8ae9d6&amp;_nc_ohc=pZwohgrCNY8AX_nzQjW&amp;_nc_ht=scontent-mia3-2.cdninstagram.com&amp;oh=7580d4d2d88e439a33995e00190c7d6a&amp;oe=602DE8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16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0C10C-828E-409B-9578-5E56CFCBF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993752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4AC40-E175-4BD0-8814-4E17FE0F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D3D01-2A55-4CEC-A233-FA4C0420B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1592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4166014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21643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07214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361011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5017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34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256.93333333333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18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263.70833333333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7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8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69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96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#Syncros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#AeroIsEverything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3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18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#NoShortcuts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3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#FelicesFiestas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21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CB1B6-0019-4102-AF2E-175941492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15834757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C2D5-F016-41FC-87A8-11A8526A1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045BC-6CEE-4553-A53B-1C05CD5BF0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119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7224647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549439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244841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531541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45436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#RideUnleashed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7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5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85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89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17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8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#Navidad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46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#MerryChristmas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1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3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#SpecializedAllez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1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0AD98-20A9-4121-B826-EC0113E8F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7767831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82FD-1774-415E-9CC5-64DE32D2C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5D8857-5BF3-49CD-B742-6D6AE748E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77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821770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546023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242966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818163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52763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3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#SpecializedShivExpert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2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#TurboLevoSL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4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#ProducciónNacional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52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#color4cannondale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55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6C270-670C-4328-B952-F41A5059A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12/19/2020 - 01/18/2021</a:t>
            </a:r>
          </a:p>
        </p:txBody>
      </p:sp>
    </p:spTree>
    <p:extLst>
      <p:ext uri="{BB962C8B-B14F-4D97-AF65-F5344CB8AC3E}">
        <p14:creationId xmlns:p14="http://schemas.microsoft.com/office/powerpoint/2010/main" val="2453835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2166</Words>
  <Application>Microsoft Office PowerPoint</Application>
  <PresentationFormat>On-screen Show (4:3)</PresentationFormat>
  <Paragraphs>465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Instagram</vt:lpstr>
      <vt:lpstr>Instagram Key Metrics Table | Scott</vt:lpstr>
      <vt:lpstr>Instagram Key Metrics Radar | Scott</vt:lpstr>
      <vt:lpstr>Instagram Followers Total | Scott</vt:lpstr>
      <vt:lpstr>Instagram Followers Change Per Weekday | Scott</vt:lpstr>
      <vt:lpstr>Instagram Posts By Hour | Scott</vt:lpstr>
      <vt:lpstr>Instagram Interaction Rate By Hour | Scott</vt:lpstr>
      <vt:lpstr>Instagram Posts By Weekday | Scott</vt:lpstr>
      <vt:lpstr>Instagram Interaction Rate By Weekday | Scott</vt:lpstr>
      <vt:lpstr>Instagram Interactions by Post Type | Scott</vt:lpstr>
      <vt:lpstr>Instagram Interaction Rate By Post Type | Scott</vt:lpstr>
      <vt:lpstr>Instagram Post Type Distribution Per Profile | Scott</vt:lpstr>
      <vt:lpstr>Instagram Interactions Distribution | Scott</vt:lpstr>
      <vt:lpstr>Instagram Posts Table | Scott - 1 of 14</vt:lpstr>
      <vt:lpstr>Instagram Posts Table | Scott - 2 of 14</vt:lpstr>
      <vt:lpstr>Instagram Posts Table | Scott - 3 of 14</vt:lpstr>
      <vt:lpstr>Instagram Posts Table | Scott - 4 of 14</vt:lpstr>
      <vt:lpstr>Instagram Posts Table | Scott - 5 of 14</vt:lpstr>
      <vt:lpstr>Instagram Posts Table | Scott - 6 of 14</vt:lpstr>
      <vt:lpstr>Instagram Posts Table | Scott - 7 of 14</vt:lpstr>
      <vt:lpstr>Instagram Posts Table | Scott - 8 of 14</vt:lpstr>
      <vt:lpstr>Instagram Posts Table | Scott - 9 of 14</vt:lpstr>
      <vt:lpstr>Instagram Posts Table | Scott - 10 of 14</vt:lpstr>
      <vt:lpstr>Instagram Posts Table | Scott - 11 of 14</vt:lpstr>
      <vt:lpstr>Instagram Posts Table | Scott - 12 of 14</vt:lpstr>
      <vt:lpstr>Instagram Posts Table | Scott - 13 of 14</vt:lpstr>
      <vt:lpstr>Instagram Posts Table | Scott - 14 of 14</vt:lpstr>
      <vt:lpstr>Instagram Hashtag Detection | Scott - 1 of 3</vt:lpstr>
      <vt:lpstr>Instagram Hashtag Detection | Scott - 2 of 3</vt:lpstr>
      <vt:lpstr>Instagram Hashtag Detection | Scott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2021-01-19T10:48:14Z</dcterms:created>
  <dcterms:modified xsi:type="dcterms:W3CDTF">2021-01-19T10:49:11Z</dcterms:modified>
</cp:coreProperties>
</file>