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BB-4F60-B02C-54825EB427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BB-4F60-B02C-54825EB427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40.528599999999997</c:v>
                </c:pt>
                <c:pt idx="1">
                  <c:v>10</c:v>
                </c:pt>
                <c:pt idx="2">
                  <c:v>100</c:v>
                </c:pt>
                <c:pt idx="3">
                  <c:v>0</c:v>
                </c:pt>
                <c:pt idx="4">
                  <c:v>25</c:v>
                </c:pt>
                <c:pt idx="5">
                  <c:v>4.2572000000000001</c:v>
                </c:pt>
                <c:pt idx="6">
                  <c:v>48.189500000000002</c:v>
                </c:pt>
                <c:pt idx="7">
                  <c:v>83.411299999999997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BB-4F60-B02C-54825EB427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38.003300000000003</c:v>
                </c:pt>
                <c:pt idx="1">
                  <c:v>80</c:v>
                </c:pt>
                <c:pt idx="2">
                  <c:v>50</c:v>
                </c:pt>
                <c:pt idx="3">
                  <c:v>100</c:v>
                </c:pt>
                <c:pt idx="4">
                  <c:v>91.666700000000006</c:v>
                </c:pt>
                <c:pt idx="5">
                  <c:v>23.139900000000001</c:v>
                </c:pt>
                <c:pt idx="6">
                  <c:v>61.962000000000003</c:v>
                </c:pt>
                <c:pt idx="7">
                  <c:v>94.745400000000004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BB-4F60-B02C-54825EB42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537624"/>
        <c:axId val="50537952"/>
      </c:radarChart>
      <c:catAx>
        <c:axId val="5053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7952"/>
        <c:crosses val="autoZero"/>
        <c:auto val="1"/>
        <c:lblAlgn val="ctr"/>
        <c:lblOffset val="100"/>
        <c:noMultiLvlLbl val="0"/>
      </c:catAx>
      <c:valAx>
        <c:axId val="5053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9-49DC-AAE0-26BF448477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35479</c:v>
                </c:pt>
                <c:pt idx="1">
                  <c:v>35510</c:v>
                </c:pt>
                <c:pt idx="2">
                  <c:v>35536</c:v>
                </c:pt>
                <c:pt idx="3">
                  <c:v>35577</c:v>
                </c:pt>
                <c:pt idx="4">
                  <c:v>35597</c:v>
                </c:pt>
                <c:pt idx="5">
                  <c:v>35631</c:v>
                </c:pt>
                <c:pt idx="6">
                  <c:v>35656</c:v>
                </c:pt>
                <c:pt idx="7">
                  <c:v>35697</c:v>
                </c:pt>
                <c:pt idx="8">
                  <c:v>35737</c:v>
                </c:pt>
                <c:pt idx="9">
                  <c:v>35782</c:v>
                </c:pt>
                <c:pt idx="10">
                  <c:v>35836</c:v>
                </c:pt>
                <c:pt idx="11">
                  <c:v>35868</c:v>
                </c:pt>
                <c:pt idx="12">
                  <c:v>35889</c:v>
                </c:pt>
                <c:pt idx="13">
                  <c:v>35908</c:v>
                </c:pt>
                <c:pt idx="14">
                  <c:v>35943</c:v>
                </c:pt>
                <c:pt idx="15">
                  <c:v>35976</c:v>
                </c:pt>
                <c:pt idx="16">
                  <c:v>36004</c:v>
                </c:pt>
                <c:pt idx="17">
                  <c:v>36029</c:v>
                </c:pt>
                <c:pt idx="18">
                  <c:v>36056</c:v>
                </c:pt>
                <c:pt idx="19">
                  <c:v>36085</c:v>
                </c:pt>
                <c:pt idx="20">
                  <c:v>36116</c:v>
                </c:pt>
                <c:pt idx="21">
                  <c:v>36152</c:v>
                </c:pt>
                <c:pt idx="22">
                  <c:v>36193</c:v>
                </c:pt>
                <c:pt idx="23">
                  <c:v>36235</c:v>
                </c:pt>
                <c:pt idx="24">
                  <c:v>36271</c:v>
                </c:pt>
                <c:pt idx="25">
                  <c:v>36316</c:v>
                </c:pt>
                <c:pt idx="26">
                  <c:v>36353</c:v>
                </c:pt>
                <c:pt idx="27">
                  <c:v>36390</c:v>
                </c:pt>
                <c:pt idx="28">
                  <c:v>36434</c:v>
                </c:pt>
                <c:pt idx="29">
                  <c:v>36479</c:v>
                </c:pt>
                <c:pt idx="30">
                  <c:v>36510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99-49DC-AAE0-26BF448477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14444</c:v>
                </c:pt>
                <c:pt idx="1">
                  <c:v>14470</c:v>
                </c:pt>
                <c:pt idx="2">
                  <c:v>14495</c:v>
                </c:pt>
                <c:pt idx="3">
                  <c:v>14508</c:v>
                </c:pt>
                <c:pt idx="4">
                  <c:v>14514</c:v>
                </c:pt>
                <c:pt idx="5">
                  <c:v>14525</c:v>
                </c:pt>
                <c:pt idx="6">
                  <c:v>14537</c:v>
                </c:pt>
                <c:pt idx="7">
                  <c:v>14546</c:v>
                </c:pt>
                <c:pt idx="8">
                  <c:v>14559</c:v>
                </c:pt>
                <c:pt idx="9">
                  <c:v>14580</c:v>
                </c:pt>
                <c:pt idx="10">
                  <c:v>14593</c:v>
                </c:pt>
                <c:pt idx="11">
                  <c:v>14606</c:v>
                </c:pt>
                <c:pt idx="12">
                  <c:v>14612</c:v>
                </c:pt>
                <c:pt idx="13">
                  <c:v>14613</c:v>
                </c:pt>
                <c:pt idx="14">
                  <c:v>14613</c:v>
                </c:pt>
                <c:pt idx="15">
                  <c:v>14632</c:v>
                </c:pt>
                <c:pt idx="16">
                  <c:v>14652</c:v>
                </c:pt>
                <c:pt idx="17">
                  <c:v>14665</c:v>
                </c:pt>
                <c:pt idx="18">
                  <c:v>14677</c:v>
                </c:pt>
                <c:pt idx="19">
                  <c:v>14685</c:v>
                </c:pt>
                <c:pt idx="20">
                  <c:v>14692</c:v>
                </c:pt>
                <c:pt idx="21">
                  <c:v>14703</c:v>
                </c:pt>
                <c:pt idx="22">
                  <c:v>14723</c:v>
                </c:pt>
                <c:pt idx="23">
                  <c:v>14737</c:v>
                </c:pt>
                <c:pt idx="24">
                  <c:v>14742</c:v>
                </c:pt>
                <c:pt idx="25">
                  <c:v>14757</c:v>
                </c:pt>
                <c:pt idx="26">
                  <c:v>14763</c:v>
                </c:pt>
                <c:pt idx="27">
                  <c:v>14772</c:v>
                </c:pt>
                <c:pt idx="28">
                  <c:v>14781</c:v>
                </c:pt>
                <c:pt idx="29">
                  <c:v>14790</c:v>
                </c:pt>
                <c:pt idx="30">
                  <c:v>14797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99-49DC-AAE0-26BF448477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13504</c:v>
                </c:pt>
                <c:pt idx="1">
                  <c:v>13520</c:v>
                </c:pt>
                <c:pt idx="2">
                  <c:v>13535</c:v>
                </c:pt>
                <c:pt idx="3">
                  <c:v>13544</c:v>
                </c:pt>
                <c:pt idx="4">
                  <c:v>13545</c:v>
                </c:pt>
                <c:pt idx="5">
                  <c:v>13556</c:v>
                </c:pt>
                <c:pt idx="6">
                  <c:v>13567</c:v>
                </c:pt>
                <c:pt idx="7">
                  <c:v>13570</c:v>
                </c:pt>
                <c:pt idx="8">
                  <c:v>13573</c:v>
                </c:pt>
                <c:pt idx="9">
                  <c:v>13591</c:v>
                </c:pt>
                <c:pt idx="10">
                  <c:v>13599</c:v>
                </c:pt>
                <c:pt idx="11">
                  <c:v>13610</c:v>
                </c:pt>
                <c:pt idx="12">
                  <c:v>13616</c:v>
                </c:pt>
                <c:pt idx="13">
                  <c:v>13617</c:v>
                </c:pt>
                <c:pt idx="14">
                  <c:v>13622</c:v>
                </c:pt>
                <c:pt idx="15">
                  <c:v>13635</c:v>
                </c:pt>
                <c:pt idx="16">
                  <c:v>13651</c:v>
                </c:pt>
                <c:pt idx="17">
                  <c:v>13661</c:v>
                </c:pt>
                <c:pt idx="18">
                  <c:v>13675</c:v>
                </c:pt>
                <c:pt idx="19">
                  <c:v>13702</c:v>
                </c:pt>
                <c:pt idx="20">
                  <c:v>13715</c:v>
                </c:pt>
                <c:pt idx="21">
                  <c:v>13728</c:v>
                </c:pt>
                <c:pt idx="22">
                  <c:v>13745</c:v>
                </c:pt>
                <c:pt idx="23">
                  <c:v>13757</c:v>
                </c:pt>
                <c:pt idx="24">
                  <c:v>13780</c:v>
                </c:pt>
                <c:pt idx="25">
                  <c:v>13793</c:v>
                </c:pt>
                <c:pt idx="26">
                  <c:v>13805</c:v>
                </c:pt>
                <c:pt idx="27">
                  <c:v>13819</c:v>
                </c:pt>
                <c:pt idx="28">
                  <c:v>13836</c:v>
                </c:pt>
                <c:pt idx="29">
                  <c:v>13855</c:v>
                </c:pt>
                <c:pt idx="30">
                  <c:v>13875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99-49DC-AAE0-26BF44847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36312"/>
        <c:axId val="50535656"/>
      </c:lineChart>
      <c:dateAx>
        <c:axId val="5053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5656"/>
        <c:crosses val="autoZero"/>
        <c:auto val="1"/>
        <c:lblOffset val="100"/>
        <c:baseTimeUnit val="days"/>
      </c:dateAx>
      <c:valAx>
        <c:axId val="5053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072-4E90-B115-74A25DFD62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34</c:v>
                </c:pt>
                <c:pt idx="1">
                  <c:v>39</c:v>
                </c:pt>
                <c:pt idx="2">
                  <c:v>31</c:v>
                </c:pt>
                <c:pt idx="3">
                  <c:v>30</c:v>
                </c:pt>
                <c:pt idx="4">
                  <c:v>28</c:v>
                </c:pt>
                <c:pt idx="5">
                  <c:v>35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72-4E90-B115-74A25DFD62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11</c:v>
                </c:pt>
                <c:pt idx="2">
                  <c:v>12</c:v>
                </c:pt>
                <c:pt idx="3">
                  <c:v>8</c:v>
                </c:pt>
                <c:pt idx="4">
                  <c:v>7</c:v>
                </c:pt>
                <c:pt idx="5">
                  <c:v>7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72-4E90-B115-74A25DFD62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16</c:v>
                </c:pt>
                <c:pt idx="1">
                  <c:v>13</c:v>
                </c:pt>
                <c:pt idx="2">
                  <c:v>10</c:v>
                </c:pt>
                <c:pt idx="3">
                  <c:v>14</c:v>
                </c:pt>
                <c:pt idx="4">
                  <c:v>10</c:v>
                </c:pt>
                <c:pt idx="5">
                  <c:v>9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72-4E90-B115-74A25DFD6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200120"/>
        <c:axId val="257204712"/>
      </c:barChart>
      <c:catAx>
        <c:axId val="25720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4712"/>
        <c:crosses val="autoZero"/>
        <c:auto val="1"/>
        <c:lblAlgn val="ctr"/>
        <c:lblOffset val="100"/>
        <c:noMultiLvlLbl val="0"/>
      </c:catAx>
      <c:valAx>
        <c:axId val="25720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D2-4FC2-8F34-F005B075D6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D2-4FC2-8F34-F005B075D6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D2-4FC2-8F34-F005B075D6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6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D2-4FC2-8F34-F005B075D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02416"/>
        <c:axId val="257202744"/>
      </c:lineChart>
      <c:catAx>
        <c:axId val="25720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2744"/>
        <c:crosses val="autoZero"/>
        <c:auto val="1"/>
        <c:lblAlgn val="ctr"/>
        <c:lblOffset val="100"/>
        <c:noMultiLvlLbl val="0"/>
      </c:catAx>
      <c:valAx>
        <c:axId val="25720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0D-47EA-912F-57DA80844F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2.9594842438726201</c:v>
                </c:pt>
                <c:pt idx="12">
                  <c:v>0</c:v>
                </c:pt>
                <c:pt idx="13">
                  <c:v>1.3505252042461</c:v>
                </c:pt>
                <c:pt idx="14">
                  <c:v>0</c:v>
                </c:pt>
                <c:pt idx="15">
                  <c:v>0</c:v>
                </c:pt>
                <c:pt idx="16">
                  <c:v>0.70027232812760498</c:v>
                </c:pt>
                <c:pt idx="17">
                  <c:v>0</c:v>
                </c:pt>
                <c:pt idx="18">
                  <c:v>0</c:v>
                </c:pt>
                <c:pt idx="19">
                  <c:v>0.87950869782693297</c:v>
                </c:pt>
                <c:pt idx="20">
                  <c:v>2.1381330835007302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0D-47EA-912F-57DA80844F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0.56775429235925801</c:v>
                </c:pt>
                <c:pt idx="14">
                  <c:v>0</c:v>
                </c:pt>
                <c:pt idx="15">
                  <c:v>0.79348792667077095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0.91661536356796003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0D-47EA-912F-57DA80844F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1.0228684152845799</c:v>
                </c:pt>
                <c:pt idx="14">
                  <c:v>1.2618856266112799</c:v>
                </c:pt>
                <c:pt idx="15">
                  <c:v>1.8338569445459201</c:v>
                </c:pt>
                <c:pt idx="16">
                  <c:v>0</c:v>
                </c:pt>
                <c:pt idx="17">
                  <c:v>0</c:v>
                </c:pt>
                <c:pt idx="18">
                  <c:v>0.51143420764228797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0D-47EA-912F-57DA80844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01432"/>
        <c:axId val="257198152"/>
      </c:lineChart>
      <c:catAx>
        <c:axId val="25720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198152"/>
        <c:crosses val="autoZero"/>
        <c:auto val="1"/>
        <c:lblAlgn val="ctr"/>
        <c:lblOffset val="100"/>
        <c:noMultiLvlLbl val="0"/>
      </c:catAx>
      <c:valAx>
        <c:axId val="25719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82-4667-8EAB-763470F3D0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82-4667-8EAB-763470F3D0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82-4667-8EAB-763470F3D0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82-4667-8EAB-763470F3D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209960"/>
        <c:axId val="257208648"/>
      </c:barChart>
      <c:catAx>
        <c:axId val="25720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8648"/>
        <c:crosses val="autoZero"/>
        <c:auto val="1"/>
        <c:lblAlgn val="ctr"/>
        <c:lblOffset val="100"/>
        <c:noMultiLvlLbl val="0"/>
      </c:catAx>
      <c:valAx>
        <c:axId val="25720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BE68-47CC-9F5B-B9A73780E1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1.6975051397455101</c:v>
                </c:pt>
                <c:pt idx="2">
                  <c:v>1.16408290270601</c:v>
                </c:pt>
                <c:pt idx="3">
                  <c:v>1.3502250375062499</c:v>
                </c:pt>
                <c:pt idx="4">
                  <c:v>4.1173528921486904</c:v>
                </c:pt>
                <c:pt idx="6">
                  <c:v>0.70011668611435196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68-47CC-9F5B-B9A73780E1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0.79343365253078002</c:v>
                </c:pt>
                <c:pt idx="3">
                  <c:v>0.74213406292749695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8-47CC-9F5B-B9A73780E1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1.4098911534809</c:v>
                </c:pt>
                <c:pt idx="2">
                  <c:v>0.72320841551610804</c:v>
                </c:pt>
                <c:pt idx="4">
                  <c:v>1.6400029220542001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68-47CC-9F5B-B9A73780E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69592"/>
        <c:axId val="313373528"/>
      </c:barChart>
      <c:catAx>
        <c:axId val="31336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3528"/>
        <c:crosses val="autoZero"/>
        <c:auto val="1"/>
        <c:lblAlgn val="ctr"/>
        <c:lblOffset val="100"/>
        <c:noMultiLvlLbl val="0"/>
      </c:catAx>
      <c:valAx>
        <c:axId val="31337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6845</c:v>
                </c:pt>
                <c:pt idx="2">
                  <c:v>134</c:v>
                </c:pt>
                <c:pt idx="3">
                  <c:v>1414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5A-4EFA-8F6F-7DE543AF5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0</c:v>
                </c:pt>
                <c:pt idx="2">
                  <c:v>0</c:v>
                </c:pt>
                <c:pt idx="3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5A-4EFA-8F6F-7DE543AF5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1">
                  <c:v>977</c:v>
                </c:pt>
                <c:pt idx="2">
                  <c:v>199</c:v>
                </c:pt>
                <c:pt idx="3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5A-4EFA-8F6F-7DE543AF5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63360"/>
        <c:axId val="313366312"/>
      </c:barChart>
      <c:catAx>
        <c:axId val="31336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6312"/>
        <c:crosses val="autoZero"/>
        <c:auto val="1"/>
        <c:lblAlgn val="ctr"/>
        <c:lblOffset val="100"/>
        <c:noMultiLvlLbl val="0"/>
      </c:catAx>
      <c:valAx>
        <c:axId val="31336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B-4804-889F-302AA2D91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1.3483637744500001</c:v>
                </c:pt>
                <c:pt idx="1">
                  <c:v>1.9081211328990799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1B-4804-889F-302AA2D918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0.68532845134746501</c:v>
                </c:pt>
                <c:pt idx="1">
                  <c:v>0.91705447577333998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1B-4804-889F-302AA2D918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1.4494886321831</c:v>
                </c:pt>
                <c:pt idx="1">
                  <c:v>1.28778201260317</c:v>
                </c:pt>
                <c:pt idx="2">
                  <c:v>0.72819008511607497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1B-4804-889F-302AA2D91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64344"/>
        <c:axId val="313360408"/>
      </c:barChart>
      <c:catAx>
        <c:axId val="31336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0408"/>
        <c:crosses val="autoZero"/>
        <c:auto val="1"/>
        <c:lblAlgn val="ctr"/>
        <c:lblOffset val="100"/>
        <c:noMultiLvlLbl val="0"/>
      </c:catAx>
      <c:valAx>
        <c:axId val="31336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61-42CE-8ACE-0DE9FBBD75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61-42CE-8ACE-0DE9FBBD75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61-42CE-8ACE-0DE9FBBD7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58440"/>
        <c:axId val="313357784"/>
      </c:barChart>
      <c:catAx>
        <c:axId val="31335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57784"/>
        <c:crosses val="autoZero"/>
        <c:auto val="1"/>
        <c:lblAlgn val="ctr"/>
        <c:lblOffset val="100"/>
        <c:noMultiLvlLbl val="0"/>
      </c:catAx>
      <c:valAx>
        <c:axId val="31335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5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7656</c:v>
                </c:pt>
                <c:pt idx="2">
                  <c:v>317</c:v>
                </c:pt>
                <c:pt idx="3">
                  <c:v>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82-42B9-A734-8767B20BD8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166</c:v>
                </c:pt>
                <c:pt idx="2">
                  <c:v>16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82-42B9-A734-8767B20BD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452704"/>
        <c:axId val="308453360"/>
      </c:barChart>
      <c:catAx>
        <c:axId val="30845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53360"/>
        <c:crosses val="autoZero"/>
        <c:auto val="1"/>
        <c:lblAlgn val="ctr"/>
        <c:lblOffset val="100"/>
        <c:noMultiLvlLbl val="0"/>
      </c:catAx>
      <c:valAx>
        <c:axId val="30845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5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97B08-3B6A-4652-9434-0593630385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E038B-3622-4D3D-842F-862F37C8A5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5739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01D28-BA38-4998-8D50-EF27B218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B6794-CCDD-4DDA-9D8F-8E4772CCD2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128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9494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3825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508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798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0135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48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933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59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12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169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27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4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08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15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18EEB-B97A-4DCD-9BA8-315EABD76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910984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C6DCC-B63B-42C2-9845-46396A53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06651-2236-4F63-BAD7-B2F90CFC71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315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EBEF7-FBBC-486F-AA02-8244AD480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ED99D-BF1F-423C-9C3B-999D2152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52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96C9-3CFC-4C94-9675-B487A155E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32411-CD4F-46B2-84B7-5E14905D9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842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B42C1-3160-4838-8C4F-9CA93489F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D43DE-856C-4046-A7D7-BD14228D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1E10B-8433-4A56-A319-080C4000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FB1C8-CA22-4C96-8560-AB3D9AF8B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770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4807E-F66F-4375-AC48-C5929B1D2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75249-5349-46CD-A805-65F43B7BC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54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E34BE-7B48-4CB7-9C1C-A19C6027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B8489-9B36-47E2-B68E-0E9B87C8F4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7843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7FEDD-2F10-4D76-92B7-F583C294C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6EC54-0B32-45CF-AB74-6E3F95F81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9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8963-8CAF-4404-9F9A-71381C7FB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C9117-7152-46B4-B709-CD5B8B8FC5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655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41338-09A2-4398-AA85-6BAF546F1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E8BB8-BE33-48EA-9EE1-0C7E6C6B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760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E0AF-E3E5-4C84-BF7F-E7A51A34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75133C-DB12-40C4-B7E5-C03FF02262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4374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18EAF-E2C4-4AB1-8CAA-037633D5E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9FBE5-728A-460B-BFFE-D42F8CE1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7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AB68E-2F24-4286-91B9-07FFF7785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4C300-6349-472C-9EA9-9DBDE1DEB4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351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C5B11-DF86-4469-882B-712841BF2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6D58E-7231-433E-B50A-5B2C3137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48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D297-BF4D-4246-8EC8-8F853F5CB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4A5A19-5F4E-4C1A-A17B-6F075F9CD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499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7C32E-E0CF-414E-B67A-4C8DA0DCB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86EAB-6E40-43AC-A2E0-518241E57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50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5778-2C7A-45EE-9D5F-50F7D507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AB298-B52A-454F-8BFC-B796C11CF7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102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1B6E4-7899-4698-96AE-1EA80450A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05ED2-D73E-4E57-A3D0-C7FF7B90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748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2243-071A-4BBB-BDCD-B5BF26C7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578C0F-B8AD-4C78-A13B-46C001C3C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736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D294E-3A6D-44BB-9767-64AF3CB94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4B183-1FD2-41E2-AB2B-2155DECCD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9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83F9-BAA9-479B-81FD-BB1063A4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BB0CB5-38AF-4674-8D91-4D51B85D2A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397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1DECA-6634-4746-A586-47912C720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E1EC9-0E71-473A-B379-38C6C502C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56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E64A-511A-42C1-8392-62D0058B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CEB8A-B802-497B-A03B-E4D2AA757C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190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0075870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392446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1803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92922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60238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963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9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- 2021-01-08 20:10:12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Amores para toda la vida 💑 🚲 ❤️
#AeroIsEverything
🔺 Encontrá la linea de Shiv en nuestras tiendas autorizadas🔺
#IamSpecialized #SpecializedArgentina #Specialized #SpecializedShiv #SpecializedShivExpert #Tria
📸 ludo_lev_triathlon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136404944_1012655079223747_2212375186534497079_n.jpg?_nc_cat=104&amp;ccb=2&amp;_nc_sid=8ae9d6&amp;_nc_ohc=v2BZVzoCZrQAX8XpDIL&amp;_nc_ht=scontent-iad3-1.cdninstagram.com&amp;oh=90d491a5c43f1dfa557f58bf73a1d080&amp;oe=602BB10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05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- 2020-12-21 20:56:54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es ella... Tan linda y perfecta que no vas a poder dejar de contemplarla😍. 
🔺 Encontrá la línea #Tarmac en nuestras tiendas autorizadas🔺
#SpecializedTarmac #TarmacSL7 #AeroIsEverything #IamSpecialized 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https://scontent-iad3-1.cdninstagram.com/v/t51.2885-15/132198745_213017883624185_7767628885867444732_n.jpg?_nc_cat=107&amp;ccb=2&amp;_nc_sid=8ae9d6&amp;_nc_ohc=tlLunWwOktwAX93VZUM&amp;_nc_ht=scontent-iad3-1.cdninstagram.com&amp;oh=615e10cc9553bac40e769d6d8a6dd665&amp;oe=602B1AE1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15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388FC-C9DC-407A-AF3E-E93FBA64E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759758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C84B7-3772-42FC-8C3E-28680B285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71191-37A3-4988-B4C0-1F7F4BCE8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768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7415795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872996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06659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04996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55206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1237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7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- 2020-12-25 11:30:41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💫¡Feliz Navidad!💫
🎄.Ojalá que muchos arbolitos se hayan llenado de bicis🚲❤️
#IamSpecialized #SpecializedArgentina #Navidad #SpecializedTurbo #TurboLevo #ModoTurbo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https://scontent-iad3-1.cdninstagram.com/v/t51.2885-15/132379605_406114280511222_5481100775808657318_n.jpg?_nc_cat=110&amp;ccb=2&amp;_nc_sid=8ae9d6&amp;_nc_ohc=8tPRUSvdSX4AX-5JUSO&amp;_nc_ht=scontent-iad3-1.cdninstagram.com&amp;oh=b66653db27a927500265310260053828&amp;oe=602C7B11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- 2021-01-11 14:08:15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del fin de un fin de semana en Córdoba... 🤙
📷: leandro_pasgal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137608030_251264226345667_224308931501133818_n.jpg?_nc_cat=107&amp;ccb=2&amp;_nc_sid=8ae9d6&amp;_nc_ohc=FAUK7910K1IAX-EEkKE&amp;_nc_oc=AQk9vgmC2CRAnbjjGwKjj0Zev-QDoKRq7BDk_6PsfdmoABzrjGkCiObusLXwL73BzjI&amp;_nc_ht=scontent-iad3-1.cdninstagram.com&amp;oh=1227ad3a5025014d644ebe063505e648&amp;oe=602DB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109A1-1F6A-485A-B411-30646405C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101939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5776B-38EA-4EF1-8836-533575A5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C1540-75D3-42AF-99C4-293FE789B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85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40926909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791758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95302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98405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0325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0902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65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- 2021-01-08 15:03:06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🇦🇷 #RideCannondale en toda la Argentina. Desde La Cumbre a Colanchanga, by leandro_pasgal. #RideLefty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136684716_109552664403319_6836138576862302995_n.jpg?_nc_cat=110&amp;ccb=2&amp;_nc_sid=8ae9d6&amp;_nc_ohc=GnoFkEjtxH8AX8WBuew&amp;_nc_ht=scontent-iad3-1.cdninstagram.com&amp;oh=4d6af45e6e9d98e2c1a77ed43c6fbe26&amp;oe=602CF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3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53F5E-0CFF-4B6A-B4D7-B5BECF94C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130499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6BA85-4297-4362-ADF0-0D14FCBD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FA72D-3B83-4383-9402-B63961BF3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5266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9717401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3663409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38181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67745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52237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283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7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- 2021-01-13 20:02:33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poder de rodar más senderos⚡️
#TurboLevoSL
Con un peso de tan solo 17,35 kg*, la Specialized Turbo Levo SL es la mountain bike de pedaleo asistido más liviana de su clase. Una e-MTB que llegó para desafiar lo establecido. Ágil, liviana y con 150 mm de recorrido de suspensión, esta bicicleta es capaz de duplicar tu potencia. Con su motor de 240 vatios y batería suficiente para pedalear hasta 5 horas, la Turbo Levo SL te dará el poder de rodar más senderos ⚡️.
🔺Encontrala en nuestras tiendas autorizadas🔺
*S-Works Turbo SL, negra, talla L.
#iamspecialized #specializedarg #ridespecialized #mtb #mtblifestyle #trail #sworks #turbo #turbolevo #turbolevoSL #pedaleoasistido #argentina #iamspecialized_mtb #emtb #pedalassist #itsyouonlyfaster 
iamspecialized_turbo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137564470_1771807682969074_1642466091113170423_n.jpg?_nc_cat=106&amp;ccb=2&amp;_nc_sid=8ae9d6&amp;_nc_ohc=Zv7TNhJyEr4AX_fz6MF&amp;_nc_ht=scontent-iad3-1.cdninstagram.com&amp;oh=9d837eafbab85e8d9afac7fa9f876a09&amp;oe=602A663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257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00B58-E621-428C-AD57-AC85C0A39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267935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B92A1-85B6-40AB-9EF0-69A53DD58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7CE66-67BC-4B12-A123-0479869BB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590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994489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617692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81496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22252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24161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760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1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- 2020-12-28 14:11:51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Cannondale... ¡hasta el fin del mundo! #RideCannondale 
📷: donnikola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https://scontent-iad3-1.cdninstagram.com/v/t51.29350-15/133555125_946339682439353_504615389267158501_n.jpg?_nc_cat=105&amp;ccb=2&amp;_nc_sid=8ae9d6&amp;_nc_ohc=nI1LyyCVyhgAX-kHv8C&amp;_nc_ht=scontent-iad3-1.cdninstagram.com&amp;oh=01482af574bca559bcf4620656f690e4&amp;oe=602D8736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28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- 2021-01-15 14:22:17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Cannondale, en todos los rincones del país: el Alamito, entre Chos Malal y Andacollo, Neuquén. 💪 #RideCannondale 
📷: facundovillagra1976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138701605_446977063344326_1913998203575288916_n.jpg?_nc_cat=103&amp;ccb=2&amp;_nc_sid=8ae9d6&amp;_nc_ohc=pBZMThkbojsAX_MdXRq&amp;_nc_ht=scontent-iad3-1.cdninstagram.com&amp;oh=c7c9a80a4da7ea1ab2a58da11bc70a62&amp;oe=602A2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755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E6947-BCDB-4502-BAB2-0247CB6BB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561881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86B1-3DE3-463A-A3CC-DFCE06B9E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76506-718C-498E-9E4B-86AE6E372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4710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70285462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2100796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056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1067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7326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4489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15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- 2020-12-31 13:05:18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este año que comienza nos encuentre pedaleando juntos hacia adelante 🚴‍♂️🚴‍♀️
#Feliz2021🍾
#IamSpecialized #SpecializedArgentina #Specialized #SpecializedEpic
📸 manusuarezbrc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https://scontent-iad3-1.cdninstagram.com/v/t51.2885-15/133745527_448108783014311_560460856579604336_n.jpg?_nc_cat=105&amp;ccb=2&amp;_nc_sid=8ae9d6&amp;_nc_ohc=uc33ILM3DsAAX-HJdm4&amp;_nc_ht=scontent-iad3-1.cdninstagram.com&amp;oh=8c50513de74ee66df758554a1bb13dc7&amp;oe=602DEF9A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4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- 2020-12-21 13:42:48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🖍 ¿Te sentís creativo? Descargá el dibujo en el link de nuestra bio, colorealo y subí tu creación a tu Instagram arrobando a cannondale.argentina y ridecannondale + #color4cannondale. Estaremos compartiendo en las redes a nuestros favoritos en estas fiestas, solo recuerda tener tu perfil público. 🎄 #RideCannondale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131943147_2825991774337958_7480211056840118244_n.jpg?_nc_cat=108&amp;ccb=2&amp;_nc_sid=8ae9d6&amp;_nc_ohc=nLg5hkgvcyIAX9q6LAX&amp;_nc_ht=scontent-iad3-1.cdninstagram.com&amp;oh=d8103673874f2cd1a2c43585dbfae259&amp;oe=602DF60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84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6D896-6D59-4B2A-BF03-DE45A331B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4108730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B09E-3B2E-46D8-8FBA-87C65A24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2B38B-FD7C-46BB-86C7-381B17227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345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9031455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756249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3072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17593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89429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1996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64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- 2021-01-11 20:16:31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Además de aerodinámica, veloz y confortable, la Specialized Shiv luce preciosa 😍
#AeroIsEverything
🔺 Encontrá la linea de Shiv en nuestras tiendas autorizadas🔺
#IamSpecialized #SpecializedArgentina #Specialized #SpecializedShiv #SpecializedShivElite #Tria
📸  renatinhanicolao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https://scontent-iad3-1.cdninstagram.com/v/t51.2885-15/137027313_219312639842837_7092479495344023546_n.jpg?_nc_cat=109&amp;ccb=2&amp;_nc_sid=8ae9d6&amp;_nc_ohc=PaRjP-9akt0AX_bgmZ5&amp;_nc_ht=scontent-iad3-1.cdninstagram.com&amp;oh=71fab876dc610a175093e1511d1b4e73&amp;oe=602B1CF6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535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B2F94-EFB4-4F09-B972-69934D933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644886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D0EAE-C54D-4842-BA86-145A7D39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6BC76-76A0-4F09-B0FB-5CA1EAB9E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920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26465951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0587776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8306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39495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38660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9283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1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- 2020-12-30 20:11:00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y de punta en blanco para recibir de la mejor manera el 2021🍾
¿Cuál es tu meta ciclista para el próximo año? 
👉  Encontrá toda la linea de nuestras zapatillas de Ruta en nuestras tiendas autorizadas.
#IamSpecialized #SpecializedArgentina #SpecializedSW7 #SpecializedTorch #RoadShoes #SpecializedShoes 
📷  lcsdman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133690209_1108355109614253_4810817960848737330_n.jpg?_nc_cat=111&amp;ccb=2&amp;_nc_sid=8ae9d6&amp;_nc_ohc=RgUlfuYgzooAX9fWe-R&amp;_nc_ht=scontent-iad3-1.cdninstagram.com&amp;oh=d24aba1b615d860c14c0205d5743e5a5&amp;oe=602C0C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1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- 2021-01-13 14:32:46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🚵‍♂️ El cielo tucumano: eduandradeok, en Monteros. ☁️ #RideLefty 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138764684_460675441598659_3710009148665288711_n.jpg?_nc_cat=110&amp;ccb=2&amp;_nc_sid=8ae9d6&amp;_nc_ohc=NDgiUJ_M5hQAX_69bKq&amp;_nc_ht=scontent-iad3-1.cdninstagram.com&amp;oh=7ed23efb1eb24145812e5f935300098e&amp;oe=602B149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23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C2257-66DD-4E03-8FAF-F79EB519A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419245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037D-39CA-44EE-9E17-0FA10128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57379-8939-4EFE-9834-94CCAD524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201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78568839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2935996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27954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72009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5790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8914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39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giantargentina - 2020-12-31 22:44:57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quienes lucharon. Para quienes se rindieron. Para quienes continuaron. Para quienes tuvieron que comenzar de cero. Para quienes siguieron a rueda. Para quienes ya no están con nosotros.
Para quienes mantuvieron la confianza y esperanza a pesar de los obstáculos...
⠀⠀⠀⠀⠀⠀⠀⠀⠀⠀⠀⠀⠀⠀⠀⠀⠀⠀
Para todos y todas ustedes. Les deseamos un hermoso nuevo comienzo 🥂🎆🙌🎊
.
.
.
.
.
#felizañonuevo #veinteveintiuno #FelicesFiestas #RideUnleashed #RideGiantArgentina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https://scontent-mia3-1.cdninstagram.com/v/t51.29350-15/134766403_407160597367250_118305016726710168_n.jpg?_nc_cat=111&amp;ccb=2&amp;_nc_sid=8ae9d6&amp;_nc_ohc=ppmhaBxJBpIAX8GIWPi&amp;_nc_ht=scontent-mia3-1.cdninstagram.com&amp;oh=e51ebd2df2c8b6b9848b474ca26862f1&amp;oe=602CE040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17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0C6B0-395F-4FB0-8535-448CD9EA7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018142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C546-6683-482E-934D-CB4C7676C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BC9402-0C94-40A5-90C8-9DB60A0F1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3734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63115947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165025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140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4719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59859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1846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55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- 2021-01-06 19:37:55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todo segundo cuenta⏱  estamos en cada detalle para que puedas rendir mejor.
Nuestro casco S-Works Evade reúne características únicas en su especie: es extremadamente liviano, ventilado, confortable y aerodinámico. 
Fue creado en el túnel de viento, donde logramos la mejor combinación de aerodinámica y ventilación jamás concebida💨. Además, el S-Works Evade cuenta con la más alta tecnología en protección gracias al MIPS SL y nuestro exclusivo sensor ANGi, que se encarga de detectar caídas y enviar un mensaje de texto a los contactos designados de tu teléfono, haciendo que tus salidas sean más seguras.
El S-Works Evade es el casco ideal para potenciar a los ciclistas que quieren ir más rápido 🚴‍♂️💨
#Iamspecialized #Sworks #SpecializedEvade #ANGi #Mips #MipsSL #SpecializedArgentina 
📸 🚴‍♂️ dominichedgecok 📸  SW Evade: Breakthroughtmedia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https://scontent-iad3-1.cdninstagram.com/v/t51.2885-15/136403452_230970555306657_5973476464241966412_n.jpg?_nc_cat=110&amp;ccb=2&amp;_nc_sid=8ae9d6&amp;_nc_ohc=4_S2BB-5L70AX8aSt5B&amp;_nc_ht=scontent-iad3-1.cdninstagram.com&amp;oh=b00f274d65aed0ed3a2c2c08dca0700b&amp;oe=602D301A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41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3A067-D7AB-4DAD-A46E-88B22AE5F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551665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1235-37E8-4A0A-A4FE-1A8242CA2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57973-7A75-465F-8C99-D310C9E7B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213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85096511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28490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17876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68860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86944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6496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2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- 2020-12-28 20:52:56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vas a querer tanto que no vas a poder dejar de mirarla 😍
Pedalear liviano en una bici versátil. Iniciarte en el mundo de la ruta de la mejor manera.
#SpecializedAllez 
♢Encontrá la linea Specialized Allez en nuestras tiendas autorizadas ♢
#IamSpecialized #SpecializedAllez #SpecializedAllezE5 #SpecializedAllezSport #SpecializedArgentina 
📸  rcruzworld 🚴‍♀️ giselegasparotto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https://scontent-iad3-1.cdninstagram.com/v/t51.2885-15/133197053_419682455829330_8122411002966971312_n.jpg?_nc_cat=100&amp;ccb=2&amp;_nc_sid=8ae9d6&amp;_nc_ohc=fvR58bPem9cAX-r7YV6&amp;_nc_ht=scontent-iad3-1.cdninstagram.com&amp;oh=bb3f154634baab59ac9873dca5b80db0&amp;oe=602AF78B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9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E5030-DE2F-4289-8A6E-2F228D8DD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329090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C31F-1543-4733-AA59-E5F1E110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4AC97-CEB4-462B-ABAB-3CCA9D150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494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97347638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900904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25093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3826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07154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760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30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- 2021-01-04 19:40:54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Más rápida que el viento💨
La Specialized Shiv es la bici de triatlón diseñada para que puedas darlo todo. Aerodinámica, confortable y con el almacenamiento perfecto. 
#AeroIsEverything
🔺Encontrá la linea de Shiv en nuestras tiendas autorizadas🔺
#IamSpecialized #SpecializedArgentina #Specialized #SpecializedShiv #SpecializedShivExpert #Tria #Triatlon 
📸 vamoscontoda.co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https://scontent-iad3-1.cdninstagram.com/v/t51.2885-15/135216032_388439765591005_5399463612486013372_n.jpg?_nc_cat=104&amp;ccb=2&amp;_nc_sid=8ae9d6&amp;_nc_ohc=1AAj3ChwQ6UAX9q6JfY&amp;_nc_ht=scontent-iad3-1.cdninstagram.com&amp;oh=6abeaf782b810d26c0e6e9d491396050&amp;oe=602B2283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38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8D539-45AC-413E-BF27-C7C5B64F6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245348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8BC0-7F5C-4A62-96E6-D711CBE4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DD759-FCB4-40A0-BDFC-C209587F5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41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0910098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28029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96050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66773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6415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545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1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- 2021-01-18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#RideCannondale en todo el país: Trail 5 en el Cerro Cristo San Antonio,  provincia de Jujuy. ¡A disfrutar de la temporada estival en tu Cannondale! 🇦🇷
📷: pelapanica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139482384_812899879289056_5905047613070831839_n.jpg?_nc_cat=101&amp;ccb=2&amp;_nc_sid=8ae9d6&amp;_nc_ohc=pW7v0aOihXkAX9oQ9l4&amp;_nc_ht=scontent-iad3-1.cdninstagram.com&amp;oh=9ff282d5dd0d6afa7a141b4e84a2995a&amp;oe=602B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4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- 2020-12-23 20:03:44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Llegar más allá, donde comienza la aventura🚲🌿. 
Con una gravel la diversión está garantizada😎
🔺 Encontrá la linea Specialized Diverge en nuestras tiendas autorizadas 🔺
#IamSpecialized #SpecializedDiverge #SpecializedArgentina #DoYouDiverge
📸  pedaltrips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https://scontent-iad3-1.cdninstagram.com/v/t51.2885-15/132261482_419864042785276_8491412948576369977_n.jpg?_nc_cat=103&amp;ccb=2&amp;_nc_sid=8ae9d6&amp;_nc_ohc=3vagkq05HuQAX-HVvoA&amp;_nc_ht=scontent-iad3-1.cdninstagram.com&amp;oh=a9997e920837194fb9f16aea06695669&amp;oe=602DCE43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27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ED00E-9CBF-4202-B751-9C189DB0F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737408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9634C-6DDE-4373-A369-68C32C317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FDA7F-8699-4941-BCAC-1E98F0A68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576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97478376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509343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3416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8457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4149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293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96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giantargentina - 2020-12-23 15:28:29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Llegan las fiestas y es #unafija ¿Todavía no compraste el regalo de #Navidad? Seguro que en 𝙂𝙄𝘼𝙉𝙏 encontrás lo que te estaba faltando  para sumar al arbolito 🎄🎁.
¡Todavía estás a tiempo! 😬 ¡Andá corriendo al representante más cercano o hacé tu pedido online antes de que #PapáNoel 🎅 se lleve todo!
.
.
.
.
.
#FelicesFiestas #MerryChristmas #RideUnleashed #RideGiantArgentina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cdninstagram.com/v/t51.29350-15/132521302_414260929885111_8422985117611941073_n.jpg?_nc_cat=102&amp;ccb=2&amp;_nc_sid=8ae9d6&amp;_nc_ohc=pZwohgrCNY8AX_nzQjW&amp;_nc_ht=scontent-mia3-2.cdninstagram.com&amp;oh=7580d4d2d88e439a33995e00190c7d6a&amp;oe=602DE8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26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DE1B7-1F59-4A3A-A2D7-47BF6EFB6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163805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A917-5762-4257-BEEE-84DCF6169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A62C4-EB52-4E19-A003-07C9974CC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6784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655155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979806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870850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73671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41486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2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651.81818181818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0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7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4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#AeroIsEverything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29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41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#FelicesFiestas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46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#RideUnleashed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60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87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#SpecializedShiv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1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560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56388-1B62-4FD3-8435-CF1DCBF1F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464437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4FB6E-57B4-41F3-8FD2-E08D39E1D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07B9A-7F23-4877-A259-C649AA87F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42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628551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620236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840133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6184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248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14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#MerryChristmas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1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61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#TurboLevo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69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#SpecializedAllez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3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#SpecializedShivExpert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31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#TurboLevoSL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19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#unafija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2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#PapáNoel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9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#FelizNavidad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77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A4239-85A6-40B0-A85C-46C2DF54F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527101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C3854-7095-4ADB-BC92-4C02110B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85B58-BAA6-44F6-B7C4-3142A2500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639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728719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78749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343931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524591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4903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28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#RideForYourHealth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#felizañonuevo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0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#veinteveintiuno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21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#color4cannondale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6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#50YearsOfInnovation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647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A5474-4507-48AA-88D1-EC3CA0F99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942328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2166</Words>
  <Application>Microsoft Office PowerPoint</Application>
  <PresentationFormat>On-screen Show (4:3)</PresentationFormat>
  <Paragraphs>465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Reporte Instagram</vt:lpstr>
      <vt:lpstr>Instagram Key Metrics Table | Scott</vt:lpstr>
      <vt:lpstr>Instagram Key Metrics Radar | Scott</vt:lpstr>
      <vt:lpstr>Instagram Followers Total | Scott</vt:lpstr>
      <vt:lpstr>Instagram Followers Change Per Weekday | Scott</vt:lpstr>
      <vt:lpstr>Instagram Posts By Hour | Scott</vt:lpstr>
      <vt:lpstr>Instagram Interaction Rate By Hour | Scott</vt:lpstr>
      <vt:lpstr>Instagram Posts By Weekday | Scott</vt:lpstr>
      <vt:lpstr>Instagram Interaction Rate By Weekday | Scott</vt:lpstr>
      <vt:lpstr>Instagram Interactions by Post Type | Scott</vt:lpstr>
      <vt:lpstr>Instagram Interaction Rate By Post Type | Scott</vt:lpstr>
      <vt:lpstr>Instagram Post Type Distribution Per Profile | Scott</vt:lpstr>
      <vt:lpstr>Instagram Interactions Distribution | Scott</vt:lpstr>
      <vt:lpstr>Instagram Posts Table | Scott - 1 of 14</vt:lpstr>
      <vt:lpstr>Instagram Posts Table | Scott - 2 of 14</vt:lpstr>
      <vt:lpstr>Instagram Posts Table | Scott - 3 of 14</vt:lpstr>
      <vt:lpstr>Instagram Posts Table | Scott - 4 of 14</vt:lpstr>
      <vt:lpstr>Instagram Posts Table | Scott - 5 of 14</vt:lpstr>
      <vt:lpstr>Instagram Posts Table | Scott - 6 of 14</vt:lpstr>
      <vt:lpstr>Instagram Posts Table | Scott - 7 of 14</vt:lpstr>
      <vt:lpstr>Instagram Posts Table | Scott - 8 of 14</vt:lpstr>
      <vt:lpstr>Instagram Posts Table | Scott - 9 of 14</vt:lpstr>
      <vt:lpstr>Instagram Posts Table | Scott - 10 of 14</vt:lpstr>
      <vt:lpstr>Instagram Posts Table | Scott - 11 of 14</vt:lpstr>
      <vt:lpstr>Instagram Posts Table | Scott - 12 of 14</vt:lpstr>
      <vt:lpstr>Instagram Posts Table | Scott - 13 of 14</vt:lpstr>
      <vt:lpstr>Instagram Posts Table | Scott - 14 of 14</vt:lpstr>
      <vt:lpstr>Instagram Hashtag Detection | Scott - 1 of 3</vt:lpstr>
      <vt:lpstr>Instagram Hashtag Detection | Scott - 2 of 3</vt:lpstr>
      <vt:lpstr>Instagram Hashtag Detection | Scott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2021-01-19T09:46:43Z</dcterms:created>
  <dcterms:modified xsi:type="dcterms:W3CDTF">2021-01-19T09:47:39Z</dcterms:modified>
</cp:coreProperties>
</file>