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60.069600000000001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74.944299999999998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DF-4F92-BE2F-5947A7F440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25</c:v>
                </c:pt>
                <c:pt idx="2">
                  <c:v>100</c:v>
                </c:pt>
                <c:pt idx="3">
                  <c:v>0</c:v>
                </c:pt>
                <c:pt idx="4">
                  <c:v>50</c:v>
                </c:pt>
                <c:pt idx="5">
                  <c:v>51.592399999999998</c:v>
                </c:pt>
                <c:pt idx="6">
                  <c:v>66.112499999999997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DF-4F92-BE2F-5947A7F440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3892528"/>
        <c:axId val="293888920"/>
      </c:radarChart>
      <c:catAx>
        <c:axId val="29389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888920"/>
        <c:crosses val="autoZero"/>
        <c:auto val="1"/>
        <c:lblAlgn val="ctr"/>
        <c:lblOffset val="100"/>
        <c:noMultiLvlLbl val="0"/>
      </c:catAx>
      <c:valAx>
        <c:axId val="293888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89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44184</c:v>
                </c:pt>
                <c:pt idx="1">
                  <c:v>44185</c:v>
                </c:pt>
                <c:pt idx="2">
                  <c:v>44186</c:v>
                </c:pt>
                <c:pt idx="3">
                  <c:v>44187</c:v>
                </c:pt>
                <c:pt idx="4">
                  <c:v>44188</c:v>
                </c:pt>
                <c:pt idx="5">
                  <c:v>44189</c:v>
                </c:pt>
                <c:pt idx="6">
                  <c:v>44190</c:v>
                </c:pt>
                <c:pt idx="7">
                  <c:v>44191</c:v>
                </c:pt>
                <c:pt idx="8">
                  <c:v>44192</c:v>
                </c:pt>
                <c:pt idx="9">
                  <c:v>44193</c:v>
                </c:pt>
                <c:pt idx="10">
                  <c:v>44194</c:v>
                </c:pt>
                <c:pt idx="11">
                  <c:v>44195</c:v>
                </c:pt>
                <c:pt idx="12">
                  <c:v>44196</c:v>
                </c:pt>
                <c:pt idx="13">
                  <c:v>44197</c:v>
                </c:pt>
                <c:pt idx="14">
                  <c:v>44198</c:v>
                </c:pt>
                <c:pt idx="15">
                  <c:v>44199</c:v>
                </c:pt>
                <c:pt idx="16">
                  <c:v>44200</c:v>
                </c:pt>
                <c:pt idx="17">
                  <c:v>44201</c:v>
                </c:pt>
                <c:pt idx="18">
                  <c:v>44202</c:v>
                </c:pt>
                <c:pt idx="19">
                  <c:v>44203</c:v>
                </c:pt>
                <c:pt idx="20">
                  <c:v>44204</c:v>
                </c:pt>
                <c:pt idx="21">
                  <c:v>44205</c:v>
                </c:pt>
                <c:pt idx="22">
                  <c:v>44206</c:v>
                </c:pt>
                <c:pt idx="23">
                  <c:v>44207</c:v>
                </c:pt>
                <c:pt idx="24">
                  <c:v>44208</c:v>
                </c:pt>
                <c:pt idx="25">
                  <c:v>44209</c:v>
                </c:pt>
                <c:pt idx="26">
                  <c:v>44210</c:v>
                </c:pt>
                <c:pt idx="27">
                  <c:v>44211</c:v>
                </c:pt>
                <c:pt idx="28">
                  <c:v>44212</c:v>
                </c:pt>
                <c:pt idx="29">
                  <c:v>44213</c:v>
                </c:pt>
                <c:pt idx="30">
                  <c:v>44214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1511</c:v>
                </c:pt>
                <c:pt idx="1">
                  <c:v>1509</c:v>
                </c:pt>
                <c:pt idx="2">
                  <c:v>1512</c:v>
                </c:pt>
                <c:pt idx="3">
                  <c:v>1515</c:v>
                </c:pt>
                <c:pt idx="4">
                  <c:v>1514</c:v>
                </c:pt>
                <c:pt idx="5">
                  <c:v>1518</c:v>
                </c:pt>
                <c:pt idx="6">
                  <c:v>1520</c:v>
                </c:pt>
                <c:pt idx="7">
                  <c:v>1523</c:v>
                </c:pt>
                <c:pt idx="8">
                  <c:v>1526</c:v>
                </c:pt>
                <c:pt idx="9">
                  <c:v>1530</c:v>
                </c:pt>
                <c:pt idx="10">
                  <c:v>1534</c:v>
                </c:pt>
                <c:pt idx="11">
                  <c:v>1541</c:v>
                </c:pt>
                <c:pt idx="12">
                  <c:v>1544</c:v>
                </c:pt>
                <c:pt idx="13">
                  <c:v>1547</c:v>
                </c:pt>
                <c:pt idx="14">
                  <c:v>1547</c:v>
                </c:pt>
                <c:pt idx="15">
                  <c:v>1548</c:v>
                </c:pt>
                <c:pt idx="16">
                  <c:v>1548</c:v>
                </c:pt>
                <c:pt idx="17">
                  <c:v>1549</c:v>
                </c:pt>
                <c:pt idx="18">
                  <c:v>1549</c:v>
                </c:pt>
                <c:pt idx="19">
                  <c:v>1548</c:v>
                </c:pt>
                <c:pt idx="20">
                  <c:v>1548</c:v>
                </c:pt>
                <c:pt idx="21">
                  <c:v>1549</c:v>
                </c:pt>
                <c:pt idx="22">
                  <c:v>1550</c:v>
                </c:pt>
                <c:pt idx="23">
                  <c:v>1548</c:v>
                </c:pt>
                <c:pt idx="24">
                  <c:v>1550</c:v>
                </c:pt>
                <c:pt idx="25">
                  <c:v>1550</c:v>
                </c:pt>
                <c:pt idx="26">
                  <c:v>1550</c:v>
                </c:pt>
                <c:pt idx="27">
                  <c:v>1550</c:v>
                </c:pt>
                <c:pt idx="28">
                  <c:v>1551</c:v>
                </c:pt>
                <c:pt idx="29">
                  <c:v>1553</c:v>
                </c:pt>
                <c:pt idx="30">
                  <c:v>1554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B3-4D1E-8F94-60355ED84A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44184</c:v>
                </c:pt>
                <c:pt idx="1">
                  <c:v>44185</c:v>
                </c:pt>
                <c:pt idx="2">
                  <c:v>44186</c:v>
                </c:pt>
                <c:pt idx="3">
                  <c:v>44187</c:v>
                </c:pt>
                <c:pt idx="4">
                  <c:v>44188</c:v>
                </c:pt>
                <c:pt idx="5">
                  <c:v>44189</c:v>
                </c:pt>
                <c:pt idx="6">
                  <c:v>44190</c:v>
                </c:pt>
                <c:pt idx="7">
                  <c:v>44191</c:v>
                </c:pt>
                <c:pt idx="8">
                  <c:v>44192</c:v>
                </c:pt>
                <c:pt idx="9">
                  <c:v>44193</c:v>
                </c:pt>
                <c:pt idx="10">
                  <c:v>44194</c:v>
                </c:pt>
                <c:pt idx="11">
                  <c:v>44195</c:v>
                </c:pt>
                <c:pt idx="12">
                  <c:v>44196</c:v>
                </c:pt>
                <c:pt idx="13">
                  <c:v>44197</c:v>
                </c:pt>
                <c:pt idx="14">
                  <c:v>44198</c:v>
                </c:pt>
                <c:pt idx="15">
                  <c:v>44199</c:v>
                </c:pt>
                <c:pt idx="16">
                  <c:v>44200</c:v>
                </c:pt>
                <c:pt idx="17">
                  <c:v>44201</c:v>
                </c:pt>
                <c:pt idx="18">
                  <c:v>44202</c:v>
                </c:pt>
                <c:pt idx="19">
                  <c:v>44203</c:v>
                </c:pt>
                <c:pt idx="20">
                  <c:v>44204</c:v>
                </c:pt>
                <c:pt idx="21">
                  <c:v>44205</c:v>
                </c:pt>
                <c:pt idx="22">
                  <c:v>44206</c:v>
                </c:pt>
                <c:pt idx="23">
                  <c:v>44207</c:v>
                </c:pt>
                <c:pt idx="24">
                  <c:v>44208</c:v>
                </c:pt>
                <c:pt idx="25">
                  <c:v>44209</c:v>
                </c:pt>
                <c:pt idx="26">
                  <c:v>44210</c:v>
                </c:pt>
                <c:pt idx="27">
                  <c:v>44211</c:v>
                </c:pt>
                <c:pt idx="28">
                  <c:v>44212</c:v>
                </c:pt>
                <c:pt idx="29">
                  <c:v>44213</c:v>
                </c:pt>
                <c:pt idx="30">
                  <c:v>44214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2490</c:v>
                </c:pt>
                <c:pt idx="1">
                  <c:v>2494</c:v>
                </c:pt>
                <c:pt idx="2">
                  <c:v>2498</c:v>
                </c:pt>
                <c:pt idx="3">
                  <c:v>2507</c:v>
                </c:pt>
                <c:pt idx="4">
                  <c:v>2509</c:v>
                </c:pt>
                <c:pt idx="5">
                  <c:v>2511</c:v>
                </c:pt>
                <c:pt idx="6">
                  <c:v>2511</c:v>
                </c:pt>
                <c:pt idx="7">
                  <c:v>2513</c:v>
                </c:pt>
                <c:pt idx="8">
                  <c:v>2514</c:v>
                </c:pt>
                <c:pt idx="9">
                  <c:v>2517</c:v>
                </c:pt>
                <c:pt idx="10">
                  <c:v>2515</c:v>
                </c:pt>
                <c:pt idx="11">
                  <c:v>2517</c:v>
                </c:pt>
                <c:pt idx="12">
                  <c:v>2518</c:v>
                </c:pt>
                <c:pt idx="13">
                  <c:v>2523</c:v>
                </c:pt>
                <c:pt idx="14">
                  <c:v>2526</c:v>
                </c:pt>
                <c:pt idx="15">
                  <c:v>2526</c:v>
                </c:pt>
                <c:pt idx="16">
                  <c:v>2529</c:v>
                </c:pt>
                <c:pt idx="17">
                  <c:v>2532</c:v>
                </c:pt>
                <c:pt idx="18">
                  <c:v>2533</c:v>
                </c:pt>
                <c:pt idx="19">
                  <c:v>2534</c:v>
                </c:pt>
                <c:pt idx="20">
                  <c:v>2536</c:v>
                </c:pt>
                <c:pt idx="21">
                  <c:v>2539</c:v>
                </c:pt>
                <c:pt idx="22">
                  <c:v>2541</c:v>
                </c:pt>
                <c:pt idx="23">
                  <c:v>2543</c:v>
                </c:pt>
                <c:pt idx="24">
                  <c:v>2545</c:v>
                </c:pt>
                <c:pt idx="25">
                  <c:v>2548</c:v>
                </c:pt>
                <c:pt idx="26">
                  <c:v>2551</c:v>
                </c:pt>
                <c:pt idx="27">
                  <c:v>2558</c:v>
                </c:pt>
                <c:pt idx="28">
                  <c:v>2569</c:v>
                </c:pt>
                <c:pt idx="29">
                  <c:v>2580</c:v>
                </c:pt>
                <c:pt idx="30">
                  <c:v>2587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7B3-4D1E-8F94-60355ED84A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57744"/>
        <c:axId val="39054136"/>
      </c:lineChart>
      <c:dateAx>
        <c:axId val="39057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54136"/>
        <c:crosses val="autoZero"/>
        <c:auto val="1"/>
        <c:lblOffset val="100"/>
        <c:baseTimeUnit val="days"/>
      </c:dateAx>
      <c:valAx>
        <c:axId val="39054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5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E6-4A6D-8AEC-B654779C09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E6-4A6D-8AEC-B654779C09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996504"/>
        <c:axId val="299997160"/>
      </c:barChart>
      <c:catAx>
        <c:axId val="299996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97160"/>
        <c:crosses val="autoZero"/>
        <c:auto val="1"/>
        <c:lblAlgn val="ctr"/>
        <c:lblOffset val="100"/>
        <c:noMultiLvlLbl val="0"/>
      </c:catAx>
      <c:valAx>
        <c:axId val="299997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96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1C-4F68-944B-0AAFFC555C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1C-4F68-944B-0AAFFC555C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987992"/>
        <c:axId val="293891216"/>
      </c:lineChart>
      <c:catAx>
        <c:axId val="295987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891216"/>
        <c:crosses val="autoZero"/>
        <c:auto val="1"/>
        <c:lblAlgn val="ctr"/>
        <c:lblOffset val="100"/>
        <c:noMultiLvlLbl val="0"/>
      </c:catAx>
      <c:valAx>
        <c:axId val="293891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87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2.2845953002610999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3.06788511749347</c:v>
                </c:pt>
                <c:pt idx="15">
                  <c:v>0</c:v>
                </c:pt>
                <c:pt idx="16">
                  <c:v>0</c:v>
                </c:pt>
                <c:pt idx="17">
                  <c:v>2.4151436031331599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2.4804177545691899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31-43CB-A8B3-72C9B1BC3E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1.6949152542372901</c:v>
                </c:pt>
                <c:pt idx="20">
                  <c:v>0</c:v>
                </c:pt>
                <c:pt idx="21">
                  <c:v>0</c:v>
                </c:pt>
                <c:pt idx="22">
                  <c:v>1.49783208513993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031-43CB-A8B3-72C9B1BC3E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490816"/>
        <c:axId val="296491800"/>
      </c:lineChart>
      <c:catAx>
        <c:axId val="296490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491800"/>
        <c:crosses val="autoZero"/>
        <c:auto val="1"/>
        <c:lblAlgn val="ctr"/>
        <c:lblOffset val="100"/>
        <c:noMultiLvlLbl val="0"/>
      </c:catAx>
      <c:valAx>
        <c:axId val="296491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490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DF-4E82-BC93-EBE8323ACF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DF-4E82-BC93-EBE8323ACF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488192"/>
        <c:axId val="296488848"/>
      </c:barChart>
      <c:catAx>
        <c:axId val="296488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488848"/>
        <c:crosses val="autoZero"/>
        <c:auto val="1"/>
        <c:lblAlgn val="ctr"/>
        <c:lblOffset val="100"/>
        <c:noMultiLvlLbl val="0"/>
      </c:catAx>
      <c:valAx>
        <c:axId val="29648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488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2.44778067885118</c:v>
                </c:pt>
                <c:pt idx="4">
                  <c:v>2.6762402088772799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3B-4233-82B2-6850E7BB55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1.69424743892829</c:v>
                </c:pt>
                <c:pt idx="1">
                  <c:v>1.4972419227738401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3B-4233-82B2-6850E7BB55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549024"/>
        <c:axId val="301549352"/>
      </c:barChart>
      <c:catAx>
        <c:axId val="30154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49352"/>
        <c:crosses val="autoZero"/>
        <c:auto val="1"/>
        <c:lblAlgn val="ctr"/>
        <c:lblOffset val="100"/>
        <c:noMultiLvlLbl val="0"/>
      </c:catAx>
      <c:valAx>
        <c:axId val="301549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4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symargentina</c:v>
                </c:pt>
                <c:pt idx="1">
                  <c:v>kymcoargentinaoficial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157</c:v>
                </c:pt>
                <c:pt idx="1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79-4933-A4E0-0DAC43B772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symargentina</c:v>
                </c:pt>
                <c:pt idx="1">
                  <c:v>kymcoargentinaoficial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79-4933-A4E0-0DAC43B7722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symargentina</c:v>
                </c:pt>
                <c:pt idx="1">
                  <c:v>kymcoargentinaoficial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79-4933-A4E0-0DAC43B772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1546728"/>
        <c:axId val="301549680"/>
      </c:barChart>
      <c:catAx>
        <c:axId val="301546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49680"/>
        <c:crosses val="autoZero"/>
        <c:auto val="1"/>
        <c:lblAlgn val="ctr"/>
        <c:lblOffset val="100"/>
        <c:noMultiLvlLbl val="0"/>
      </c:catAx>
      <c:valAx>
        <c:axId val="30154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46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Carousel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2.5487102715840999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C7-46CF-9A09-0F5FD13D1D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Carousel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1.6909162406606</c:v>
                </c:pt>
                <c:pt idx="1">
                  <c:v>1.5157558835261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C7-46CF-9A09-0F5FD13D1D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462776"/>
        <c:axId val="301461792"/>
      </c:barChart>
      <c:catAx>
        <c:axId val="301462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61792"/>
        <c:crosses val="autoZero"/>
        <c:auto val="1"/>
        <c:lblAlgn val="ctr"/>
        <c:lblOffset val="100"/>
        <c:noMultiLvlLbl val="0"/>
      </c:catAx>
      <c:valAx>
        <c:axId val="30146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62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symargentina</c:v>
                </c:pt>
                <c:pt idx="1">
                  <c:v>kymcoargentinaoficial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F1-4996-AF91-EAA330159A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symargentina</c:v>
                </c:pt>
                <c:pt idx="1">
                  <c:v>kymcoargentinaoficial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F1-4996-AF91-EAA330159A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1459168"/>
        <c:axId val="301453264"/>
      </c:barChart>
      <c:catAx>
        <c:axId val="301459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53264"/>
        <c:crosses val="autoZero"/>
        <c:auto val="1"/>
        <c:lblAlgn val="ctr"/>
        <c:lblOffset val="100"/>
        <c:noMultiLvlLbl val="0"/>
      </c:catAx>
      <c:valAx>
        <c:axId val="301453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59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symargentina</c:v>
                </c:pt>
                <c:pt idx="1">
                  <c:v>kymcoargentinaoficial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152</c:v>
                </c:pt>
                <c:pt idx="1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7A-4F89-8987-CD60914E30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symargentina</c:v>
                </c:pt>
                <c:pt idx="1">
                  <c:v>kymcoargentinaoficial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7A-4F89-8987-CD60914E30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1466712"/>
        <c:axId val="301463760"/>
      </c:barChart>
      <c:catAx>
        <c:axId val="301466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63760"/>
        <c:crosses val="autoZero"/>
        <c:auto val="1"/>
        <c:lblAlgn val="ctr"/>
        <c:lblOffset val="100"/>
        <c:noMultiLvlLbl val="0"/>
      </c:catAx>
      <c:valAx>
        <c:axId val="30146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66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AABC0-5C48-4B64-8081-C93EE06A79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F293A4-3512-4147-8AB0-F0D4689D22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266167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0C52A-1868-4519-AE00-F42850369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9587D9-43B1-4C5D-93F0-B803E883F6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0069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3291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2239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6222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7173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7422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9170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6622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2372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8039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6218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463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kymcoargentinaoficial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1.5964 %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134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2.5637 %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627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E44C86-ADDC-463D-97F5-25BB1B1D5C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3073638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A9C3D-C103-43AB-8FFF-F93EAD82D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A5F714-3E44-4923-A71C-3EE88CBCE1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6881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2957F6-B715-43EF-AA7E-506C2EC789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A3C111-9162-4A77-9B78-6307AF629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690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E197B-4FB5-461C-817B-1EA66626B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50DE97-8B20-4794-A75C-CE896A33EB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6329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504D3-BA52-4217-B65E-20E804F4DC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AACA4-C6E1-4773-BF0B-7B8D864A9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420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1B6C8-6296-4611-92C4-02988A26F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6ECF70-0BD5-47AE-8014-F18D048DC6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3868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A5D64C-3217-4F58-8386-C4CB4AF435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EE7E6-74D4-4170-A5B9-84B7887DE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900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1A136-454B-4396-9CC0-81301249F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F52626-59F1-45DD-B311-E59B8E2F1E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81632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FFF99-CB04-4BBA-AF60-0DF8021B05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900F8-4EB6-4BB8-A608-74802118D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603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9AD18-983D-411C-9F59-CCC980876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F80413-8B8C-4C91-8F2D-0F72E56104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54222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13D7E-5E07-4B38-B179-C7E4134D79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6F3B0-C282-4769-B017-306056A9F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133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ADF15-D683-4E6E-B593-F1E7550A9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FF5E5E-4F7C-416B-8913-60D013165D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77959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76B80-C627-430E-A5D3-2DC84D4F4B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E78CD2-9785-4849-B874-7CF0DDB78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824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8931E-4DDE-4A67-A734-E4B549398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A82184-27E5-4D21-A40C-834CF47253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31833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9C383C-0E82-4616-929E-6D866FE056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8214BA-C93C-43D9-95A7-87D45C0F6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265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4232B-8022-48E5-9045-8AE2166BE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F3833C-2DB0-42FC-AB71-4106ADB5EA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62125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BC79E8-A5A0-41B6-8FA3-A59DD34D50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45DCE-66D3-49EA-9C0A-96851EC8D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825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94894-5272-4304-B929-7E7D747C5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910F8B-1AAB-49FA-A3EC-BB478AC152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5111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3114E6-E04B-47C0-9040-B22C123325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746E53-6C58-4F3F-8C51-FC0739252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9576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639AC-2DD0-48DD-AA5C-9C3F1A3A3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39079F-FBA4-4FFD-8DC0-75FD16308E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41964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E9E24-6469-47A5-8CDB-349F480C6C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63A07-1016-4C95-B78E-0B6D9027C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576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2373A-0BBD-4B6D-9463-7F6F637B4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6A3FB1-BF5A-4A24-AD9E-452BEC4A9C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0455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934A95-96C0-461F-B702-566B3A7934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0871D-6442-4453-999C-6E4C74067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156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1449D-7DBD-4373-ADBE-EC4508376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BA18CB-E226-4512-9677-3C5F4C9D9C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3720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96233290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5267696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805464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679593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591165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5863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239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- 2020-12-25 14:35:07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todos los que eligieron este 2020 rodar con un #scooter SYM.
¡Muy felices fiestas!
#Sym #FelizNavidad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132589381_302642621165986_3755452165409136520_n.jpg?_nc_cat=105&amp;ccb=2&amp;_nc_sid=8ae9d6&amp;_nc_eui2=AeE4ctv81-IUkvbbEXb8en2j51E3KmNF4PTnUTcqY0Xg9P-kk6FTl3eczFbnYVUuIa0&amp;_nc_ohc=YKOBIB_Bv6IAX_0WVCs&amp;_nc_ht=scontent-iad3-1.cdninstagram.com&amp;oh=5cdfdce96861916317a8b3e9d711d7d6&amp;oe=602D60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3.0921 %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3987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24B255-B101-4670-BEFC-635BBF1F76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1020023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405B3-5711-4ECE-AAF7-D639422E4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506AC3-5FAE-4BDF-B61C-FED554B5EF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7403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62312666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9266935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677151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468574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818205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87051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859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- 2021-01-06 21:30:26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productos se rigen por los más altos estándares de calidad, es por eso que te garantizamos 24 meses o 24 000 km de tranquilidad.
Sym es seguridad.
#Sym #garantía #motos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136382341_143243087603928_6841272629341329791_n.jpg?_nc_cat=111&amp;ccb=2&amp;_nc_sid=8ae9d6&amp;_nc_eui2=AeEQMWefd5y3_srs8sc_qPmsznioyq2TgQrOeKjKrZOBCly-XJ-Vgmzq1xYv7cEeFgU&amp;_nc_ohc=grukdwaIQp4AX_N1UUH&amp;_nc_ht=scontent-iad3-1.cdninstagram.com&amp;oh=c1b029e500628e3a8870ef3f6a97d3bf&amp;oe=602DCE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2.4532 %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913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72962B-4887-40DB-BECC-535BC70022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19942915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A652E-61E7-4831-92F6-152BB1F10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72505D-543B-4471-872F-9475CB9566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9659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505005493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1068300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979782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986600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386327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14370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987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- 2021-01-13 17:55:52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SISTEMA DE GESTIÓN DE LA ALIMENTACIÓN
Con la tecnología patentada STCS (Swirl Tumble Control System), incorporamos a nuestros motores el concepto de los autos de lujo, los cuales dependiendo de la velocidad o la carga, llevan una cantidad exacta de aire al motor para generar una combustión más óptima.
Lo que se traduce en un mejor caballaje y un consumo más amigable con el medio ambiente.
#SymEsTecnología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139029947_1883127605185495_8627417268953201331_n.jpg?_nc_cat=100&amp;ccb=2&amp;_nc_sid=8ae9d6&amp;_nc_eui2=AeHYoHWvjo-Yk8a5ATnVhIiYJQOF-b93qLglA4X5v3eouHzNCd9PkhKSZ99QUAv2-ys&amp;_nc_ohc=_OIpFB0vDX4AX9G3qxE&amp;_nc_ht=scontent-iad3-1.cdninstagram.com&amp;oh=6995c26133fca24d0fd29cc65c4524c6&amp;oe=602BB96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2.3871 %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868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68EA88-39D3-4962-9648-D0B700D4BC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38419592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8CD1E-1C40-4B2F-AB27-EA878815B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1A4B8C-144E-4DEF-81C0-20EE34721D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067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4277013901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5057201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309734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816773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815156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84752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537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- 2021-01-01 03:45:09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Sigamos recorriendo el asfalto juntos. ⁣
⁣
¡Bienvenido 2021!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135086916_188148439685955_103484434526432008_n.jpg?_nc_cat=103&amp;ccb=2&amp;_nc_sid=8ae9d6&amp;_nc_eui2=AeHqryr20fhinYZs6hyni0i7hKJHRsUJ8uGEokdGxQny4VREqe_rXQcMN8SG0iZAJAg&amp;_nc_ohc=L8L9ytW4yzkAX-bBMma&amp;_nc_ht=scontent-iad3-1.cdninstagram.com&amp;oh=bd6cb0b7f4a28cc023516a58919b6857&amp;oe=602BD15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2.2624 %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118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- 2021-01-11 19:47:45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Ahora podés tener tu #AGILITY125 en 48 cuotas a tasa preferencial.
Más info completando los datos en http://kymco.com.ar/ahora12
#KymcoArgentina #Like #Ipone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https://scontent-iad3-1.cdninstagram.com/v/t51.2885-15/136980772_223400076117738_5196333708394639547_n.jpg?_nc_cat=106&amp;ccb=2&amp;_nc_sid=8ae9d6&amp;_nc_ohc=MryUtH9hsuAAX8wSYdE&amp;_nc_ht=scontent-iad3-1.cdninstagram.com&amp;oh=bebf3214bd61f9669e3f22ba225a3b24&amp;oe=602A459B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563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3F2DE8-B546-46AD-8400-737170A953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32885781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097CA-3662-4DC0-9680-3BDCCCF53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EAE225-B550-4E8D-9802-675A46CD49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5734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209440748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0238089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072431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694582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012611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28418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660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- 2020-12-22 22:00:08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Ahora podés tener tu #AGILITY125 en 48 cuotas a tasa preferencial.
Más info completando los datos en link en bio
#KymcoArgentina #Like #Ipone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https://scontent-iad3-1.cdninstagram.com/v/t51.2885-15/132456344_149193543348677_874779089896912930_n.jpg?_nc_cat=104&amp;ccb=2&amp;_nc_sid=8ae9d6&amp;_nc_ohc=gCO6xU5wuHcAX-wwTqi&amp;_nc_ht=scontent-iad3-1.cdninstagram.com&amp;oh=b2ceb465204f36a779daaea2c1657ad3&amp;oe=602A43BF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7138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707023-1B7C-4277-8546-AAB078702A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3805024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AAD4C-F429-427D-AB97-FD2F28748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AEA7A2-F18A-4B9C-B7BD-347E6D7C8D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6969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8516802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4933682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5886034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3723105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64976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310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#AGILITY125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791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995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138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#Ipone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428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031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614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#FelizNavidad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572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#garantía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330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443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#SymEsTecnología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86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7F66AC-7ADC-4181-A845-D03B3CD1EC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37264769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822</Words>
  <Application>Microsoft Office PowerPoint</Application>
  <PresentationFormat>On-screen Show (4:3)</PresentationFormat>
  <Paragraphs>200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quintly_template</vt:lpstr>
      <vt:lpstr>Reporte Instagram</vt:lpstr>
      <vt:lpstr>Instagram Key Metrics Table | SYM</vt:lpstr>
      <vt:lpstr>Instagram Key Metrics Radar | SYM</vt:lpstr>
      <vt:lpstr>Instagram Followers Total | SYM</vt:lpstr>
      <vt:lpstr>Instagram Followers Change Per Weekday | SYM</vt:lpstr>
      <vt:lpstr>Instagram Posts By Hour | SYM</vt:lpstr>
      <vt:lpstr>Instagram Interaction Rate By Hour | SYM</vt:lpstr>
      <vt:lpstr>Instagram Posts By Weekday | SYM</vt:lpstr>
      <vt:lpstr>Instagram Interaction Rate By Weekday | SYM</vt:lpstr>
      <vt:lpstr>Instagram Interactions by Post Type | SYM</vt:lpstr>
      <vt:lpstr>Instagram Interaction Rate By Post Type | SYM</vt:lpstr>
      <vt:lpstr>Instagram Post Type Distribution Per Profile | SYM</vt:lpstr>
      <vt:lpstr>Instagram Interactions Distribution | SYM</vt:lpstr>
      <vt:lpstr>Instagram Posts Table | SYM - 1 of 5</vt:lpstr>
      <vt:lpstr>Instagram Posts Table | SYM - 2 of 5</vt:lpstr>
      <vt:lpstr>Instagram Posts Table | SYM - 3 of 5</vt:lpstr>
      <vt:lpstr>Instagram Posts Table | SYM - 4 of 5</vt:lpstr>
      <vt:lpstr>Instagram Posts Table | SYM - 5 of 5</vt:lpstr>
      <vt:lpstr>Instagram Hashtag Detection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2021-01-19T09:40:43Z</dcterms:created>
  <dcterms:modified xsi:type="dcterms:W3CDTF">2021-01-19T09:41:07Z</dcterms:modified>
</cp:coreProperties>
</file>