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40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34.614899999999999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EB-48E5-8630-9ED7C869C6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65.956999999999994</c:v>
                </c:pt>
                <c:pt idx="1">
                  <c:v>7.1429</c:v>
                </c:pt>
                <c:pt idx="2">
                  <c:v>0</c:v>
                </c:pt>
                <c:pt idx="3">
                  <c:v>0</c:v>
                </c:pt>
                <c:pt idx="4">
                  <c:v>4.5454999999999997</c:v>
                </c:pt>
                <c:pt idx="5">
                  <c:v>1.7828999999999999</c:v>
                </c:pt>
                <c:pt idx="6">
                  <c:v>19.649799999999999</c:v>
                </c:pt>
                <c:pt idx="7">
                  <c:v>7.1258999999999997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EB-48E5-8630-9ED7C869C6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69.601699999999994</c:v>
                </c:pt>
                <c:pt idx="1">
                  <c:v>28.571400000000001</c:v>
                </c:pt>
                <c:pt idx="2">
                  <c:v>100</c:v>
                </c:pt>
                <c:pt idx="3">
                  <c:v>0</c:v>
                </c:pt>
                <c:pt idx="4">
                  <c:v>40.909100000000002</c:v>
                </c:pt>
                <c:pt idx="5">
                  <c:v>18.0197</c:v>
                </c:pt>
                <c:pt idx="6">
                  <c:v>17.8368</c:v>
                </c:pt>
                <c:pt idx="7">
                  <c:v>20.8965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EB-48E5-8630-9ED7C869C6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42.3095</c:v>
                </c:pt>
                <c:pt idx="1">
                  <c:v>64.285700000000006</c:v>
                </c:pt>
                <c:pt idx="2">
                  <c:v>20</c:v>
                </c:pt>
                <c:pt idx="3">
                  <c:v>0</c:v>
                </c:pt>
                <c:pt idx="4">
                  <c:v>45.454500000000003</c:v>
                </c:pt>
                <c:pt idx="5">
                  <c:v>55.587400000000002</c:v>
                </c:pt>
                <c:pt idx="6">
                  <c:v>100</c:v>
                </c:pt>
                <c:pt idx="7">
                  <c:v>36.471299999999999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EB-48E5-8630-9ED7C869C6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0876248"/>
        <c:axId val="300877560"/>
      </c:radarChart>
      <c:catAx>
        <c:axId val="30087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77560"/>
        <c:crosses val="autoZero"/>
        <c:auto val="1"/>
        <c:lblAlgn val="ctr"/>
        <c:lblOffset val="100"/>
        <c:noMultiLvlLbl val="0"/>
      </c:catAx>
      <c:valAx>
        <c:axId val="30087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7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25492</c:v>
                </c:pt>
                <c:pt idx="1">
                  <c:v>25687</c:v>
                </c:pt>
                <c:pt idx="2">
                  <c:v>25840</c:v>
                </c:pt>
                <c:pt idx="3">
                  <c:v>26439</c:v>
                </c:pt>
                <c:pt idx="4">
                  <c:v>26711</c:v>
                </c:pt>
                <c:pt idx="5">
                  <c:v>26765</c:v>
                </c:pt>
                <c:pt idx="6">
                  <c:v>26836</c:v>
                </c:pt>
                <c:pt idx="7">
                  <c:v>26885</c:v>
                </c:pt>
                <c:pt idx="8">
                  <c:v>26892</c:v>
                </c:pt>
                <c:pt idx="9">
                  <c:v>26905</c:v>
                </c:pt>
                <c:pt idx="10">
                  <c:v>27198</c:v>
                </c:pt>
                <c:pt idx="11">
                  <c:v>27393</c:v>
                </c:pt>
                <c:pt idx="12">
                  <c:v>27527</c:v>
                </c:pt>
                <c:pt idx="13">
                  <c:v>27582</c:v>
                </c:pt>
                <c:pt idx="14">
                  <c:v>27576</c:v>
                </c:pt>
                <c:pt idx="15">
                  <c:v>27580</c:v>
                </c:pt>
                <c:pt idx="16">
                  <c:v>27575</c:v>
                </c:pt>
                <c:pt idx="17">
                  <c:v>27585</c:v>
                </c:pt>
                <c:pt idx="18">
                  <c:v>27616</c:v>
                </c:pt>
                <c:pt idx="19">
                  <c:v>27642</c:v>
                </c:pt>
                <c:pt idx="20">
                  <c:v>27689</c:v>
                </c:pt>
                <c:pt idx="21">
                  <c:v>27714</c:v>
                </c:pt>
                <c:pt idx="22">
                  <c:v>27763</c:v>
                </c:pt>
                <c:pt idx="23">
                  <c:v>27799</c:v>
                </c:pt>
                <c:pt idx="24">
                  <c:v>27828</c:v>
                </c:pt>
                <c:pt idx="25">
                  <c:v>27858</c:v>
                </c:pt>
                <c:pt idx="26">
                  <c:v>27897</c:v>
                </c:pt>
                <c:pt idx="27">
                  <c:v>27931</c:v>
                </c:pt>
                <c:pt idx="28">
                  <c:v>27962</c:v>
                </c:pt>
                <c:pt idx="29">
                  <c:v>28003</c:v>
                </c:pt>
                <c:pt idx="30">
                  <c:v>28041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40-48D5-9E7A-3C7B49DE7F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18362</c:v>
                </c:pt>
                <c:pt idx="1">
                  <c:v>18371</c:v>
                </c:pt>
                <c:pt idx="2">
                  <c:v>18376</c:v>
                </c:pt>
                <c:pt idx="3">
                  <c:v>18381</c:v>
                </c:pt>
                <c:pt idx="4">
                  <c:v>18372</c:v>
                </c:pt>
                <c:pt idx="5">
                  <c:v>18380</c:v>
                </c:pt>
                <c:pt idx="6">
                  <c:v>18374</c:v>
                </c:pt>
                <c:pt idx="7">
                  <c:v>18382</c:v>
                </c:pt>
                <c:pt idx="8">
                  <c:v>18386</c:v>
                </c:pt>
                <c:pt idx="9">
                  <c:v>18393</c:v>
                </c:pt>
                <c:pt idx="10">
                  <c:v>18400</c:v>
                </c:pt>
                <c:pt idx="11">
                  <c:v>18403</c:v>
                </c:pt>
                <c:pt idx="12">
                  <c:v>18409</c:v>
                </c:pt>
                <c:pt idx="13">
                  <c:v>18414</c:v>
                </c:pt>
                <c:pt idx="14">
                  <c:v>18414</c:v>
                </c:pt>
                <c:pt idx="15">
                  <c:v>18419</c:v>
                </c:pt>
                <c:pt idx="16">
                  <c:v>18424</c:v>
                </c:pt>
                <c:pt idx="17">
                  <c:v>18428</c:v>
                </c:pt>
                <c:pt idx="18">
                  <c:v>18434</c:v>
                </c:pt>
                <c:pt idx="19">
                  <c:v>18439</c:v>
                </c:pt>
                <c:pt idx="20">
                  <c:v>18441</c:v>
                </c:pt>
                <c:pt idx="21">
                  <c:v>18446</c:v>
                </c:pt>
                <c:pt idx="22">
                  <c:v>18451</c:v>
                </c:pt>
                <c:pt idx="23">
                  <c:v>18457</c:v>
                </c:pt>
                <c:pt idx="24">
                  <c:v>18460</c:v>
                </c:pt>
                <c:pt idx="25">
                  <c:v>18469</c:v>
                </c:pt>
                <c:pt idx="26">
                  <c:v>18480</c:v>
                </c:pt>
                <c:pt idx="27">
                  <c:v>18486</c:v>
                </c:pt>
                <c:pt idx="28">
                  <c:v>18494</c:v>
                </c:pt>
                <c:pt idx="29">
                  <c:v>18495</c:v>
                </c:pt>
                <c:pt idx="30">
                  <c:v>18495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40-48D5-9E7A-3C7B49DE7F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19093</c:v>
                </c:pt>
                <c:pt idx="1">
                  <c:v>19101</c:v>
                </c:pt>
                <c:pt idx="2">
                  <c:v>19103</c:v>
                </c:pt>
                <c:pt idx="3">
                  <c:v>19117</c:v>
                </c:pt>
                <c:pt idx="4">
                  <c:v>19149</c:v>
                </c:pt>
                <c:pt idx="5">
                  <c:v>19170</c:v>
                </c:pt>
                <c:pt idx="6">
                  <c:v>19174</c:v>
                </c:pt>
                <c:pt idx="7">
                  <c:v>19191</c:v>
                </c:pt>
                <c:pt idx="8">
                  <c:v>19198</c:v>
                </c:pt>
                <c:pt idx="9">
                  <c:v>19205</c:v>
                </c:pt>
                <c:pt idx="10">
                  <c:v>19223</c:v>
                </c:pt>
                <c:pt idx="11">
                  <c:v>19240</c:v>
                </c:pt>
                <c:pt idx="12">
                  <c:v>19246</c:v>
                </c:pt>
                <c:pt idx="13">
                  <c:v>19250</c:v>
                </c:pt>
                <c:pt idx="14">
                  <c:v>19279</c:v>
                </c:pt>
                <c:pt idx="15">
                  <c:v>19289</c:v>
                </c:pt>
                <c:pt idx="16">
                  <c:v>19292</c:v>
                </c:pt>
                <c:pt idx="17">
                  <c:v>19311</c:v>
                </c:pt>
                <c:pt idx="18">
                  <c:v>19323</c:v>
                </c:pt>
                <c:pt idx="19">
                  <c:v>19329</c:v>
                </c:pt>
                <c:pt idx="20">
                  <c:v>19329</c:v>
                </c:pt>
                <c:pt idx="21">
                  <c:v>19338</c:v>
                </c:pt>
                <c:pt idx="22">
                  <c:v>19344</c:v>
                </c:pt>
                <c:pt idx="23">
                  <c:v>19343</c:v>
                </c:pt>
                <c:pt idx="24">
                  <c:v>19359</c:v>
                </c:pt>
                <c:pt idx="25">
                  <c:v>19361</c:v>
                </c:pt>
                <c:pt idx="26">
                  <c:v>19372</c:v>
                </c:pt>
                <c:pt idx="27">
                  <c:v>19450</c:v>
                </c:pt>
                <c:pt idx="28">
                  <c:v>19482</c:v>
                </c:pt>
                <c:pt idx="29">
                  <c:v>19501</c:v>
                </c:pt>
                <c:pt idx="30">
                  <c:v>19517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40-48D5-9E7A-3C7B49DE7F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11414</c:v>
                </c:pt>
                <c:pt idx="1">
                  <c:v>11427</c:v>
                </c:pt>
                <c:pt idx="2">
                  <c:v>11439</c:v>
                </c:pt>
                <c:pt idx="3">
                  <c:v>11456</c:v>
                </c:pt>
                <c:pt idx="4">
                  <c:v>11476</c:v>
                </c:pt>
                <c:pt idx="5">
                  <c:v>11498</c:v>
                </c:pt>
                <c:pt idx="6">
                  <c:v>11508</c:v>
                </c:pt>
                <c:pt idx="7">
                  <c:v>11519</c:v>
                </c:pt>
                <c:pt idx="8">
                  <c:v>11561</c:v>
                </c:pt>
                <c:pt idx="9">
                  <c:v>11573</c:v>
                </c:pt>
                <c:pt idx="10">
                  <c:v>11594</c:v>
                </c:pt>
                <c:pt idx="11">
                  <c:v>11611</c:v>
                </c:pt>
                <c:pt idx="12">
                  <c:v>11627</c:v>
                </c:pt>
                <c:pt idx="13">
                  <c:v>11632</c:v>
                </c:pt>
                <c:pt idx="14">
                  <c:v>11643</c:v>
                </c:pt>
                <c:pt idx="15">
                  <c:v>11654</c:v>
                </c:pt>
                <c:pt idx="16">
                  <c:v>11668</c:v>
                </c:pt>
                <c:pt idx="17">
                  <c:v>11678</c:v>
                </c:pt>
                <c:pt idx="18">
                  <c:v>11688</c:v>
                </c:pt>
                <c:pt idx="19">
                  <c:v>11702</c:v>
                </c:pt>
                <c:pt idx="20">
                  <c:v>11718</c:v>
                </c:pt>
                <c:pt idx="21">
                  <c:v>11731</c:v>
                </c:pt>
                <c:pt idx="22">
                  <c:v>11746</c:v>
                </c:pt>
                <c:pt idx="23">
                  <c:v>11759</c:v>
                </c:pt>
                <c:pt idx="24">
                  <c:v>11773</c:v>
                </c:pt>
                <c:pt idx="25">
                  <c:v>11788</c:v>
                </c:pt>
                <c:pt idx="26">
                  <c:v>11801</c:v>
                </c:pt>
                <c:pt idx="27">
                  <c:v>11810</c:v>
                </c:pt>
                <c:pt idx="28">
                  <c:v>11830</c:v>
                </c:pt>
                <c:pt idx="29">
                  <c:v>11849</c:v>
                </c:pt>
                <c:pt idx="30">
                  <c:v>11864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40-48D5-9E7A-3C7B49DE7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878872"/>
        <c:axId val="300872312"/>
      </c:lineChart>
      <c:dateAx>
        <c:axId val="300878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72312"/>
        <c:crosses val="autoZero"/>
        <c:auto val="1"/>
        <c:lblOffset val="100"/>
        <c:baseTimeUnit val="days"/>
      </c:dateAx>
      <c:valAx>
        <c:axId val="30087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7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47</c:v>
                </c:pt>
                <c:pt idx="1">
                  <c:v>233</c:v>
                </c:pt>
                <c:pt idx="2">
                  <c:v>132</c:v>
                </c:pt>
                <c:pt idx="3">
                  <c:v>63</c:v>
                </c:pt>
                <c:pt idx="4">
                  <c:v>52</c:v>
                </c:pt>
                <c:pt idx="5">
                  <c:v>63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F-4AEF-B395-7E5736BD34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2</c:v>
                </c:pt>
                <c:pt idx="3">
                  <c:v>8</c:v>
                </c:pt>
                <c:pt idx="4">
                  <c:v>2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9F-4AEF-B395-7E5736BD34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17</c:v>
                </c:pt>
                <c:pt idx="2">
                  <c:v>16</c:v>
                </c:pt>
                <c:pt idx="3">
                  <c:v>11</c:v>
                </c:pt>
                <c:pt idx="4">
                  <c:v>22</c:v>
                </c:pt>
                <c:pt idx="5">
                  <c:v>20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9F-4AEF-B395-7E5736BD34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13</c:v>
                </c:pt>
                <c:pt idx="1">
                  <c:v>16</c:v>
                </c:pt>
                <c:pt idx="2">
                  <c:v>16</c:v>
                </c:pt>
                <c:pt idx="3">
                  <c:v>16</c:v>
                </c:pt>
                <c:pt idx="4">
                  <c:v>10</c:v>
                </c:pt>
                <c:pt idx="5">
                  <c:v>12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9F-4AEF-B395-7E5736BD3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880512"/>
        <c:axId val="300883464"/>
      </c:barChart>
      <c:catAx>
        <c:axId val="30088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83464"/>
        <c:crosses val="autoZero"/>
        <c:auto val="1"/>
        <c:lblAlgn val="ctr"/>
        <c:lblOffset val="100"/>
        <c:noMultiLvlLbl val="0"/>
      </c:catAx>
      <c:valAx>
        <c:axId val="30088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8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CD-4706-B2DA-5E8F543F73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CD-4706-B2DA-5E8F543F73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CD-4706-B2DA-5E8F543F73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7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CD-4706-B2DA-5E8F543F7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882152"/>
        <c:axId val="300884120"/>
      </c:lineChart>
      <c:catAx>
        <c:axId val="30088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84120"/>
        <c:crosses val="autoZero"/>
        <c:auto val="1"/>
        <c:lblAlgn val="ctr"/>
        <c:lblOffset val="100"/>
        <c:noMultiLvlLbl val="0"/>
      </c:catAx>
      <c:valAx>
        <c:axId val="30088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8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0.466484319382517</c:v>
                </c:pt>
                <c:pt idx="1">
                  <c:v>0</c:v>
                </c:pt>
                <c:pt idx="2">
                  <c:v>0</c:v>
                </c:pt>
                <c:pt idx="3">
                  <c:v>0.445876578365619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0.39529394132414097</c:v>
                </c:pt>
                <c:pt idx="15">
                  <c:v>0.18734310015362099</c:v>
                </c:pt>
                <c:pt idx="16">
                  <c:v>1.4512845491900499</c:v>
                </c:pt>
                <c:pt idx="17">
                  <c:v>0.57326988647008104</c:v>
                </c:pt>
                <c:pt idx="18">
                  <c:v>0.35969875229495302</c:v>
                </c:pt>
                <c:pt idx="19">
                  <c:v>0.49833264640863301</c:v>
                </c:pt>
                <c:pt idx="20">
                  <c:v>0.24729289220278</c:v>
                </c:pt>
                <c:pt idx="21">
                  <c:v>0.73063809059912299</c:v>
                </c:pt>
                <c:pt idx="22">
                  <c:v>0.106785567087564</c:v>
                </c:pt>
                <c:pt idx="23">
                  <c:v>0.42526883734872101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BA-4FA7-BA31-5F600B13F9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0.303901883106311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BA-4FA7-BA31-5F600B13F9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0.35751295336787597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0.30051813471502598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0.362694300518135</c:v>
                </c:pt>
                <c:pt idx="17">
                  <c:v>0.37046632124352302</c:v>
                </c:pt>
                <c:pt idx="18">
                  <c:v>0.24870466321243501</c:v>
                </c:pt>
                <c:pt idx="19">
                  <c:v>0</c:v>
                </c:pt>
                <c:pt idx="20">
                  <c:v>0</c:v>
                </c:pt>
                <c:pt idx="21">
                  <c:v>0.30051813471502598</c:v>
                </c:pt>
                <c:pt idx="22">
                  <c:v>0</c:v>
                </c:pt>
                <c:pt idx="23">
                  <c:v>0.26424870466321199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BA-4FA7-BA31-5F600B13F9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1.0140941904434499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1.08284633894809</c:v>
                </c:pt>
                <c:pt idx="20">
                  <c:v>1.55306192604233</c:v>
                </c:pt>
                <c:pt idx="21">
                  <c:v>0</c:v>
                </c:pt>
                <c:pt idx="22">
                  <c:v>0</c:v>
                </c:pt>
                <c:pt idx="23">
                  <c:v>2.0367823994499799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BA-4FA7-BA31-5F600B13F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679104"/>
        <c:axId val="301093248"/>
      </c:lineChart>
      <c:catAx>
        <c:axId val="24567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93248"/>
        <c:crosses val="autoZero"/>
        <c:auto val="1"/>
        <c:lblAlgn val="ctr"/>
        <c:lblOffset val="100"/>
        <c:noMultiLvlLbl val="0"/>
      </c:catAx>
      <c:valAx>
        <c:axId val="30109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7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20-4D29-8028-256F7D59B4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20-4D29-8028-256F7D59B4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20-4D29-8028-256F7D59B4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20-4D29-8028-256F7D59B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097840"/>
        <c:axId val="301093904"/>
      </c:barChart>
      <c:catAx>
        <c:axId val="30109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93904"/>
        <c:crosses val="autoZero"/>
        <c:auto val="1"/>
        <c:lblAlgn val="ctr"/>
        <c:lblOffset val="100"/>
        <c:noMultiLvlLbl val="0"/>
      </c:catAx>
      <c:valAx>
        <c:axId val="30109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9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0.348389748188</c:v>
                </c:pt>
                <c:pt idx="1">
                  <c:v>0.98881665794913898</c:v>
                </c:pt>
                <c:pt idx="2">
                  <c:v>0.35268624374206098</c:v>
                </c:pt>
                <c:pt idx="3">
                  <c:v>0.23288251264041401</c:v>
                </c:pt>
                <c:pt idx="4">
                  <c:v>0.57411143490497896</c:v>
                </c:pt>
                <c:pt idx="5">
                  <c:v>0.22416498542927599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B6-4C69-B698-EF27C824A4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0.303885391795094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B6-4C69-B698-EF27C824A4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0.31080031080031101</c:v>
                </c:pt>
                <c:pt idx="1">
                  <c:v>0.248640248640249</c:v>
                </c:pt>
                <c:pt idx="2">
                  <c:v>0.40404040404040398</c:v>
                </c:pt>
                <c:pt idx="3">
                  <c:v>0.288353621686955</c:v>
                </c:pt>
                <c:pt idx="5">
                  <c:v>0.406630406630407</c:v>
                </c:pt>
                <c:pt idx="6">
                  <c:v>0.29008029008029002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B6-4C69-B698-EF27C824A4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1.5035655984191101</c:v>
                </c:pt>
                <c:pt idx="1">
                  <c:v>1.8901967522983101</c:v>
                </c:pt>
                <c:pt idx="2">
                  <c:v>1.08256723086176</c:v>
                </c:pt>
                <c:pt idx="3">
                  <c:v>1.5529684680814499</c:v>
                </c:pt>
                <c:pt idx="4">
                  <c:v>1.30595411976974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B6-4C69-B698-EF27C824A4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098824"/>
        <c:axId val="301099152"/>
      </c:barChart>
      <c:catAx>
        <c:axId val="30109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99152"/>
        <c:crosses val="autoZero"/>
        <c:auto val="1"/>
        <c:lblAlgn val="ctr"/>
        <c:lblOffset val="100"/>
        <c:noMultiLvlLbl val="0"/>
      </c:catAx>
      <c:valAx>
        <c:axId val="30109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9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1860</c:v>
                </c:pt>
                <c:pt idx="1">
                  <c:v>56</c:v>
                </c:pt>
                <c:pt idx="2">
                  <c:v>213</c:v>
                </c:pt>
                <c:pt idx="3">
                  <c:v>1620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ED-4D9F-825A-B13C1F9D6D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995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ED-4D9F-825A-B13C1F9D6D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286</c:v>
                </c:pt>
                <c:pt idx="1">
                  <c:v>0</c:v>
                </c:pt>
                <c:pt idx="2">
                  <c:v>353</c:v>
                </c:pt>
                <c:pt idx="3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ED-4D9F-825A-B13C1F9D6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108336"/>
        <c:axId val="301106696"/>
      </c:barChart>
      <c:catAx>
        <c:axId val="30110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06696"/>
        <c:crosses val="autoZero"/>
        <c:auto val="1"/>
        <c:lblAlgn val="ctr"/>
        <c:lblOffset val="100"/>
        <c:noMultiLvlLbl val="0"/>
      </c:catAx>
      <c:valAx>
        <c:axId val="30110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0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Carousel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0.48433365695268299</c:v>
                </c:pt>
                <c:pt idx="1">
                  <c:v>0.52344895475308995</c:v>
                </c:pt>
                <c:pt idx="2">
                  <c:v>0.60561808635827996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F1-483B-9D3E-3525FC9824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Carousel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0.30466242315434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F1-483B-9D3E-3525FC9824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Carousel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0.27601820741145999</c:v>
                </c:pt>
                <c:pt idx="1">
                  <c:v>0.36433527865917997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F1-483B-9D3E-3525FC9824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Carousel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1.5422928980205699</c:v>
                </c:pt>
                <c:pt idx="1">
                  <c:v>1.0851778485918999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F1-483B-9D3E-3525FC982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104728"/>
        <c:axId val="301105712"/>
      </c:barChart>
      <c:catAx>
        <c:axId val="30110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05712"/>
        <c:crosses val="autoZero"/>
        <c:auto val="1"/>
        <c:lblAlgn val="ctr"/>
        <c:lblOffset val="100"/>
        <c:noMultiLvlLbl val="0"/>
      </c:catAx>
      <c:valAx>
        <c:axId val="30110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0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</c:v>
                </c:pt>
                <c:pt idx="1">
                  <c:v>1</c:v>
                </c:pt>
                <c:pt idx="2">
                  <c:v>4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CA-4620-B5A3-67CC4E35EA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A-4620-B5A3-67CC4E35EA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CA-4620-B5A3-67CC4E35E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820752"/>
        <c:axId val="302820096"/>
      </c:barChart>
      <c:catAx>
        <c:axId val="30282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20096"/>
        <c:crosses val="autoZero"/>
        <c:auto val="1"/>
        <c:lblAlgn val="ctr"/>
        <c:lblOffset val="100"/>
        <c:noMultiLvlLbl val="0"/>
      </c:catAx>
      <c:valAx>
        <c:axId val="30282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2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2881</c:v>
                </c:pt>
                <c:pt idx="1">
                  <c:v>48</c:v>
                </c:pt>
                <c:pt idx="2">
                  <c:v>525</c:v>
                </c:pt>
                <c:pt idx="3">
                  <c:v>1682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73-461B-942F-02333A4C88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260</c:v>
                </c:pt>
                <c:pt idx="1">
                  <c:v>8</c:v>
                </c:pt>
                <c:pt idx="2">
                  <c:v>41</c:v>
                </c:pt>
                <c:pt idx="3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73-461B-942F-02333A4C8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822064"/>
        <c:axId val="302820424"/>
      </c:barChart>
      <c:catAx>
        <c:axId val="30282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20424"/>
        <c:crosses val="autoZero"/>
        <c:auto val="1"/>
        <c:lblAlgn val="ctr"/>
        <c:lblOffset val="100"/>
        <c:noMultiLvlLbl val="0"/>
      </c:catAx>
      <c:valAx>
        <c:axId val="30282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2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27434-02DC-4646-9143-893C8E4E72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07FB16-4201-48D6-9778-C083373735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96664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AFF54-8365-4C78-AE68-D8D06A125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627CD-6B59-4E47-B3AB-E7F34CC5E6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743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27969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0315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1582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4190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906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2200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5846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3089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749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7959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2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17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34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5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1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9E9F9-2AD5-4DE5-85F3-E619D264B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85973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CEC7F-F49C-4D94-A912-66287BCA2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936B8A-3526-4517-A681-AFFF9143E1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633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D8E3EE-B639-45A4-8828-BD002C281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9E846-A0D6-4B08-AF98-D1B5A47AB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817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F98A1-3D46-4213-9E0C-6F1C1122C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163625-0A0D-4708-9DF6-CAB096F33F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985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1514C-BBDC-448B-A971-F6B72AABC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E5856-A22B-4B11-9C00-804D76394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225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D3844-BAFF-484F-BFF0-C7B28B630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542C46-F828-49D4-AB67-9072D3A26F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9866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66C13-994F-4506-848E-F2E8A17A8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B7F99-D1E7-46C2-BA41-BA2006700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67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655B5-A855-4D46-AFB4-D59FA3786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6BCE2D-D889-4DE5-9079-B2EA3B17D7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4434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1BA21-B287-40A8-AFA5-C24D89CBD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A9FDF-E21F-4DCE-BA82-283842240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33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E10F0-D54D-44C9-ACEF-52AEDE116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9D03F0-FF7C-41F8-BA34-CD64BE8BBD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4822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E7259-99D1-4027-94C1-E2DFB107B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DC35F-0A42-4200-BCE3-B399B39F4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79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49119-93FA-4789-B5B1-967E9DAC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EE0B62-C599-4AFA-8D36-7737839675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7706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78E7B-055E-4240-A113-B9B19F1F14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EE22B-0D70-40B3-9697-F04EA5474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81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63796-1B35-49EA-8855-4463E16D3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CA44AB-9803-4C73-B591-852F9824D4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939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87A0E-64CA-42DB-B2C9-6AD47BD81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943BB-5204-4915-9732-118A3D206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000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AC4B-EA2A-4485-9C29-6FE08AD07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02E2D3-E09C-49A7-834C-F11D947254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0641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377A0-929A-4965-9E2B-75D0A169B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D885A-0633-4BC6-85E4-90802504D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318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63D6F-2DB4-42E4-A86B-B5DD8EDFD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069F5C-4DEB-4C0D-8C03-E4CDD70F09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0941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4A431-04BB-44FD-8B67-71391B5ED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A66CB-5EC7-4070-8CAE-80231DE94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47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E529B-83B4-4DF5-AF78-9563B871E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A9B61B-250F-4A59-ADDC-9D1D6BB2FD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0970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CCE1BC-4D77-450A-B977-39AA22A6A7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55C99-CEB6-4690-9BF2-BB78EA72D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047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04F25-112C-4C6B-87D0-B21B9F637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BC7CCF-37DB-4473-B7C5-41B589787E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8374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9891B-20C6-47D5-8712-010E21146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5FCE5-DF3C-4791-8307-27CBC519F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562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ED523-7DCE-40EF-A3E0-7940C7307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0D6B0-3399-4361-9EC2-9AE23BD2AD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7259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53531021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3698117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07759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98192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59116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54220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98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- 2020-12-29 16:18:25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Toma de contacto de la Motomel #XMM totalmente renovada.😎⁣
⁣
⁣
Te permite ir cada vez más lejos, dentro y fuera de la ciudad. Te mostramos sólo un adelanto del review de moreagustavo. ⁣⁣
⁣⁣
¿Querés ver el video completo? ¡Miralo en el link de nuestra bio! 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https://scontent.cdninstagram.com/v/t51.2885-15/sh0.08/e35/s640x640/133626747_206310557593429_8307640233318374858_n.jpg?_nc_ht=scontent.cdninstagram.com&amp;_nc_cat=101&amp;_nc_ohc=cKcjKrb0twwAX9nE4wX&amp;tp=1&amp;oh=059a6450dcbadd52d47fb3f3cd5ddb1b&amp;oe=6008C9C8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27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- 2021-01-07 20:00:55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¡Dejate deslumbrar por la nueva SAHEL 150 y su tablero full digital! 😍🏁 Ingresá a www.gilera.com.ar/modelo/sahel-150 y conocé todos los detalles de este modelo que se reinventa! 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https://scontent-iad3-1.cdninstagram.com/v/t51.2885-15/135739987_760867791446686_8772480239522785186_n.jpg?_nc_cat=105&amp;ccb=2&amp;_nc_sid=8ae9d6&amp;_nc_ohc=sDIuZAQo00sAX86lpc9&amp;_nc_ht=scontent-iad3-1.cdninstagram.com&amp;oh=66d9844e239b8386eb0cec47dacbdc8e&amp;oe=602BBEE2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61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1F786-5758-4829-93FB-D1B0EB9A3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4101478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F1905-DE7A-45A5-9B52-8B1C945D6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42DB4-A4AA-47D1-AF4C-2CF597727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090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43177502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072444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55559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379232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710861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01953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19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- 2020-12-31 23:43:38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una larga historia...
 Y un camino lleno de desafíos por delante!!! 
Gilera Argentina - 2021.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https://scontent-iad3-1.cdninstagram.com/v/t51.29350-15/134724683_194265335775577_857758745743280621_n.jpg?_nc_cat=101&amp;ccb=2&amp;_nc_sid=8ae9d6&amp;_nc_ohc=oAbdRUJMQn0AX86eRx-&amp;_nc_ht=scontent-iad3-1.cdninstagram.com&amp;oh=ac591cea737c1e9206ca8fe18f11f88c&amp;oe=602C3F16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71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- 2020-12-21 20:01:03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dejar tu marca con nuestra minibike GX1 SPORT? 💥
💢 Motor  4 tiempos (refrigerado por aire)
💢 Transmisión 4 marchas
💢 Frenos disco, delanteros y traseros
Si te quedaste con ganas de conocer más, te invitamos a ingresar a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132035283_1043829382770540_4736737869080094449_n.jpg?_nc_cat=106&amp;ccb=2&amp;_nc_sid=8ae9d6&amp;_nc_ohc=OzIydb5mfloAX_-Z2NX&amp;_nc_ht=scontent-iad3-1.cdninstagram.com&amp;oh=f80fe9b530b5c51e30dd1dbdb5d9f14b&amp;oe=602AF13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205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E85B5-D216-4532-87A4-90D6BF71F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9227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C8584-DBF1-4C00-BCD1-4D1B19C35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F987A7-88F6-4F13-9EDF-B897424F17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7434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35315142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2764537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19880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76569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31284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1635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69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- 2021-01-05 20:48:51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Empezá el año con tu nueva #Gilera GX1 SPORT! 😎💣
No te pierdas cada uno de sus detalles en nuestra web! 
💻 www.gilera.com.ar/modelo/gx1-sport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https://scontent-iad3-1.cdninstagram.com/v/t51.2885-15/136385843_442814976746471_935427188931812766_n.jpg?_nc_cat=110&amp;ccb=2&amp;_nc_sid=8ae9d6&amp;_nc_ohc=krBkAT-6ORcAX_cvizl&amp;_nc_ht=scontent-iad3-1.cdninstagram.com&amp;oh=8ae57c765a0be810df888b8402e93586&amp;oe=602D6FEA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71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- 2021-01-11 20:01:19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 125, otro clásico de #Gilera! 🚀
No te pierdas cada uno sus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https://scontent-iad3-1.cdninstagram.com/v/t51.2885-15/136991519_872235450288781_2120614050209932047_n.jpg?_nc_cat=104&amp;ccb=2&amp;_nc_sid=8ae9d6&amp;_nc_ohc=LWAwnSLAQRAAX9ZHA2t&amp;_nc_ht=scontent-iad3-1.cdninstagram.com&amp;oh=71f2e0836b346cea10fb899481a1a809&amp;oe=602ADF2C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17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614C4-F47E-4C47-8459-CC3F577AA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256492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76AE-8325-49EC-8940-28293C768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3261D-DE27-456C-8692-BE7E1FBAF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621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79098181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6984269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95616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31640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81917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5347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56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- 2021-01-05 16:55:07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nuestra planta La Emilia te mostramos orgullosos la moto nacional más vendida, la elegida por todos los Argentinos, nuestra #Blitz 110. Tu herramienta de trabajo cada día, tu traslado para ir donde quieras o dar un paseo y disfrutar los fines de semana.
Y a vos, ¿𝐄𝐧 𝐪𝐮𝐞́ 𝐭𝐞 𝐛𝐚𝐧𝐜𝐚 𝐭𝐮 𝐁𝐥𝐢𝐭𝐳 𝐜𝐚𝐝𝐚 𝐝𝐢́𝐚?⁣
⁣
#MotomelTeBanca #Blitz110 #moto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136775228_4919926164746825_5988780765292324397_n.jpg?_nc_cat=104&amp;ccb=2&amp;_nc_sid=8ae9d6&amp;_nc_ohc=ut4NkJxgmQYAX_oNZuQ&amp;_nc_ht=scontent-iad3-1.cdninstagram.com&amp;oh=5e3b8906f6d79cfbb061fc99fe90eaf3&amp;oe=602A8F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47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E9236-E168-490D-B9C6-402681F39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478178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550C4-4BAF-49F0-8955-98CF143C5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24E24-6A25-4077-BC15-C71EFA37C4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0428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18203303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2712758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74760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240172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23040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529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26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- 2021-01-15 20:00:50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#Gilera nos seguimos actualizando! 💣 De la familia Enduro Series, te presentamos la nueva SAHEL 150! 💥
☑️ Tablero digital
☑️ Motor 4 tiempos, refrigerado por aire
☑️ Transmisión, 5 marchas
☑️ Freno delantero con disco lobulado
☑️ Encendido electrónico por CDI
Encontra más detalles en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https://scontent-iad3-1.cdninstagram.com/v/t51.2885-15/138909978_161570868764626_3174740888454414784_n.jpg?_nc_cat=102&amp;ccb=2&amp;_nc_sid=8ae9d6&amp;_nc_ohc=0G0kt2upLdwAX874Glo&amp;_nc_ht=scontent-iad3-1.cdninstagram.com&amp;oh=13198a22162d0e15b23b6174a4e27cda&amp;oe=602AF01A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248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EF334-34F6-46C1-BDB5-2CA81A6BE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627816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D5373-5A1C-49FE-AA5A-4C387DC0E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DCF1AF-FA87-43B1-A000-15E3651318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893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03878796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4120001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37735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83374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79478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3474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64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- 2020-12-30 19:30:29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descubrir la nueva 🏁 SAHEL 150?
☑️ Tablero digital
☑️ Motor 4 tiempos, refrigerado por aire
☑️ Transmisión, 5 marchas
☑️ Freno delantero con disco lobulado
☑️ Encendido electrónico por CDI
¿Te quedaste con ganas de conocer más? 💻 www.gilera.com.ar/modelo/sahel-150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133910457_1333957510272171_5729799119505221400_n.jpg?_nc_cat=104&amp;ccb=2&amp;_nc_sid=8ae9d6&amp;_nc_ohc=xI3vVWthUv0AX-a8Q5X&amp;_nc_ht=scontent-iad3-1.cdninstagram.com&amp;oh=aed587b9afd0d00a32c170870e0bb03a&amp;oe=602CE9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086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070AA-ABB5-448A-907B-01FD40967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287247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22865-52AE-40D4-9B66-D8BA246EA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A7CDC6-E192-4C69-B3F3-B83918F42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4848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44495386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5419290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168917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29003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25836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240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12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- 2021-01-14 20:00:31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ciudad es tuya! 💥 Deja tu marca con nuestra mini bike GX1 Sport! 🏁
🚩  Motor 4 tiempos, refrigerado por aire
🚩 Transmisión 4 marchas
🚩  Frenos disco, delanteros y traseros
Descubrí más detalles en 💻 www.gilera.com.ar/modelos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138538697_1087883238302995_6235568760109705981_n.jpg?_nc_cat=107&amp;ccb=2&amp;_nc_sid=8ae9d6&amp;_nc_ohc=X_MoLvo3_DsAX8qFqJ2&amp;_nc_ht=scontent-iad3-1.cdninstagram.com&amp;oh=86b0a77ea27fb8b7a009ad450f6bcf64&amp;oe=602D49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63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- 2020-12-24 14:30:58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Después de este año tan especial para todos, desde la familia Gilera les deseamos una feliz Navidad y un Año Nuevo con renovada esperanza, siempre en compañía de nuestros seres queridos... ¡Felices Fiestas! ✨🤩
#Gilera #GileraMotors #GileraArgentina #InfinitosCaminosTeEsperan #motos #0km #LaMarcadeSiempre #Navidad #Christmas #Holidays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https://scontent-iad3-1.cdninstagram.com/v/t51.2885-15/132320329_391263078624478_4974464671238879940_n.jpg?_nc_cat=109&amp;ccb=2&amp;_nc_sid=8ae9d6&amp;_nc_ohc=cWIHs5fmJHsAX-uBpBz&amp;_nc_ht=scontent-iad3-1.cdninstagram.com&amp;oh=6f2a6f7624db3aba5ab8d5e73e7fd002&amp;oe=602BC499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801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D5ECE-6328-46D6-92FA-B88908997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913561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E4C95-E60C-480D-B6F2-2AA7A57A3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B3FA19-352F-4677-BCA2-DA770972C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5401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00678992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6748501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18261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71605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619389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59572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- 2021-01-18 20:01:06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SAHEL 150 😎 te está esperando en tu concesionario oficial más cercano! 
📍 www.gilera.com.ar/concesionarios
#Gilera #GileraMotors #GileraArgentina #InfinitosCaminosTeEsperan #motos #0km #LaMarcadeSiempre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https://scontent-iad3-1.cdninstagram.com/v/t51.2885-15/139783119_903681883725874_1980951081873793059_n.jpg?_nc_cat=110&amp;ccb=2&amp;_nc_sid=8ae9d6&amp;_nc_ohc=Gd--g_0AAEkAX-Ex5SA&amp;_nc_ht=scontent-iad3-1.cdninstagram.com&amp;oh=b8720fbaeafffcd031e761ed82fb9b0a&amp;oe=602CDE00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27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- 2020-12-29 21:05:07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Motomel sabemos lo importante que es mantener tu moto en perfecto estado y es por eso que usamos y recomendamos la línea de lubricantes Castrol.⁣
⁣
Cada moto tiene necesidades diferentes. Para tu #Skua recomendamos ACTEVO ESSENTIAL, que brinda una protección esencial al motor, manteniendolo limpio y cuidando el embrague y los engranajes.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https://scontent-iad3-1.cdninstagram.com/v/t51.2885-15/133871690_200095811775340_6296644825840397609_n.jpg?_nc_cat=107&amp;ccb=2&amp;_nc_sid=8ae9d6&amp;_nc_ohc=ETea6pwLUgUAX8yg1_2&amp;_nc_ht=scontent-iad3-1.cdninstagram.com&amp;oh=e3a0868efa123682844572d3450e8a62&amp;oe=602ADF0E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213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40556-1B63-49BA-8280-21DFF434F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511726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9E37A-53B2-4DB1-BE2C-1D012F729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5DF743-DC9A-45DA-A7BA-4541374FC1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1358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51787928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2316582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17540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80808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57014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7815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19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- 2020-12-25 00:00:13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une la pasión por las motos, las ganas de salir a pelearla todos los días porque lo más importante es vivir a fondo. Nuestro deseo es que estas fiestas puedas brindar con los tuyos sabiendo que lo diste todo y que lo mejor siempre está por venir. Nosotros vamos a estar ahí bancándote siempre.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https://scontent-iad3-1.cdninstagram.com/v/t51.2885-15/132202407_817370285505074_3341785966701516147_n.jpg?_nc_cat=103&amp;ccb=2&amp;_nc_sid=8ae9d6&amp;_nc_ohc=iuLMY7C-ArsAX-umjPC&amp;_nc_ht=scontent-iad3-1.cdninstagram.com&amp;oh=647c7f86983aff33506fdcd79c3d0be3&amp;oe=602D6B09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78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F2449-A593-4B77-84CE-EB01DDBB7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0026598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0AD98-2364-437A-9832-971E0A904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B21020-FB65-40B0-AF64-90C5E48521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0183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87916590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5624573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06362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749737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82205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5909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5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- 2020-12-23 14:00:41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𝐍𝐨𝐬 𝐮𝐧𝐢𝐦𝐨𝐬 𝐚 𝐀𝐗𝐈𝐎𝐍 𝐞𝐧𝐞𝐫𝐠𝐲 𝐲 𝐂𝐚𝐬𝐭𝐫𝐨𝐥 para ofrecerte los mejores productos para el cuidado de tu moto.⁣
⁣
Queremos brindarte el mejor rendimiento y protección, por eso sumamos la más alta tecnología e innovación en combustibles y lubricantes para asegurarte el perfecto funcionamiento de tu Motomel y prolongar su vida útil.⁣
⁣
𝐃𝐞𝐬𝐝𝐞 𝐡𝐨𝐲, 𝐌𝐨𝐭𝐨𝐦𝐞𝐥 𝐫𝐞𝐜𝐨𝐦𝐢𝐞𝐧𝐝𝐚 𝐩𝐚𝐫𝐚 𝐭𝐨𝐝𝐚 𝐬𝐮 𝐠𝐚𝐦𝐚 𝐝𝐞 𝐦𝐨𝐭𝐨𝐬 𝐥𝐨𝐬 𝐜𝐨𝐦𝐛𝐮𝐬𝐭𝐢𝐛𝐥𝐞𝐬 𝐀𝐗𝐈𝐎𝐍 𝐞𝐧𝐞𝐫𝐠𝐲 𝐲 𝐥𝐚 𝐥𝐢́𝐧𝐞𝐚 𝐝𝐞 𝐥𝐮𝐛𝐫𝐢𝐜𝐚𝐧𝐭𝐞𝐬 𝐂𝐚𝐬𝐭𝐫𝐨𝐥.⁣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https://scontent-iad3-1.cdninstagram.com/v/t51.2885-15/132092570_1043233529510729_865482996925022391_n.jpg?_nc_cat=103&amp;ccb=2&amp;_nc_sid=8ae9d6&amp;_nc_ohc=zSLNhSRtz-sAX--HSOv&amp;_nc_ht=scontent-iad3-1.cdninstagram.com&amp;oh=b6e6d3f2c6ecb8439ba78536c6675604&amp;oe=602A16F1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710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65371-05E4-4697-86D2-238D4B990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387508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75B44-E46D-4002-91D8-EF7ECB4EA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F0004-9C95-471D-8198-EEC8901FC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3750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1829472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6317627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978878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6458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454355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72787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5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- 2021-01-06 23:00:41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fiel compañera #SkuaAdventure es barro, adrenalina y aventura. Esta Skua te banca en todas y te lleva a donde querés ir.😎⁣
⁣
¿A dónde irías vos con tu Skua Adventure?🔥🔥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https://scontent.cdninstagram.com/v/t51.2885-15/sh0.08/e35/s640x640/135608469_444320946743629_487901903685747469_n.jpg?_nc_ht=scontent.cdninstagram.com&amp;_nc_cat=101&amp;_nc_ohc=GU9al2SZUOoAX8nPvdP&amp;tp=1&amp;oh=7cbb6d34752cc7b3c2539ea3c6b1697f&amp;oe=6008B910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71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- 2021-01-18 21:20:06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Verano, ruta y aventura. 👉Momento ideal para emprender un viaje en moto. Elegí el destino que quieras, la Skua Adventure 250 fue diseñada para superar los límites.😎⁣⁣
Recordemos seguir con todos los cuidados necesarios. ⁣⁣⁣
Y vos, ¿𝐀 𝐝𝐨́𝐧𝐝𝐞 𝐭𝐞 𝐢𝐫𝐢́𝐚𝐬 𝐜𝐨𝐧 𝐭𝐮 #𝐒𝐤𝐮𝐚𝐀𝐝𝐯𝐞𝐧𝐭𝐮𝐫𝐞?⁣
⁣⁣⁣
#MotomelTeBanca⁣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https://scontent-iad3-1.cdninstagram.com/v/t51.2885-15/140308223_856946901771110_6912908767788027081_n.jpg?_nc_cat=105&amp;ccb=2&amp;_nc_sid=8ae9d6&amp;_nc_ohc=le0gtvftZtAAX8D9wpg&amp;_nc_ht=scontent-iad3-1.cdninstagram.com&amp;oh=a4d8077ccf8583412e06e8ca8f0bfa30&amp;oe=602ABB4E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959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AD27A-DC95-4D6E-AD8F-AEE62BB39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728766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CCD87-E226-433E-84CD-C36DBAA9A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3A2AAD-A0C4-4188-A235-6A0E211B44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3537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30696584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7044756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43931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6228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33420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9739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51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- 2021-01-05 18:05:09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¡𝐆𝐚𝐧𝐚𝐭𝐞 𝐮𝐧𝐚 #𝐁𝐢𝐜𝐢𝐌𝐨𝐭𝐨𝐦𝐞𝐥 𝐞𝐥𝐢𝐠𝐢𝐞𝐧𝐝𝐨 𝐞𝐥 #𝐉𝐮𝐠𝐚𝐝𝐨𝐫𝐌𝐨𝐭𝐨𝐦𝐞𝐥 𝐝𝐞𝐥 𝐦𝐞𝐬! 😱⁣
⠀⠀⠀⠀⠀⠀⠀⠀⠀⠀⠀⠀⠀⠀⠀⠀⠀⠀⠀⠀⠀⠀⠀⠀⠀⠀⠀⠀⠀⠀⠀⠀⠀⠀⠀⠀⁣
Arrancamos el año eligiendo el #JugadorMotomel de DICIEMBRE. Para participar tenés que poner me gusta en la publicación, elegir 1 jugador y seguirnos!⁣
Participan usuarios de: Facebook, Twitter o Instagram.⁣
⁣
Elegí entre los siguientes jugadores:⁣
⁣
👉Luciano Pocrnjic⁣
👉Patricio Toranzo⁣
👉Nicolás de la Cruz⁣
⁣
¿Cuál tiene que ser el #JugadorMotomel del mes? ¡Comentá y ayudanos a elegirlo!⁣
⁣
Tenés tiempo hasta el 12/01!⁣
⁣
#MotomelTeBanca #Sorteo #bici
Bases y Condiciones en el link de nuestra bio de Instagram.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https://scontent-iad3-1.cdninstagram.com/v/t51.2885-15/135573744_231162391782819_8129697150121915595_n.jpg?_nc_cat=110&amp;ccb=2&amp;_nc_sid=8ae9d6&amp;_nc_ohc=v1EPbbHurLYAX-eXSow&amp;_nc_ht=scontent-iad3-1.cdninstagram.com&amp;oh=1535924b4b62e5f3e13e5aaa5338773e&amp;oe=602D0511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224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554BF-21C9-4A3C-8E9C-ABBB97D4C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516616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F5858-3577-4FE1-919F-FEEE0C3BA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0E6E13-6D81-40C6-9DD8-3D6E11D9E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4121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17421246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4770446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703708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39805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093519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7165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78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- 2021-01-08 17:00:37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¿Vas a salir a la ruta este verano ? 🙌⁣
⁣
Te dejamos recomendaciones para emprender un viaje seguro.
⁣
Es importante realizar todos los chequeos antes de salir, ser responsable en los cuidados de tu moto y cuidarte.
Deslizá y chequeá que tu moto esté en perfectas condiciones y luego ya podés disfrutar de salir a rodar. 😎⁣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https://scontent-iad3-1.cdninstagram.com/v/t51.2885-15/136069276_797687397761136_7777027897614624610_n.jpg?_nc_cat=107&amp;ccb=2&amp;_nc_sid=8ae9d6&amp;_nc_ohc=VwjQ_UwrgbYAX9ZCNUD&amp;_nc_ht=scontent-iad3-1.cdninstagram.com&amp;oh=eeba3dc31d07a54c32ff39b282308644&amp;oe=602C1097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55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- 2020-12-28 19:50:20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#𝐒𝐭𝐫𝐚𝐭𝐨𝐄𝐮𝐫𝐨 combina estilo retro con tecnología actual. ⁣
⁣
Deslizá y descubrí todos sus componentes en su ficha técnica. 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https://scontent-iad3-1.cdninstagram.com/v/t51.2885-15/133607528_386062169358345_1580359274848088514_n.jpg?_nc_cat=102&amp;ccb=2&amp;_nc_sid=8ae9d6&amp;_nc_ohc=xgk947O4J8wAX_UJcD3&amp;_nc_ht=scontent-iad3-1.cdninstagram.com&amp;oh=393987f5dc72f7283a745fe3a4bffa7b&amp;oe=602D7C51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67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71D6F-BE19-45FA-9DED-31F840FFB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4262057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7476A-2875-4CA9-AB83-FABBC8C55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F7DDF-D9AB-4029-B72D-077F1EB01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711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353442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663242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517258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575299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42169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18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125.46153846154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60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173.08333333333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74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73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63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48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9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81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32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86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753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8B592-A7D2-46F6-9F95-D950D333B4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8855393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43BA4-208D-4B99-842C-0C2943A41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BB6093-B4C5-4B1C-ADD6-767A511624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6329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312111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944878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765495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181083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04059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40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21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34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12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3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62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#SkuaAdventure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6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#𝐒𝐤𝐮𝐚𝐀𝐝𝐯𝐞𝐧𝐭𝐮𝐫𝐞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01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37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#48cuotas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62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#Hunter150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223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07FF4-CDFF-4A00-8425-90E7D721A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7894186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B11E6-43CF-4B2B-9A86-3D2F63206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0C47FC-ED13-40F7-B968-08878FB9BB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6931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81106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58253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105166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727979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20199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09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#EnergyTuning110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40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#Expert150DOT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246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#𝐒𝐭𝐫𝐚𝐭𝐨𝐄𝐮𝐫𝐨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88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#XMM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34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05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42916-21D4-4906-9492-33EA72724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470557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2092</Words>
  <Application>Microsoft Office PowerPoint</Application>
  <PresentationFormat>On-screen Show (4:3)</PresentationFormat>
  <Paragraphs>457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Per Weekday | Motomel</vt:lpstr>
      <vt:lpstr>Instagram Posts By Hour | Motomel</vt:lpstr>
      <vt:lpstr>Instagram Interaction Rate By Hour | Motomel</vt:lpstr>
      <vt:lpstr>Instagram Posts By Weekday | Motomel</vt:lpstr>
      <vt:lpstr>Instagram Interaction Rate By Weekday | Motomel</vt:lpstr>
      <vt:lpstr>Instagram Interactions by Post Type | Motomel</vt:lpstr>
      <vt:lpstr>Instagram Interaction Rate By Post Type | Motomel</vt:lpstr>
      <vt:lpstr>Instagram Post Type Distribution Per Profile | Motomel</vt:lpstr>
      <vt:lpstr>Instagram Interactions Distribution | Motomel</vt:lpstr>
      <vt:lpstr>Instagram Posts Table | Motomel - 1 of 13</vt:lpstr>
      <vt:lpstr>Instagram Posts Table | Motomel - 2 of 13</vt:lpstr>
      <vt:lpstr>Instagram Posts Table | Motomel - 3 of 13</vt:lpstr>
      <vt:lpstr>Instagram Posts Table | Motomel - 4 of 13</vt:lpstr>
      <vt:lpstr>Instagram Posts Table | Motomel - 5 of 13</vt:lpstr>
      <vt:lpstr>Instagram Posts Table | Motomel - 6 of 13</vt:lpstr>
      <vt:lpstr>Instagram Posts Table | Motomel - 7 of 13</vt:lpstr>
      <vt:lpstr>Instagram Posts Table | Motomel - 8 of 13</vt:lpstr>
      <vt:lpstr>Instagram Posts Table | Motomel - 9 of 13</vt:lpstr>
      <vt:lpstr>Instagram Posts Table | Motomel - 10 of 13</vt:lpstr>
      <vt:lpstr>Instagram Posts Table | Motomel - 11 of 13</vt:lpstr>
      <vt:lpstr>Instagram Posts Table | Motomel - 12 of 13</vt:lpstr>
      <vt:lpstr>Instagram Posts Table | Motomel - 13 of 13</vt:lpstr>
      <vt:lpstr>Instagram Hashtag Detection | Motomel - 1 of 3</vt:lpstr>
      <vt:lpstr>Instagram Hashtag Detection | Motomel - 2 of 3</vt:lpstr>
      <vt:lpstr>Instagram Hashtag Detection | Motomel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2021-01-19T09:19:19Z</dcterms:created>
  <dcterms:modified xsi:type="dcterms:W3CDTF">2021-01-19T09:20:12Z</dcterms:modified>
</cp:coreProperties>
</file>