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17849</c:v>
                </c:pt>
                <c:pt idx="1">
                  <c:v>18034</c:v>
                </c:pt>
                <c:pt idx="2">
                  <c:v>18202</c:v>
                </c:pt>
                <c:pt idx="3">
                  <c:v>18394</c:v>
                </c:pt>
                <c:pt idx="4">
                  <c:v>18513</c:v>
                </c:pt>
                <c:pt idx="5">
                  <c:v>18661</c:v>
                </c:pt>
                <c:pt idx="6">
                  <c:v>18812</c:v>
                </c:pt>
                <c:pt idx="7">
                  <c:v>18980</c:v>
                </c:pt>
                <c:pt idx="8">
                  <c:v>19152</c:v>
                </c:pt>
                <c:pt idx="9">
                  <c:v>19268</c:v>
                </c:pt>
                <c:pt idx="10">
                  <c:v>19434</c:v>
                </c:pt>
                <c:pt idx="11">
                  <c:v>19571</c:v>
                </c:pt>
                <c:pt idx="12">
                  <c:v>19694</c:v>
                </c:pt>
                <c:pt idx="13">
                  <c:v>19731</c:v>
                </c:pt>
                <c:pt idx="14">
                  <c:v>19730</c:v>
                </c:pt>
                <c:pt idx="15">
                  <c:v>19732</c:v>
                </c:pt>
                <c:pt idx="16">
                  <c:v>19733</c:v>
                </c:pt>
                <c:pt idx="17">
                  <c:v>19821</c:v>
                </c:pt>
                <c:pt idx="18">
                  <c:v>19913</c:v>
                </c:pt>
                <c:pt idx="19">
                  <c:v>20001</c:v>
                </c:pt>
                <c:pt idx="20">
                  <c:v>20075</c:v>
                </c:pt>
                <c:pt idx="21">
                  <c:v>20164</c:v>
                </c:pt>
                <c:pt idx="22">
                  <c:v>20257</c:v>
                </c:pt>
                <c:pt idx="23">
                  <c:v>20355</c:v>
                </c:pt>
                <c:pt idx="24">
                  <c:v>20454</c:v>
                </c:pt>
                <c:pt idx="25">
                  <c:v>20518</c:v>
                </c:pt>
                <c:pt idx="26">
                  <c:v>20589</c:v>
                </c:pt>
                <c:pt idx="27">
                  <c:v>20654</c:v>
                </c:pt>
                <c:pt idx="28">
                  <c:v>20726</c:v>
                </c:pt>
                <c:pt idx="29">
                  <c:v>20791</c:v>
                </c:pt>
                <c:pt idx="30">
                  <c:v>20866</c:v>
                </c:pt>
              </c:numCache>
            </c:numRef>
          </c:val>
          <c:smooth val="0"/>
          <c:extLst>
            <c:ext xmlns:c16="http://schemas.microsoft.com/office/drawing/2014/chart" uri="{C3380CC4-5D6E-409C-BE32-E72D297353CC}">
              <c16:uniqueId val="{00000000-9D8D-4660-B25D-74AC294BF4BF}"/>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24566</c:v>
                </c:pt>
                <c:pt idx="1">
                  <c:v>24692</c:v>
                </c:pt>
                <c:pt idx="2">
                  <c:v>24725</c:v>
                </c:pt>
                <c:pt idx="3">
                  <c:v>24826</c:v>
                </c:pt>
                <c:pt idx="4">
                  <c:v>24911</c:v>
                </c:pt>
                <c:pt idx="5">
                  <c:v>24993</c:v>
                </c:pt>
                <c:pt idx="6">
                  <c:v>25067</c:v>
                </c:pt>
                <c:pt idx="7">
                  <c:v>25155</c:v>
                </c:pt>
                <c:pt idx="8">
                  <c:v>25238</c:v>
                </c:pt>
                <c:pt idx="9">
                  <c:v>25246</c:v>
                </c:pt>
                <c:pt idx="10">
                  <c:v>25342</c:v>
                </c:pt>
                <c:pt idx="11">
                  <c:v>25425</c:v>
                </c:pt>
                <c:pt idx="12">
                  <c:v>25494</c:v>
                </c:pt>
                <c:pt idx="13">
                  <c:v>25490</c:v>
                </c:pt>
                <c:pt idx="14">
                  <c:v>25489</c:v>
                </c:pt>
                <c:pt idx="15">
                  <c:v>25486</c:v>
                </c:pt>
                <c:pt idx="16">
                  <c:v>25483</c:v>
                </c:pt>
                <c:pt idx="17">
                  <c:v>25507</c:v>
                </c:pt>
                <c:pt idx="18">
                  <c:v>25535</c:v>
                </c:pt>
                <c:pt idx="19">
                  <c:v>25565</c:v>
                </c:pt>
                <c:pt idx="20">
                  <c:v>25593</c:v>
                </c:pt>
                <c:pt idx="21">
                  <c:v>25616</c:v>
                </c:pt>
                <c:pt idx="22">
                  <c:v>25642</c:v>
                </c:pt>
                <c:pt idx="23">
                  <c:v>25667</c:v>
                </c:pt>
                <c:pt idx="24">
                  <c:v>25707</c:v>
                </c:pt>
                <c:pt idx="25">
                  <c:v>25738</c:v>
                </c:pt>
                <c:pt idx="26">
                  <c:v>25762</c:v>
                </c:pt>
                <c:pt idx="27">
                  <c:v>25780</c:v>
                </c:pt>
                <c:pt idx="28">
                  <c:v>25804</c:v>
                </c:pt>
                <c:pt idx="29">
                  <c:v>25819</c:v>
                </c:pt>
                <c:pt idx="30">
                  <c:v>25840</c:v>
                </c:pt>
              </c:numCache>
            </c:numRef>
          </c:val>
          <c:smooth val="0"/>
          <c:extLst>
            <c:ext xmlns:c16="http://schemas.microsoft.com/office/drawing/2014/chart" uri="{C3380CC4-5D6E-409C-BE32-E72D297353CC}">
              <c16:uniqueId val="{00000001-9D8D-4660-B25D-74AC294BF4BF}"/>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31820</c:v>
                </c:pt>
                <c:pt idx="1">
                  <c:v>31819</c:v>
                </c:pt>
                <c:pt idx="2">
                  <c:v>31821</c:v>
                </c:pt>
                <c:pt idx="3">
                  <c:v>31836</c:v>
                </c:pt>
                <c:pt idx="4">
                  <c:v>31837</c:v>
                </c:pt>
                <c:pt idx="5">
                  <c:v>31834</c:v>
                </c:pt>
                <c:pt idx="6">
                  <c:v>31834</c:v>
                </c:pt>
                <c:pt idx="7">
                  <c:v>31834</c:v>
                </c:pt>
                <c:pt idx="8">
                  <c:v>31834</c:v>
                </c:pt>
                <c:pt idx="9">
                  <c:v>31834</c:v>
                </c:pt>
                <c:pt idx="10">
                  <c:v>31831</c:v>
                </c:pt>
                <c:pt idx="11">
                  <c:v>31833</c:v>
                </c:pt>
                <c:pt idx="12">
                  <c:v>31833</c:v>
                </c:pt>
                <c:pt idx="13">
                  <c:v>31831</c:v>
                </c:pt>
                <c:pt idx="14">
                  <c:v>31829</c:v>
                </c:pt>
                <c:pt idx="15">
                  <c:v>31828</c:v>
                </c:pt>
                <c:pt idx="16">
                  <c:v>31829</c:v>
                </c:pt>
                <c:pt idx="17">
                  <c:v>31828</c:v>
                </c:pt>
                <c:pt idx="18">
                  <c:v>31826</c:v>
                </c:pt>
                <c:pt idx="19">
                  <c:v>31825</c:v>
                </c:pt>
                <c:pt idx="20">
                  <c:v>31824</c:v>
                </c:pt>
                <c:pt idx="21">
                  <c:v>31824</c:v>
                </c:pt>
                <c:pt idx="22">
                  <c:v>31831</c:v>
                </c:pt>
                <c:pt idx="23">
                  <c:v>31833</c:v>
                </c:pt>
                <c:pt idx="24">
                  <c:v>31834</c:v>
                </c:pt>
                <c:pt idx="25">
                  <c:v>31842</c:v>
                </c:pt>
                <c:pt idx="26">
                  <c:v>31845</c:v>
                </c:pt>
                <c:pt idx="27">
                  <c:v>31848</c:v>
                </c:pt>
                <c:pt idx="28">
                  <c:v>31842</c:v>
                </c:pt>
                <c:pt idx="29">
                  <c:v>31843</c:v>
                </c:pt>
                <c:pt idx="30">
                  <c:v>31846</c:v>
                </c:pt>
              </c:numCache>
            </c:numRef>
          </c:val>
          <c:smooth val="0"/>
          <c:extLst>
            <c:ext xmlns:c16="http://schemas.microsoft.com/office/drawing/2014/chart" uri="{C3380CC4-5D6E-409C-BE32-E72D297353CC}">
              <c16:uniqueId val="{00000002-9D8D-4660-B25D-74AC294BF4BF}"/>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43095</c:v>
                </c:pt>
                <c:pt idx="1">
                  <c:v>43204</c:v>
                </c:pt>
                <c:pt idx="2">
                  <c:v>43345</c:v>
                </c:pt>
                <c:pt idx="3">
                  <c:v>43424</c:v>
                </c:pt>
                <c:pt idx="4">
                  <c:v>43445</c:v>
                </c:pt>
                <c:pt idx="5">
                  <c:v>43452</c:v>
                </c:pt>
                <c:pt idx="6">
                  <c:v>43453</c:v>
                </c:pt>
                <c:pt idx="7">
                  <c:v>43472</c:v>
                </c:pt>
                <c:pt idx="8">
                  <c:v>43489</c:v>
                </c:pt>
                <c:pt idx="9">
                  <c:v>43506</c:v>
                </c:pt>
                <c:pt idx="10">
                  <c:v>43524</c:v>
                </c:pt>
                <c:pt idx="11">
                  <c:v>43536</c:v>
                </c:pt>
                <c:pt idx="12">
                  <c:v>43539</c:v>
                </c:pt>
                <c:pt idx="13">
                  <c:v>43548</c:v>
                </c:pt>
                <c:pt idx="14">
                  <c:v>43563</c:v>
                </c:pt>
                <c:pt idx="15">
                  <c:v>43596</c:v>
                </c:pt>
                <c:pt idx="16">
                  <c:v>43607</c:v>
                </c:pt>
                <c:pt idx="17">
                  <c:v>43623</c:v>
                </c:pt>
                <c:pt idx="18">
                  <c:v>43639</c:v>
                </c:pt>
                <c:pt idx="19">
                  <c:v>43722</c:v>
                </c:pt>
                <c:pt idx="20">
                  <c:v>43756</c:v>
                </c:pt>
                <c:pt idx="21">
                  <c:v>43777</c:v>
                </c:pt>
                <c:pt idx="22">
                  <c:v>43795</c:v>
                </c:pt>
                <c:pt idx="23">
                  <c:v>43875</c:v>
                </c:pt>
                <c:pt idx="24">
                  <c:v>43937</c:v>
                </c:pt>
                <c:pt idx="25">
                  <c:v>43967</c:v>
                </c:pt>
                <c:pt idx="26">
                  <c:v>43990</c:v>
                </c:pt>
                <c:pt idx="27">
                  <c:v>43995</c:v>
                </c:pt>
                <c:pt idx="28">
                  <c:v>44021</c:v>
                </c:pt>
                <c:pt idx="29">
                  <c:v>44056</c:v>
                </c:pt>
                <c:pt idx="30">
                  <c:v>44072</c:v>
                </c:pt>
              </c:numCache>
            </c:numRef>
          </c:val>
          <c:smooth val="0"/>
          <c:extLst>
            <c:ext xmlns:c16="http://schemas.microsoft.com/office/drawing/2014/chart" uri="{C3380CC4-5D6E-409C-BE32-E72D297353CC}">
              <c16:uniqueId val="{00000003-9D8D-4660-B25D-74AC294BF4BF}"/>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Sheet1!$F$2:$F$32</c:f>
              <c:numCache>
                <c:formatCode>General</c:formatCode>
                <c:ptCount val="31"/>
                <c:pt idx="0">
                  <c:v>267177</c:v>
                </c:pt>
                <c:pt idx="1">
                  <c:v>267172</c:v>
                </c:pt>
                <c:pt idx="2">
                  <c:v>267167</c:v>
                </c:pt>
                <c:pt idx="3">
                  <c:v>267163</c:v>
                </c:pt>
                <c:pt idx="4">
                  <c:v>267153</c:v>
                </c:pt>
                <c:pt idx="5">
                  <c:v>267136</c:v>
                </c:pt>
                <c:pt idx="6">
                  <c:v>267137</c:v>
                </c:pt>
                <c:pt idx="7">
                  <c:v>267136</c:v>
                </c:pt>
                <c:pt idx="8">
                  <c:v>267131</c:v>
                </c:pt>
                <c:pt idx="9">
                  <c:v>267122</c:v>
                </c:pt>
                <c:pt idx="10">
                  <c:v>267110</c:v>
                </c:pt>
                <c:pt idx="11">
                  <c:v>267102</c:v>
                </c:pt>
                <c:pt idx="12">
                  <c:v>267094</c:v>
                </c:pt>
                <c:pt idx="13">
                  <c:v>267085</c:v>
                </c:pt>
                <c:pt idx="14">
                  <c:v>267076</c:v>
                </c:pt>
                <c:pt idx="15">
                  <c:v>267072</c:v>
                </c:pt>
                <c:pt idx="16">
                  <c:v>267071</c:v>
                </c:pt>
                <c:pt idx="17">
                  <c:v>267063</c:v>
                </c:pt>
                <c:pt idx="18">
                  <c:v>267053</c:v>
                </c:pt>
                <c:pt idx="19">
                  <c:v>267049</c:v>
                </c:pt>
                <c:pt idx="20">
                  <c:v>267041</c:v>
                </c:pt>
                <c:pt idx="21">
                  <c:v>267038</c:v>
                </c:pt>
                <c:pt idx="22">
                  <c:v>267029</c:v>
                </c:pt>
                <c:pt idx="23">
                  <c:v>267022</c:v>
                </c:pt>
                <c:pt idx="24">
                  <c:v>267015</c:v>
                </c:pt>
                <c:pt idx="25">
                  <c:v>267014</c:v>
                </c:pt>
                <c:pt idx="26">
                  <c:v>267006</c:v>
                </c:pt>
                <c:pt idx="27">
                  <c:v>267007</c:v>
                </c:pt>
                <c:pt idx="28">
                  <c:v>266996</c:v>
                </c:pt>
                <c:pt idx="29">
                  <c:v>266990</c:v>
                </c:pt>
                <c:pt idx="30">
                  <c:v>266987</c:v>
                </c:pt>
              </c:numCache>
            </c:numRef>
          </c:val>
          <c:smooth val="0"/>
          <c:extLst>
            <c:ext xmlns:c16="http://schemas.microsoft.com/office/drawing/2014/chart" uri="{C3380CC4-5D6E-409C-BE32-E72D297353CC}">
              <c16:uniqueId val="{00000004-9D8D-4660-B25D-74AC294BF4BF}"/>
            </c:ext>
          </c:extLst>
        </c:ser>
        <c:dLbls>
          <c:showLegendKey val="0"/>
          <c:showVal val="0"/>
          <c:showCatName val="0"/>
          <c:showSerName val="0"/>
          <c:showPercent val="0"/>
          <c:showBubbleSize val="0"/>
        </c:dLbls>
        <c:smooth val="0"/>
        <c:axId val="326284424"/>
        <c:axId val="326289016"/>
      </c:lineChart>
      <c:dateAx>
        <c:axId val="326284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89016"/>
        <c:crosses val="autoZero"/>
        <c:auto val="1"/>
        <c:lblOffset val="100"/>
        <c:baseTimeUnit val="days"/>
      </c:dateAx>
      <c:valAx>
        <c:axId val="32628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84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222</c:v>
                </c:pt>
                <c:pt idx="1">
                  <c:v>185</c:v>
                </c:pt>
                <c:pt idx="2">
                  <c:v>168</c:v>
                </c:pt>
                <c:pt idx="3">
                  <c:v>192</c:v>
                </c:pt>
                <c:pt idx="4">
                  <c:v>119</c:v>
                </c:pt>
                <c:pt idx="5">
                  <c:v>148</c:v>
                </c:pt>
                <c:pt idx="6">
                  <c:v>151</c:v>
                </c:pt>
                <c:pt idx="7">
                  <c:v>168</c:v>
                </c:pt>
                <c:pt idx="8">
                  <c:v>172</c:v>
                </c:pt>
                <c:pt idx="9">
                  <c:v>116</c:v>
                </c:pt>
                <c:pt idx="10">
                  <c:v>166</c:v>
                </c:pt>
                <c:pt idx="11">
                  <c:v>137</c:v>
                </c:pt>
                <c:pt idx="12">
                  <c:v>123</c:v>
                </c:pt>
                <c:pt idx="13">
                  <c:v>37</c:v>
                </c:pt>
                <c:pt idx="14">
                  <c:v>-1</c:v>
                </c:pt>
                <c:pt idx="15">
                  <c:v>2</c:v>
                </c:pt>
                <c:pt idx="16">
                  <c:v>1</c:v>
                </c:pt>
                <c:pt idx="17">
                  <c:v>88</c:v>
                </c:pt>
                <c:pt idx="18">
                  <c:v>92</c:v>
                </c:pt>
                <c:pt idx="19">
                  <c:v>88</c:v>
                </c:pt>
                <c:pt idx="20">
                  <c:v>74</c:v>
                </c:pt>
                <c:pt idx="21">
                  <c:v>89</c:v>
                </c:pt>
                <c:pt idx="22">
                  <c:v>93</c:v>
                </c:pt>
                <c:pt idx="23">
                  <c:v>98</c:v>
                </c:pt>
                <c:pt idx="24">
                  <c:v>99</c:v>
                </c:pt>
                <c:pt idx="25">
                  <c:v>64</c:v>
                </c:pt>
                <c:pt idx="26">
                  <c:v>71</c:v>
                </c:pt>
                <c:pt idx="27">
                  <c:v>65</c:v>
                </c:pt>
                <c:pt idx="28">
                  <c:v>72</c:v>
                </c:pt>
                <c:pt idx="29">
                  <c:v>65</c:v>
                </c:pt>
                <c:pt idx="30">
                  <c:v>75</c:v>
                </c:pt>
              </c:numCache>
            </c:numRef>
          </c:val>
          <c:smooth val="0"/>
          <c:extLst>
            <c:ext xmlns:c16="http://schemas.microsoft.com/office/drawing/2014/chart" uri="{C3380CC4-5D6E-409C-BE32-E72D297353CC}">
              <c16:uniqueId val="{00000000-625A-4A8A-BDD3-EC6F09148BAA}"/>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130</c:v>
                </c:pt>
                <c:pt idx="1">
                  <c:v>126</c:v>
                </c:pt>
                <c:pt idx="2">
                  <c:v>33</c:v>
                </c:pt>
                <c:pt idx="3">
                  <c:v>101</c:v>
                </c:pt>
                <c:pt idx="4">
                  <c:v>85</c:v>
                </c:pt>
                <c:pt idx="5">
                  <c:v>82</c:v>
                </c:pt>
                <c:pt idx="6">
                  <c:v>74</c:v>
                </c:pt>
                <c:pt idx="7">
                  <c:v>88</c:v>
                </c:pt>
                <c:pt idx="8">
                  <c:v>83</c:v>
                </c:pt>
                <c:pt idx="9">
                  <c:v>8</c:v>
                </c:pt>
                <c:pt idx="10">
                  <c:v>96</c:v>
                </c:pt>
                <c:pt idx="11">
                  <c:v>83</c:v>
                </c:pt>
                <c:pt idx="12">
                  <c:v>69</c:v>
                </c:pt>
                <c:pt idx="13">
                  <c:v>-4</c:v>
                </c:pt>
                <c:pt idx="14">
                  <c:v>-1</c:v>
                </c:pt>
                <c:pt idx="15">
                  <c:v>-3</c:v>
                </c:pt>
                <c:pt idx="16">
                  <c:v>-3</c:v>
                </c:pt>
                <c:pt idx="17">
                  <c:v>24</c:v>
                </c:pt>
                <c:pt idx="18">
                  <c:v>28</c:v>
                </c:pt>
                <c:pt idx="19">
                  <c:v>30</c:v>
                </c:pt>
                <c:pt idx="20">
                  <c:v>28</c:v>
                </c:pt>
                <c:pt idx="21">
                  <c:v>23</c:v>
                </c:pt>
                <c:pt idx="22">
                  <c:v>26</c:v>
                </c:pt>
                <c:pt idx="23">
                  <c:v>25</c:v>
                </c:pt>
                <c:pt idx="24">
                  <c:v>40</c:v>
                </c:pt>
                <c:pt idx="25">
                  <c:v>31</c:v>
                </c:pt>
                <c:pt idx="26">
                  <c:v>24</c:v>
                </c:pt>
                <c:pt idx="27">
                  <c:v>18</c:v>
                </c:pt>
                <c:pt idx="28">
                  <c:v>24</c:v>
                </c:pt>
                <c:pt idx="29">
                  <c:v>15</c:v>
                </c:pt>
                <c:pt idx="30">
                  <c:v>21</c:v>
                </c:pt>
              </c:numCache>
            </c:numRef>
          </c:val>
          <c:smooth val="0"/>
          <c:extLst>
            <c:ext xmlns:c16="http://schemas.microsoft.com/office/drawing/2014/chart" uri="{C3380CC4-5D6E-409C-BE32-E72D297353CC}">
              <c16:uniqueId val="{00000001-625A-4A8A-BDD3-EC6F09148BAA}"/>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1</c:v>
                </c:pt>
                <c:pt idx="1">
                  <c:v>-1</c:v>
                </c:pt>
                <c:pt idx="2">
                  <c:v>2</c:v>
                </c:pt>
                <c:pt idx="3">
                  <c:v>15</c:v>
                </c:pt>
                <c:pt idx="4">
                  <c:v>1</c:v>
                </c:pt>
                <c:pt idx="5">
                  <c:v>-3</c:v>
                </c:pt>
                <c:pt idx="6">
                  <c:v>0</c:v>
                </c:pt>
                <c:pt idx="7">
                  <c:v>0</c:v>
                </c:pt>
                <c:pt idx="8">
                  <c:v>0</c:v>
                </c:pt>
                <c:pt idx="9">
                  <c:v>0</c:v>
                </c:pt>
                <c:pt idx="10">
                  <c:v>-3</c:v>
                </c:pt>
                <c:pt idx="11">
                  <c:v>2</c:v>
                </c:pt>
                <c:pt idx="12">
                  <c:v>0</c:v>
                </c:pt>
                <c:pt idx="13">
                  <c:v>-2</c:v>
                </c:pt>
                <c:pt idx="14">
                  <c:v>-2</c:v>
                </c:pt>
                <c:pt idx="15">
                  <c:v>-1</c:v>
                </c:pt>
                <c:pt idx="16">
                  <c:v>1</c:v>
                </c:pt>
                <c:pt idx="17">
                  <c:v>-1</c:v>
                </c:pt>
                <c:pt idx="18">
                  <c:v>-2</c:v>
                </c:pt>
                <c:pt idx="19">
                  <c:v>-1</c:v>
                </c:pt>
                <c:pt idx="20">
                  <c:v>-1</c:v>
                </c:pt>
                <c:pt idx="21">
                  <c:v>0</c:v>
                </c:pt>
                <c:pt idx="22">
                  <c:v>7</c:v>
                </c:pt>
                <c:pt idx="23">
                  <c:v>2</c:v>
                </c:pt>
                <c:pt idx="24">
                  <c:v>1</c:v>
                </c:pt>
                <c:pt idx="25">
                  <c:v>8</c:v>
                </c:pt>
                <c:pt idx="26">
                  <c:v>3</c:v>
                </c:pt>
                <c:pt idx="27">
                  <c:v>3</c:v>
                </c:pt>
                <c:pt idx="28">
                  <c:v>-6</c:v>
                </c:pt>
                <c:pt idx="29">
                  <c:v>1</c:v>
                </c:pt>
                <c:pt idx="30">
                  <c:v>3</c:v>
                </c:pt>
              </c:numCache>
            </c:numRef>
          </c:val>
          <c:smooth val="0"/>
          <c:extLst>
            <c:ext xmlns:c16="http://schemas.microsoft.com/office/drawing/2014/chart" uri="{C3380CC4-5D6E-409C-BE32-E72D297353CC}">
              <c16:uniqueId val="{00000002-625A-4A8A-BDD3-EC6F09148BAA}"/>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32</c:v>
                </c:pt>
                <c:pt idx="1">
                  <c:v>109</c:v>
                </c:pt>
                <c:pt idx="2">
                  <c:v>141</c:v>
                </c:pt>
                <c:pt idx="3">
                  <c:v>79</c:v>
                </c:pt>
                <c:pt idx="4">
                  <c:v>21</c:v>
                </c:pt>
                <c:pt idx="5">
                  <c:v>7</c:v>
                </c:pt>
                <c:pt idx="6">
                  <c:v>1</c:v>
                </c:pt>
                <c:pt idx="7">
                  <c:v>19</c:v>
                </c:pt>
                <c:pt idx="8">
                  <c:v>17</c:v>
                </c:pt>
                <c:pt idx="9">
                  <c:v>17</c:v>
                </c:pt>
                <c:pt idx="10">
                  <c:v>18</c:v>
                </c:pt>
                <c:pt idx="11">
                  <c:v>12</c:v>
                </c:pt>
                <c:pt idx="12">
                  <c:v>3</c:v>
                </c:pt>
                <c:pt idx="13">
                  <c:v>9</c:v>
                </c:pt>
                <c:pt idx="14">
                  <c:v>15</c:v>
                </c:pt>
                <c:pt idx="15">
                  <c:v>33</c:v>
                </c:pt>
                <c:pt idx="16">
                  <c:v>11</c:v>
                </c:pt>
                <c:pt idx="17">
                  <c:v>16</c:v>
                </c:pt>
                <c:pt idx="18">
                  <c:v>16</c:v>
                </c:pt>
                <c:pt idx="19">
                  <c:v>83</c:v>
                </c:pt>
                <c:pt idx="20">
                  <c:v>34</c:v>
                </c:pt>
                <c:pt idx="21">
                  <c:v>21</c:v>
                </c:pt>
                <c:pt idx="22">
                  <c:v>18</c:v>
                </c:pt>
                <c:pt idx="23">
                  <c:v>80</c:v>
                </c:pt>
                <c:pt idx="24">
                  <c:v>62</c:v>
                </c:pt>
                <c:pt idx="25">
                  <c:v>30</c:v>
                </c:pt>
                <c:pt idx="26">
                  <c:v>23</c:v>
                </c:pt>
                <c:pt idx="27">
                  <c:v>5</c:v>
                </c:pt>
                <c:pt idx="28">
                  <c:v>26</c:v>
                </c:pt>
                <c:pt idx="29">
                  <c:v>35</c:v>
                </c:pt>
                <c:pt idx="30">
                  <c:v>16</c:v>
                </c:pt>
              </c:numCache>
            </c:numRef>
          </c:val>
          <c:smooth val="0"/>
          <c:extLst>
            <c:ext xmlns:c16="http://schemas.microsoft.com/office/drawing/2014/chart" uri="{C3380CC4-5D6E-409C-BE32-E72D297353CC}">
              <c16:uniqueId val="{00000003-625A-4A8A-BDD3-EC6F09148BAA}"/>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Sheet1!$F$2:$F$32</c:f>
              <c:numCache>
                <c:formatCode>General</c:formatCode>
                <c:ptCount val="31"/>
                <c:pt idx="0">
                  <c:v>-5</c:v>
                </c:pt>
                <c:pt idx="1">
                  <c:v>-5</c:v>
                </c:pt>
                <c:pt idx="2">
                  <c:v>-5</c:v>
                </c:pt>
                <c:pt idx="3">
                  <c:v>-4</c:v>
                </c:pt>
                <c:pt idx="4">
                  <c:v>-10</c:v>
                </c:pt>
                <c:pt idx="5">
                  <c:v>-17</c:v>
                </c:pt>
                <c:pt idx="6">
                  <c:v>1</c:v>
                </c:pt>
                <c:pt idx="7">
                  <c:v>-1</c:v>
                </c:pt>
                <c:pt idx="8">
                  <c:v>-5</c:v>
                </c:pt>
                <c:pt idx="9">
                  <c:v>-9</c:v>
                </c:pt>
                <c:pt idx="10">
                  <c:v>-12</c:v>
                </c:pt>
                <c:pt idx="11">
                  <c:v>-8</c:v>
                </c:pt>
                <c:pt idx="12">
                  <c:v>-8</c:v>
                </c:pt>
                <c:pt idx="13">
                  <c:v>-9</c:v>
                </c:pt>
                <c:pt idx="14">
                  <c:v>-9</c:v>
                </c:pt>
                <c:pt idx="15">
                  <c:v>-4</c:v>
                </c:pt>
                <c:pt idx="16">
                  <c:v>-1</c:v>
                </c:pt>
                <c:pt idx="17">
                  <c:v>-8</c:v>
                </c:pt>
                <c:pt idx="18">
                  <c:v>-10</c:v>
                </c:pt>
                <c:pt idx="19">
                  <c:v>-4</c:v>
                </c:pt>
                <c:pt idx="20">
                  <c:v>-8</c:v>
                </c:pt>
                <c:pt idx="21">
                  <c:v>-3</c:v>
                </c:pt>
                <c:pt idx="22">
                  <c:v>-9</c:v>
                </c:pt>
                <c:pt idx="23">
                  <c:v>-7</c:v>
                </c:pt>
                <c:pt idx="24">
                  <c:v>-7</c:v>
                </c:pt>
                <c:pt idx="25">
                  <c:v>-1</c:v>
                </c:pt>
                <c:pt idx="26">
                  <c:v>-8</c:v>
                </c:pt>
                <c:pt idx="27">
                  <c:v>1</c:v>
                </c:pt>
                <c:pt idx="28">
                  <c:v>-11</c:v>
                </c:pt>
                <c:pt idx="29">
                  <c:v>-6</c:v>
                </c:pt>
                <c:pt idx="30">
                  <c:v>-3</c:v>
                </c:pt>
              </c:numCache>
            </c:numRef>
          </c:val>
          <c:smooth val="0"/>
          <c:extLst>
            <c:ext xmlns:c16="http://schemas.microsoft.com/office/drawing/2014/chart" uri="{C3380CC4-5D6E-409C-BE32-E72D297353CC}">
              <c16:uniqueId val="{00000004-625A-4A8A-BDD3-EC6F09148BAA}"/>
            </c:ext>
          </c:extLst>
        </c:ser>
        <c:dLbls>
          <c:showLegendKey val="0"/>
          <c:showVal val="0"/>
          <c:showCatName val="0"/>
          <c:showSerName val="0"/>
          <c:showPercent val="0"/>
          <c:showBubbleSize val="0"/>
        </c:dLbls>
        <c:smooth val="0"/>
        <c:axId val="319036576"/>
        <c:axId val="319032968"/>
      </c:lineChart>
      <c:dateAx>
        <c:axId val="319036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32968"/>
        <c:crosses val="autoZero"/>
        <c:auto val="1"/>
        <c:lblOffset val="100"/>
        <c:baseTimeUnit val="days"/>
      </c:dateAx>
      <c:valAx>
        <c:axId val="31903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36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7.8154000000000003</c:v>
                </c:pt>
                <c:pt idx="1">
                  <c:v>50</c:v>
                </c:pt>
                <c:pt idx="2">
                  <c:v>5.8917999999999999</c:v>
                </c:pt>
                <c:pt idx="3">
                  <c:v>0</c:v>
                </c:pt>
                <c:pt idx="4">
                  <c:v>24.451799999999999</c:v>
                </c:pt>
                <c:pt idx="5">
                  <c:v>100</c:v>
                </c:pt>
              </c:numCache>
            </c:numRef>
          </c:val>
          <c:extLst>
            <c:ext xmlns:c16="http://schemas.microsoft.com/office/drawing/2014/chart" uri="{C3380CC4-5D6E-409C-BE32-E72D297353CC}">
              <c16:uniqueId val="{00000000-EBDE-469D-B447-125DCB8ADB3B}"/>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9.6783999999999999</c:v>
                </c:pt>
                <c:pt idx="1">
                  <c:v>41.666699999999999</c:v>
                </c:pt>
                <c:pt idx="2">
                  <c:v>3.7126999999999999</c:v>
                </c:pt>
                <c:pt idx="3">
                  <c:v>0</c:v>
                </c:pt>
                <c:pt idx="4">
                  <c:v>14.155900000000001</c:v>
                </c:pt>
                <c:pt idx="5">
                  <c:v>31.2683</c:v>
                </c:pt>
              </c:numCache>
            </c:numRef>
          </c:val>
          <c:extLst>
            <c:ext xmlns:c16="http://schemas.microsoft.com/office/drawing/2014/chart" uri="{C3380CC4-5D6E-409C-BE32-E72D297353CC}">
              <c16:uniqueId val="{00000001-EBDE-469D-B447-125DCB8ADB3B}"/>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11.927899999999999</c:v>
                </c:pt>
                <c:pt idx="1">
                  <c:v>100</c:v>
                </c:pt>
                <c:pt idx="2">
                  <c:v>37.610999999999997</c:v>
                </c:pt>
                <c:pt idx="3">
                  <c:v>100</c:v>
                </c:pt>
                <c:pt idx="4">
                  <c:v>47.186700000000002</c:v>
                </c:pt>
                <c:pt idx="5">
                  <c:v>0.46179999999999999</c:v>
                </c:pt>
              </c:numCache>
            </c:numRef>
          </c:val>
          <c:extLst>
            <c:ext xmlns:c16="http://schemas.microsoft.com/office/drawing/2014/chart" uri="{C3380CC4-5D6E-409C-BE32-E72D297353CC}">
              <c16:uniqueId val="{00000002-EBDE-469D-B447-125DCB8ADB3B}"/>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16.507200000000001</c:v>
                </c:pt>
                <c:pt idx="1">
                  <c:v>91.666700000000006</c:v>
                </c:pt>
                <c:pt idx="2">
                  <c:v>100</c:v>
                </c:pt>
                <c:pt idx="3">
                  <c:v>0</c:v>
                </c:pt>
                <c:pt idx="4">
                  <c:v>100</c:v>
                </c:pt>
                <c:pt idx="5">
                  <c:v>12.751300000000001</c:v>
                </c:pt>
              </c:numCache>
            </c:numRef>
          </c:val>
          <c:extLst>
            <c:ext xmlns:c16="http://schemas.microsoft.com/office/drawing/2014/chart" uri="{C3380CC4-5D6E-409C-BE32-E72D297353CC}">
              <c16:uniqueId val="{00000003-EBDE-469D-B447-125DCB8ADB3B}"/>
            </c:ext>
          </c:extLst>
        </c:ser>
        <c:ser>
          <c:idx val="4"/>
          <c:order val="4"/>
          <c:tx>
            <c:strRef>
              <c:f>Sheet1!$F$1</c:f>
              <c:strCache>
                <c:ptCount val="1"/>
                <c:pt idx="0">
                  <c:v>Olmo Bikes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25</c:v>
                </c:pt>
                <c:pt idx="2">
                  <c:v>2.7038000000000002</c:v>
                </c:pt>
                <c:pt idx="3">
                  <c:v>0</c:v>
                </c:pt>
                <c:pt idx="4">
                  <c:v>1.6172</c:v>
                </c:pt>
                <c:pt idx="5">
                  <c:v>-0.3972</c:v>
                </c:pt>
              </c:numCache>
            </c:numRef>
          </c:val>
          <c:extLst>
            <c:ext xmlns:c16="http://schemas.microsoft.com/office/drawing/2014/chart" uri="{C3380CC4-5D6E-409C-BE32-E72D297353CC}">
              <c16:uniqueId val="{00000004-EBDE-469D-B447-125DCB8ADB3B}"/>
            </c:ext>
          </c:extLst>
        </c:ser>
        <c:dLbls>
          <c:showLegendKey val="0"/>
          <c:showVal val="0"/>
          <c:showCatName val="0"/>
          <c:showSerName val="0"/>
          <c:showPercent val="0"/>
          <c:showBubbleSize val="0"/>
        </c:dLbls>
        <c:axId val="319036248"/>
        <c:axId val="319029688"/>
      </c:radarChart>
      <c:catAx>
        <c:axId val="319036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29688"/>
        <c:crosses val="autoZero"/>
        <c:auto val="1"/>
        <c:lblAlgn val="ctr"/>
        <c:lblOffset val="100"/>
        <c:noMultiLvlLbl val="0"/>
      </c:catAx>
      <c:valAx>
        <c:axId val="319029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3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1.25943155386623</c:v>
                </c:pt>
                <c:pt idx="1">
                  <c:v>1.0364726315199699</c:v>
                </c:pt>
                <c:pt idx="2">
                  <c:v>0.93157369413330404</c:v>
                </c:pt>
                <c:pt idx="3">
                  <c:v>1.05482913965498</c:v>
                </c:pt>
                <c:pt idx="4">
                  <c:v>0.64695009242144197</c:v>
                </c:pt>
                <c:pt idx="5">
                  <c:v>0.79943823259331304</c:v>
                </c:pt>
                <c:pt idx="6">
                  <c:v>0.80917421360055697</c:v>
                </c:pt>
                <c:pt idx="7">
                  <c:v>0.89304699128216003</c:v>
                </c:pt>
                <c:pt idx="8">
                  <c:v>0.90621707060063195</c:v>
                </c:pt>
                <c:pt idx="9">
                  <c:v>0.60568086883876404</c:v>
                </c:pt>
                <c:pt idx="10">
                  <c:v>0.86153207390492004</c:v>
                </c:pt>
                <c:pt idx="11">
                  <c:v>0.70495008747555798</c:v>
                </c:pt>
                <c:pt idx="12">
                  <c:v>0.62848091564048802</c:v>
                </c:pt>
                <c:pt idx="13">
                  <c:v>0.187874479536915</c:v>
                </c:pt>
                <c:pt idx="14">
                  <c:v>-5.06816684405251E-3</c:v>
                </c:pt>
                <c:pt idx="15">
                  <c:v>1.0136847440446E-2</c:v>
                </c:pt>
                <c:pt idx="16">
                  <c:v>5.0679099939185098E-3</c:v>
                </c:pt>
                <c:pt idx="17">
                  <c:v>0.44595347894390103</c:v>
                </c:pt>
                <c:pt idx="18">
                  <c:v>0.46415417991019597</c:v>
                </c:pt>
                <c:pt idx="19">
                  <c:v>0.44192236227589998</c:v>
                </c:pt>
                <c:pt idx="20">
                  <c:v>0.36998150092495402</c:v>
                </c:pt>
                <c:pt idx="21">
                  <c:v>0.44333748443337501</c:v>
                </c:pt>
                <c:pt idx="22">
                  <c:v>0.461218012299147</c:v>
                </c:pt>
                <c:pt idx="23">
                  <c:v>0.48378338352174599</c:v>
                </c:pt>
                <c:pt idx="24">
                  <c:v>0.48636698599852601</c:v>
                </c:pt>
                <c:pt idx="25">
                  <c:v>0.31289723281509702</c:v>
                </c:pt>
                <c:pt idx="26">
                  <c:v>0.34603762549956102</c:v>
                </c:pt>
                <c:pt idx="27">
                  <c:v>0.31570255961921401</c:v>
                </c:pt>
                <c:pt idx="28">
                  <c:v>0.34860075530163698</c:v>
                </c:pt>
                <c:pt idx="29">
                  <c:v>0.31361574833542399</c:v>
                </c:pt>
                <c:pt idx="30">
                  <c:v>0.360733009475254</c:v>
                </c:pt>
              </c:numCache>
            </c:numRef>
          </c:val>
          <c:smooth val="0"/>
          <c:extLst>
            <c:ext xmlns:c16="http://schemas.microsoft.com/office/drawing/2014/chart" uri="{C3380CC4-5D6E-409C-BE32-E72D297353CC}">
              <c16:uniqueId val="{00000000-C69A-44D4-A862-9B824A15FDAB}"/>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0.53200196431494495</c:v>
                </c:pt>
                <c:pt idx="1">
                  <c:v>0.51290401367743998</c:v>
                </c:pt>
                <c:pt idx="2">
                  <c:v>0.13364652519034501</c:v>
                </c:pt>
                <c:pt idx="3">
                  <c:v>0.408493427704752</c:v>
                </c:pt>
                <c:pt idx="4">
                  <c:v>0.34238298557963398</c:v>
                </c:pt>
                <c:pt idx="5">
                  <c:v>0.32917185179238101</c:v>
                </c:pt>
                <c:pt idx="6">
                  <c:v>0.29608290321289998</c:v>
                </c:pt>
                <c:pt idx="7">
                  <c:v>0.35105916144732102</c:v>
                </c:pt>
                <c:pt idx="8">
                  <c:v>0.32995428344265598</c:v>
                </c:pt>
                <c:pt idx="9">
                  <c:v>3.1698232823520099E-2</c:v>
                </c:pt>
                <c:pt idx="10">
                  <c:v>0.380258258734057</c:v>
                </c:pt>
                <c:pt idx="11">
                  <c:v>0.32751953279141299</c:v>
                </c:pt>
                <c:pt idx="12">
                  <c:v>0.27138643067846602</c:v>
                </c:pt>
                <c:pt idx="13">
                  <c:v>-1.56899662665725E-2</c:v>
                </c:pt>
                <c:pt idx="14">
                  <c:v>-3.9231071008238496E-3</c:v>
                </c:pt>
                <c:pt idx="15">
                  <c:v>-1.17697830436659E-2</c:v>
                </c:pt>
                <c:pt idx="16">
                  <c:v>-1.1771168484658199E-2</c:v>
                </c:pt>
                <c:pt idx="17">
                  <c:v>9.4180434014833406E-2</c:v>
                </c:pt>
                <c:pt idx="18">
                  <c:v>0.10977378758772099</c:v>
                </c:pt>
                <c:pt idx="19">
                  <c:v>0.117485803798708</c:v>
                </c:pt>
                <c:pt idx="20">
                  <c:v>0.10952474085664</c:v>
                </c:pt>
                <c:pt idx="21">
                  <c:v>8.9868323369671405E-2</c:v>
                </c:pt>
                <c:pt idx="22">
                  <c:v>0.10149906308557199</c:v>
                </c:pt>
                <c:pt idx="23">
                  <c:v>9.7496295140784603E-2</c:v>
                </c:pt>
                <c:pt idx="24">
                  <c:v>0.155842131920365</c:v>
                </c:pt>
                <c:pt idx="25">
                  <c:v>0.120589722643638</c:v>
                </c:pt>
                <c:pt idx="26">
                  <c:v>9.3247338565545096E-2</c:v>
                </c:pt>
                <c:pt idx="27">
                  <c:v>6.9870351680770104E-2</c:v>
                </c:pt>
                <c:pt idx="28">
                  <c:v>9.3095422808378597E-2</c:v>
                </c:pt>
                <c:pt idx="29">
                  <c:v>5.8130522399628001E-2</c:v>
                </c:pt>
                <c:pt idx="30">
                  <c:v>8.1335450637127701E-2</c:v>
                </c:pt>
              </c:numCache>
            </c:numRef>
          </c:val>
          <c:smooth val="0"/>
          <c:extLst>
            <c:ext xmlns:c16="http://schemas.microsoft.com/office/drawing/2014/chart" uri="{C3380CC4-5D6E-409C-BE32-E72D297353CC}">
              <c16:uniqueId val="{00000001-C69A-44D4-A862-9B824A15FDAB}"/>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3.1427763286086901E-3</c:v>
                </c:pt>
                <c:pt idx="1">
                  <c:v>-3.1426775612822099E-3</c:v>
                </c:pt>
                <c:pt idx="2">
                  <c:v>6.2855526572173897E-3</c:v>
                </c:pt>
                <c:pt idx="3">
                  <c:v>4.71386820024512E-2</c:v>
                </c:pt>
                <c:pt idx="4">
                  <c:v>3.1410981279055201E-3</c:v>
                </c:pt>
                <c:pt idx="5">
                  <c:v>-9.4229983980902692E-3</c:v>
                </c:pt>
                <c:pt idx="6">
                  <c:v>0</c:v>
                </c:pt>
                <c:pt idx="7">
                  <c:v>0</c:v>
                </c:pt>
                <c:pt idx="8">
                  <c:v>0</c:v>
                </c:pt>
                <c:pt idx="9">
                  <c:v>0</c:v>
                </c:pt>
                <c:pt idx="10">
                  <c:v>-9.4238864107558003E-3</c:v>
                </c:pt>
                <c:pt idx="11">
                  <c:v>6.2831830605384704E-3</c:v>
                </c:pt>
                <c:pt idx="12">
                  <c:v>0</c:v>
                </c:pt>
                <c:pt idx="13">
                  <c:v>-6.2827883014481799E-3</c:v>
                </c:pt>
                <c:pt idx="14">
                  <c:v>-6.2831830605384704E-3</c:v>
                </c:pt>
                <c:pt idx="15">
                  <c:v>-3.1417889346193701E-3</c:v>
                </c:pt>
                <c:pt idx="16">
                  <c:v>3.1418876460977802E-3</c:v>
                </c:pt>
                <c:pt idx="17">
                  <c:v>-3.1417889346193701E-3</c:v>
                </c:pt>
                <c:pt idx="18">
                  <c:v>-6.28377529219555E-3</c:v>
                </c:pt>
                <c:pt idx="19">
                  <c:v>-3.14208508766417E-3</c:v>
                </c:pt>
                <c:pt idx="20">
                  <c:v>-3.1421838177533401E-3</c:v>
                </c:pt>
                <c:pt idx="21">
                  <c:v>0</c:v>
                </c:pt>
                <c:pt idx="22">
                  <c:v>2.19959778783308E-2</c:v>
                </c:pt>
                <c:pt idx="23">
                  <c:v>6.2831830605384704E-3</c:v>
                </c:pt>
                <c:pt idx="24">
                  <c:v>3.1413941507240899E-3</c:v>
                </c:pt>
                <c:pt idx="25">
                  <c:v>2.5130363762015499E-2</c:v>
                </c:pt>
                <c:pt idx="26">
                  <c:v>9.42151874882231E-3</c:v>
                </c:pt>
                <c:pt idx="27">
                  <c:v>9.4206311822892103E-3</c:v>
                </c:pt>
                <c:pt idx="28">
                  <c:v>-1.8839487565938201E-2</c:v>
                </c:pt>
                <c:pt idx="29">
                  <c:v>3.1405062496074401E-3</c:v>
                </c:pt>
                <c:pt idx="30">
                  <c:v>9.4212228747291397E-3</c:v>
                </c:pt>
              </c:numCache>
            </c:numRef>
          </c:val>
          <c:smooth val="0"/>
          <c:extLst>
            <c:ext xmlns:c16="http://schemas.microsoft.com/office/drawing/2014/chart" uri="{C3380CC4-5D6E-409C-BE32-E72D297353CC}">
              <c16:uniqueId val="{00000002-C69A-44D4-A862-9B824A15FDAB}"/>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7.4309732252745994E-2</c:v>
                </c:pt>
                <c:pt idx="1">
                  <c:v>0.25292957419654299</c:v>
                </c:pt>
                <c:pt idx="2">
                  <c:v>0.326358670493473</c:v>
                </c:pt>
                <c:pt idx="3">
                  <c:v>0.18225862267851001</c:v>
                </c:pt>
                <c:pt idx="4">
                  <c:v>4.8360353721444399E-2</c:v>
                </c:pt>
                <c:pt idx="5">
                  <c:v>1.61123259293359E-2</c:v>
                </c:pt>
                <c:pt idx="6">
                  <c:v>2.3013900395839099E-3</c:v>
                </c:pt>
                <c:pt idx="7">
                  <c:v>4.3725404459991297E-2</c:v>
                </c:pt>
                <c:pt idx="8">
                  <c:v>3.9105631210894401E-2</c:v>
                </c:pt>
                <c:pt idx="9">
                  <c:v>3.9090344684862798E-2</c:v>
                </c:pt>
                <c:pt idx="10">
                  <c:v>4.1373603640877103E-2</c:v>
                </c:pt>
                <c:pt idx="11">
                  <c:v>2.75709953129308E-2</c:v>
                </c:pt>
                <c:pt idx="12">
                  <c:v>6.8908489525909599E-3</c:v>
                </c:pt>
                <c:pt idx="13">
                  <c:v>2.0671122441948599E-2</c:v>
                </c:pt>
                <c:pt idx="14">
                  <c:v>3.4444750620005501E-2</c:v>
                </c:pt>
                <c:pt idx="15">
                  <c:v>7.5752358652985297E-2</c:v>
                </c:pt>
                <c:pt idx="16">
                  <c:v>2.5231672630516601E-2</c:v>
                </c:pt>
                <c:pt idx="17">
                  <c:v>3.6691356892242101E-2</c:v>
                </c:pt>
                <c:pt idx="18">
                  <c:v>3.6677899273319103E-2</c:v>
                </c:pt>
                <c:pt idx="19">
                  <c:v>0.19019684227411299</c:v>
                </c:pt>
                <c:pt idx="20">
                  <c:v>7.7764054709299701E-2</c:v>
                </c:pt>
                <c:pt idx="21">
                  <c:v>4.7993418045525198E-2</c:v>
                </c:pt>
                <c:pt idx="22">
                  <c:v>4.11174817826713E-2</c:v>
                </c:pt>
                <c:pt idx="23">
                  <c:v>0.18266925448110499</c:v>
                </c:pt>
                <c:pt idx="24">
                  <c:v>0.14131054131054099</c:v>
                </c:pt>
                <c:pt idx="25">
                  <c:v>6.8279582128957406E-2</c:v>
                </c:pt>
                <c:pt idx="26">
                  <c:v>5.2311961243659999E-2</c:v>
                </c:pt>
                <c:pt idx="27">
                  <c:v>1.13662195953626E-2</c:v>
                </c:pt>
                <c:pt idx="28">
                  <c:v>5.9097624730083002E-2</c:v>
                </c:pt>
                <c:pt idx="29">
                  <c:v>7.9507507780377504E-2</c:v>
                </c:pt>
                <c:pt idx="30">
                  <c:v>3.6317414200108901E-2</c:v>
                </c:pt>
              </c:numCache>
            </c:numRef>
          </c:val>
          <c:smooth val="0"/>
          <c:extLst>
            <c:ext xmlns:c16="http://schemas.microsoft.com/office/drawing/2014/chart" uri="{C3380CC4-5D6E-409C-BE32-E72D297353CC}">
              <c16:uniqueId val="{00000003-C69A-44D4-A862-9B824A15FDAB}"/>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Sheet1!$F$2:$F$32</c:f>
              <c:numCache>
                <c:formatCode>General</c:formatCode>
                <c:ptCount val="31"/>
                <c:pt idx="0">
                  <c:v>-1.87138355128714E-3</c:v>
                </c:pt>
                <c:pt idx="1">
                  <c:v>-1.87141857270648E-3</c:v>
                </c:pt>
                <c:pt idx="2">
                  <c:v>-1.87145359543665E-3</c:v>
                </c:pt>
                <c:pt idx="3">
                  <c:v>-1.4971908955821601E-3</c:v>
                </c:pt>
                <c:pt idx="4">
                  <c:v>-3.74303327930889E-3</c:v>
                </c:pt>
                <c:pt idx="5">
                  <c:v>-6.3633947588086198E-3</c:v>
                </c:pt>
                <c:pt idx="6">
                  <c:v>3.7434115955917602E-4</c:v>
                </c:pt>
                <c:pt idx="7">
                  <c:v>-3.74339758251384E-4</c:v>
                </c:pt>
                <c:pt idx="8">
                  <c:v>-1.8717057977958799E-3</c:v>
                </c:pt>
                <c:pt idx="9">
                  <c:v>-3.3691334962995699E-3</c:v>
                </c:pt>
                <c:pt idx="10">
                  <c:v>-4.4923293476389096E-3</c:v>
                </c:pt>
                <c:pt idx="11">
                  <c:v>-2.9950207779566502E-3</c:v>
                </c:pt>
                <c:pt idx="12">
                  <c:v>-2.9951104821379099E-3</c:v>
                </c:pt>
                <c:pt idx="13">
                  <c:v>-3.3696002156544101E-3</c:v>
                </c:pt>
                <c:pt idx="14">
                  <c:v>-3.3697137615365902E-3</c:v>
                </c:pt>
                <c:pt idx="15">
                  <c:v>-1.49770102892061E-3</c:v>
                </c:pt>
                <c:pt idx="16">
                  <c:v>-3.7443086508507099E-4</c:v>
                </c:pt>
                <c:pt idx="17">
                  <c:v>-2.9954581366003802E-3</c:v>
                </c:pt>
                <c:pt idx="18">
                  <c:v>-3.7444348337283698E-3</c:v>
                </c:pt>
                <c:pt idx="19">
                  <c:v>-1.49783001876032E-3</c:v>
                </c:pt>
                <c:pt idx="20">
                  <c:v>-2.9957049080880302E-3</c:v>
                </c:pt>
                <c:pt idx="21">
                  <c:v>-1.12342299497081E-3</c:v>
                </c:pt>
                <c:pt idx="22">
                  <c:v>-3.37030684771456E-3</c:v>
                </c:pt>
                <c:pt idx="23">
                  <c:v>-2.6214381209531501E-3</c:v>
                </c:pt>
                <c:pt idx="24">
                  <c:v>-2.62150684213286E-3</c:v>
                </c:pt>
                <c:pt idx="25">
                  <c:v>-3.74510795273674E-4</c:v>
                </c:pt>
                <c:pt idx="26">
                  <c:v>-2.9960975828982801E-3</c:v>
                </c:pt>
                <c:pt idx="27">
                  <c:v>3.7452341894938699E-4</c:v>
                </c:pt>
                <c:pt idx="28">
                  <c:v>-4.1197421790439897E-3</c:v>
                </c:pt>
                <c:pt idx="29">
                  <c:v>-2.2472246775232601E-3</c:v>
                </c:pt>
                <c:pt idx="30">
                  <c:v>-1.12363758942282E-3</c:v>
                </c:pt>
              </c:numCache>
            </c:numRef>
          </c:val>
          <c:smooth val="0"/>
          <c:extLst>
            <c:ext xmlns:c16="http://schemas.microsoft.com/office/drawing/2014/chart" uri="{C3380CC4-5D6E-409C-BE32-E72D297353CC}">
              <c16:uniqueId val="{00000004-C69A-44D4-A862-9B824A15FDAB}"/>
            </c:ext>
          </c:extLst>
        </c:ser>
        <c:dLbls>
          <c:showLegendKey val="0"/>
          <c:showVal val="0"/>
          <c:showCatName val="0"/>
          <c:showSerName val="0"/>
          <c:showPercent val="0"/>
          <c:showBubbleSize val="0"/>
        </c:dLbls>
        <c:smooth val="0"/>
        <c:axId val="273392128"/>
        <c:axId val="273396064"/>
      </c:lineChart>
      <c:dateAx>
        <c:axId val="273392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96064"/>
        <c:crosses val="autoZero"/>
        <c:auto val="1"/>
        <c:lblOffset val="100"/>
        <c:baseTimeUnit val="days"/>
      </c:dateAx>
      <c:valAx>
        <c:axId val="27339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9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92</c:v>
                </c:pt>
                <c:pt idx="1">
                  <c:v>136</c:v>
                </c:pt>
                <c:pt idx="2">
                  <c:v>103</c:v>
                </c:pt>
                <c:pt idx="3">
                  <c:v>108</c:v>
                </c:pt>
                <c:pt idx="4">
                  <c:v>82</c:v>
                </c:pt>
                <c:pt idx="5">
                  <c:v>110</c:v>
                </c:pt>
                <c:pt idx="6">
                  <c:v>103</c:v>
                </c:pt>
              </c:numCache>
            </c:numRef>
          </c:val>
          <c:extLst>
            <c:ext xmlns:c16="http://schemas.microsoft.com/office/drawing/2014/chart" uri="{C3380CC4-5D6E-409C-BE32-E72D297353CC}">
              <c16:uniqueId val="{00000000-97B7-4867-8A24-60666A0D45AB}"/>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17</c:v>
                </c:pt>
                <c:pt idx="1">
                  <c:v>65</c:v>
                </c:pt>
                <c:pt idx="2">
                  <c:v>57</c:v>
                </c:pt>
                <c:pt idx="3">
                  <c:v>51</c:v>
                </c:pt>
                <c:pt idx="4">
                  <c:v>29</c:v>
                </c:pt>
                <c:pt idx="5">
                  <c:v>53</c:v>
                </c:pt>
                <c:pt idx="6">
                  <c:v>49</c:v>
                </c:pt>
              </c:numCache>
            </c:numRef>
          </c:val>
          <c:extLst>
            <c:ext xmlns:c16="http://schemas.microsoft.com/office/drawing/2014/chart" uri="{C3380CC4-5D6E-409C-BE32-E72D297353CC}">
              <c16:uniqueId val="{00000001-97B7-4867-8A24-60666A0D45AB}"/>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3</c:v>
                </c:pt>
                <c:pt idx="2">
                  <c:v>2</c:v>
                </c:pt>
                <c:pt idx="3">
                  <c:v>0</c:v>
                </c:pt>
                <c:pt idx="4">
                  <c:v>0</c:v>
                </c:pt>
                <c:pt idx="5">
                  <c:v>-1</c:v>
                </c:pt>
                <c:pt idx="6">
                  <c:v>1</c:v>
                </c:pt>
              </c:numCache>
            </c:numRef>
          </c:val>
          <c:extLst>
            <c:ext xmlns:c16="http://schemas.microsoft.com/office/drawing/2014/chart" uri="{C3380CC4-5D6E-409C-BE32-E72D297353CC}">
              <c16:uniqueId val="{00000002-97B7-4867-8A24-60666A0D45AB}"/>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53</c:v>
                </c:pt>
                <c:pt idx="1">
                  <c:v>44</c:v>
                </c:pt>
                <c:pt idx="2">
                  <c:v>20</c:v>
                </c:pt>
                <c:pt idx="3">
                  <c:v>29</c:v>
                </c:pt>
                <c:pt idx="4">
                  <c:v>12</c:v>
                </c:pt>
                <c:pt idx="5">
                  <c:v>23</c:v>
                </c:pt>
                <c:pt idx="6">
                  <c:v>42</c:v>
                </c:pt>
              </c:numCache>
            </c:numRef>
          </c:val>
          <c:extLst>
            <c:ext xmlns:c16="http://schemas.microsoft.com/office/drawing/2014/chart" uri="{C3380CC4-5D6E-409C-BE32-E72D297353CC}">
              <c16:uniqueId val="{00000003-97B7-4867-8A24-60666A0D45AB}"/>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-8</c:v>
                </c:pt>
                <c:pt idx="2">
                  <c:v>-7</c:v>
                </c:pt>
                <c:pt idx="3">
                  <c:v>-9</c:v>
                </c:pt>
                <c:pt idx="4">
                  <c:v>-4</c:v>
                </c:pt>
                <c:pt idx="5">
                  <c:v>-6</c:v>
                </c:pt>
                <c:pt idx="6">
                  <c:v>-6</c:v>
                </c:pt>
              </c:numCache>
            </c:numRef>
          </c:val>
          <c:extLst>
            <c:ext xmlns:c16="http://schemas.microsoft.com/office/drawing/2014/chart" uri="{C3380CC4-5D6E-409C-BE32-E72D297353CC}">
              <c16:uniqueId val="{00000004-97B7-4867-8A24-60666A0D45AB}"/>
            </c:ext>
          </c:extLst>
        </c:ser>
        <c:dLbls>
          <c:showLegendKey val="0"/>
          <c:showVal val="0"/>
          <c:showCatName val="0"/>
          <c:showSerName val="0"/>
          <c:showPercent val="0"/>
          <c:showBubbleSize val="0"/>
        </c:dLbls>
        <c:gapWidth val="219"/>
        <c:overlap val="-27"/>
        <c:axId val="273395080"/>
        <c:axId val="273394424"/>
      </c:barChart>
      <c:catAx>
        <c:axId val="273395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94424"/>
        <c:crosses val="autoZero"/>
        <c:auto val="1"/>
        <c:lblAlgn val="ctr"/>
        <c:lblOffset val="100"/>
        <c:noMultiLvlLbl val="0"/>
      </c:catAx>
      <c:valAx>
        <c:axId val="273394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39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percentStacked"/>
        <c:varyColors val="0"/>
        <c:ser>
          <c:idx val="0"/>
          <c:order val="0"/>
          <c:tx>
            <c:strRef>
              <c:f>Sheet1!$B$1</c:f>
              <c:strCache>
                <c:ptCount val="1"/>
                <c:pt idx="0">
                  <c:v>Motomel Bicicletas</c:v>
                </c:pt>
              </c:strCache>
            </c:strRef>
          </c:tx>
          <c:spPr>
            <a:solidFill>
              <a:schemeClr val="accent1"/>
            </a:solidFill>
            <a:ln>
              <a:noFill/>
            </a:ln>
            <a:effectLst/>
          </c:spP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17849</c:v>
                </c:pt>
                <c:pt idx="1">
                  <c:v>18034</c:v>
                </c:pt>
                <c:pt idx="2">
                  <c:v>18202</c:v>
                </c:pt>
                <c:pt idx="3">
                  <c:v>18394</c:v>
                </c:pt>
                <c:pt idx="4">
                  <c:v>18513</c:v>
                </c:pt>
                <c:pt idx="5">
                  <c:v>18661</c:v>
                </c:pt>
                <c:pt idx="6">
                  <c:v>18812</c:v>
                </c:pt>
                <c:pt idx="7">
                  <c:v>18980</c:v>
                </c:pt>
                <c:pt idx="8">
                  <c:v>19152</c:v>
                </c:pt>
                <c:pt idx="9">
                  <c:v>19268</c:v>
                </c:pt>
                <c:pt idx="10">
                  <c:v>19434</c:v>
                </c:pt>
                <c:pt idx="11">
                  <c:v>19571</c:v>
                </c:pt>
                <c:pt idx="12">
                  <c:v>19694</c:v>
                </c:pt>
                <c:pt idx="13">
                  <c:v>19731</c:v>
                </c:pt>
                <c:pt idx="14">
                  <c:v>19730</c:v>
                </c:pt>
                <c:pt idx="15">
                  <c:v>19732</c:v>
                </c:pt>
                <c:pt idx="16">
                  <c:v>19733</c:v>
                </c:pt>
                <c:pt idx="17">
                  <c:v>19821</c:v>
                </c:pt>
                <c:pt idx="18">
                  <c:v>19913</c:v>
                </c:pt>
                <c:pt idx="19">
                  <c:v>20001</c:v>
                </c:pt>
                <c:pt idx="20">
                  <c:v>20075</c:v>
                </c:pt>
                <c:pt idx="21">
                  <c:v>20164</c:v>
                </c:pt>
                <c:pt idx="22">
                  <c:v>20257</c:v>
                </c:pt>
                <c:pt idx="23">
                  <c:v>20355</c:v>
                </c:pt>
                <c:pt idx="24">
                  <c:v>20454</c:v>
                </c:pt>
                <c:pt idx="25">
                  <c:v>20518</c:v>
                </c:pt>
                <c:pt idx="26">
                  <c:v>20589</c:v>
                </c:pt>
                <c:pt idx="27">
                  <c:v>20654</c:v>
                </c:pt>
                <c:pt idx="28">
                  <c:v>20726</c:v>
                </c:pt>
                <c:pt idx="29">
                  <c:v>20791</c:v>
                </c:pt>
                <c:pt idx="30">
                  <c:v>20866</c:v>
                </c:pt>
              </c:numCache>
            </c:numRef>
          </c:val>
          <c:extLst>
            <c:ext xmlns:c16="http://schemas.microsoft.com/office/drawing/2014/chart" uri="{C3380CC4-5D6E-409C-BE32-E72D297353CC}">
              <c16:uniqueId val="{00000000-9344-460D-8E53-E0D038B018EE}"/>
            </c:ext>
          </c:extLst>
        </c:ser>
        <c:ser>
          <c:idx val="1"/>
          <c:order val="1"/>
          <c:tx>
            <c:strRef>
              <c:f>Sheet1!$C$1</c:f>
              <c:strCache>
                <c:ptCount val="1"/>
                <c:pt idx="0">
                  <c:v>Teknial Bikes</c:v>
                </c:pt>
              </c:strCache>
            </c:strRef>
          </c:tx>
          <c:spPr>
            <a:solidFill>
              <a:schemeClr val="accent2"/>
            </a:solidFill>
            <a:ln>
              <a:noFill/>
            </a:ln>
            <a:effectLst/>
          </c:spP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24566</c:v>
                </c:pt>
                <c:pt idx="1">
                  <c:v>24692</c:v>
                </c:pt>
                <c:pt idx="2">
                  <c:v>24725</c:v>
                </c:pt>
                <c:pt idx="3">
                  <c:v>24826</c:v>
                </c:pt>
                <c:pt idx="4">
                  <c:v>24911</c:v>
                </c:pt>
                <c:pt idx="5">
                  <c:v>24993</c:v>
                </c:pt>
                <c:pt idx="6">
                  <c:v>25067</c:v>
                </c:pt>
                <c:pt idx="7">
                  <c:v>25155</c:v>
                </c:pt>
                <c:pt idx="8">
                  <c:v>25238</c:v>
                </c:pt>
                <c:pt idx="9">
                  <c:v>25246</c:v>
                </c:pt>
                <c:pt idx="10">
                  <c:v>25342</c:v>
                </c:pt>
                <c:pt idx="11">
                  <c:v>25425</c:v>
                </c:pt>
                <c:pt idx="12">
                  <c:v>25494</c:v>
                </c:pt>
                <c:pt idx="13">
                  <c:v>25490</c:v>
                </c:pt>
                <c:pt idx="14">
                  <c:v>25489</c:v>
                </c:pt>
                <c:pt idx="15">
                  <c:v>25486</c:v>
                </c:pt>
                <c:pt idx="16">
                  <c:v>25483</c:v>
                </c:pt>
                <c:pt idx="17">
                  <c:v>25507</c:v>
                </c:pt>
                <c:pt idx="18">
                  <c:v>25535</c:v>
                </c:pt>
                <c:pt idx="19">
                  <c:v>25565</c:v>
                </c:pt>
                <c:pt idx="20">
                  <c:v>25593</c:v>
                </c:pt>
                <c:pt idx="21">
                  <c:v>25616</c:v>
                </c:pt>
                <c:pt idx="22">
                  <c:v>25642</c:v>
                </c:pt>
                <c:pt idx="23">
                  <c:v>25667</c:v>
                </c:pt>
                <c:pt idx="24">
                  <c:v>25707</c:v>
                </c:pt>
                <c:pt idx="25">
                  <c:v>25738</c:v>
                </c:pt>
                <c:pt idx="26">
                  <c:v>25762</c:v>
                </c:pt>
                <c:pt idx="27">
                  <c:v>25780</c:v>
                </c:pt>
                <c:pt idx="28">
                  <c:v>25804</c:v>
                </c:pt>
                <c:pt idx="29">
                  <c:v>25819</c:v>
                </c:pt>
                <c:pt idx="30">
                  <c:v>25840</c:v>
                </c:pt>
              </c:numCache>
            </c:numRef>
          </c:val>
          <c:extLst>
            <c:ext xmlns:c16="http://schemas.microsoft.com/office/drawing/2014/chart" uri="{C3380CC4-5D6E-409C-BE32-E72D297353CC}">
              <c16:uniqueId val="{00000001-9344-460D-8E53-E0D038B018EE}"/>
            </c:ext>
          </c:extLst>
        </c:ser>
        <c:ser>
          <c:idx val="2"/>
          <c:order val="2"/>
          <c:tx>
            <c:strRef>
              <c:f>Sheet1!$D$1</c:f>
              <c:strCache>
                <c:ptCount val="1"/>
                <c:pt idx="0">
                  <c:v>Topmega oficial</c:v>
                </c:pt>
              </c:strCache>
            </c:strRef>
          </c:tx>
          <c:spPr>
            <a:solidFill>
              <a:schemeClr val="accent3"/>
            </a:solidFill>
            <a:ln w="25400">
              <a:noFill/>
            </a:ln>
            <a:effectLst/>
          </c:spP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31820</c:v>
                </c:pt>
                <c:pt idx="1">
                  <c:v>31819</c:v>
                </c:pt>
                <c:pt idx="2">
                  <c:v>31821</c:v>
                </c:pt>
                <c:pt idx="3">
                  <c:v>31836</c:v>
                </c:pt>
                <c:pt idx="4">
                  <c:v>31837</c:v>
                </c:pt>
                <c:pt idx="5">
                  <c:v>31834</c:v>
                </c:pt>
                <c:pt idx="6">
                  <c:v>31834</c:v>
                </c:pt>
                <c:pt idx="7">
                  <c:v>31834</c:v>
                </c:pt>
                <c:pt idx="8">
                  <c:v>31834</c:v>
                </c:pt>
                <c:pt idx="9">
                  <c:v>31834</c:v>
                </c:pt>
                <c:pt idx="10">
                  <c:v>31831</c:v>
                </c:pt>
                <c:pt idx="11">
                  <c:v>31833</c:v>
                </c:pt>
                <c:pt idx="12">
                  <c:v>31833</c:v>
                </c:pt>
                <c:pt idx="13">
                  <c:v>31831</c:v>
                </c:pt>
                <c:pt idx="14">
                  <c:v>31829</c:v>
                </c:pt>
                <c:pt idx="15">
                  <c:v>31828</c:v>
                </c:pt>
                <c:pt idx="16">
                  <c:v>31829</c:v>
                </c:pt>
                <c:pt idx="17">
                  <c:v>31828</c:v>
                </c:pt>
                <c:pt idx="18">
                  <c:v>31826</c:v>
                </c:pt>
                <c:pt idx="19">
                  <c:v>31825</c:v>
                </c:pt>
                <c:pt idx="20">
                  <c:v>31824</c:v>
                </c:pt>
                <c:pt idx="21">
                  <c:v>31824</c:v>
                </c:pt>
                <c:pt idx="22">
                  <c:v>31831</c:v>
                </c:pt>
                <c:pt idx="23">
                  <c:v>31833</c:v>
                </c:pt>
                <c:pt idx="24">
                  <c:v>31834</c:v>
                </c:pt>
                <c:pt idx="25">
                  <c:v>31842</c:v>
                </c:pt>
                <c:pt idx="26">
                  <c:v>31845</c:v>
                </c:pt>
                <c:pt idx="27">
                  <c:v>31848</c:v>
                </c:pt>
                <c:pt idx="28">
                  <c:v>31842</c:v>
                </c:pt>
                <c:pt idx="29">
                  <c:v>31843</c:v>
                </c:pt>
                <c:pt idx="30">
                  <c:v>31846</c:v>
                </c:pt>
              </c:numCache>
            </c:numRef>
          </c:val>
          <c:extLst>
            <c:ext xmlns:c16="http://schemas.microsoft.com/office/drawing/2014/chart" uri="{C3380CC4-5D6E-409C-BE32-E72D297353CC}">
              <c16:uniqueId val="{00000002-9344-460D-8E53-E0D038B018EE}"/>
            </c:ext>
          </c:extLst>
        </c:ser>
        <c:ser>
          <c:idx val="3"/>
          <c:order val="3"/>
          <c:tx>
            <c:strRef>
              <c:f>Sheet1!$E$1</c:f>
              <c:strCache>
                <c:ptCount val="1"/>
                <c:pt idx="0">
                  <c:v>Venzo Argentina</c:v>
                </c:pt>
              </c:strCache>
            </c:strRef>
          </c:tx>
          <c:spPr>
            <a:solidFill>
              <a:schemeClr val="accent4"/>
            </a:solidFill>
            <a:ln w="25400">
              <a:noFill/>
            </a:ln>
            <a:effectLst/>
          </c:spP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43095</c:v>
                </c:pt>
                <c:pt idx="1">
                  <c:v>43204</c:v>
                </c:pt>
                <c:pt idx="2">
                  <c:v>43345</c:v>
                </c:pt>
                <c:pt idx="3">
                  <c:v>43424</c:v>
                </c:pt>
                <c:pt idx="4">
                  <c:v>43445</c:v>
                </c:pt>
                <c:pt idx="5">
                  <c:v>43452</c:v>
                </c:pt>
                <c:pt idx="6">
                  <c:v>43453</c:v>
                </c:pt>
                <c:pt idx="7">
                  <c:v>43472</c:v>
                </c:pt>
                <c:pt idx="8">
                  <c:v>43489</c:v>
                </c:pt>
                <c:pt idx="9">
                  <c:v>43506</c:v>
                </c:pt>
                <c:pt idx="10">
                  <c:v>43524</c:v>
                </c:pt>
                <c:pt idx="11">
                  <c:v>43536</c:v>
                </c:pt>
                <c:pt idx="12">
                  <c:v>43539</c:v>
                </c:pt>
                <c:pt idx="13">
                  <c:v>43548</c:v>
                </c:pt>
                <c:pt idx="14">
                  <c:v>43563</c:v>
                </c:pt>
                <c:pt idx="15">
                  <c:v>43596</c:v>
                </c:pt>
                <c:pt idx="16">
                  <c:v>43607</c:v>
                </c:pt>
                <c:pt idx="17">
                  <c:v>43623</c:v>
                </c:pt>
                <c:pt idx="18">
                  <c:v>43639</c:v>
                </c:pt>
                <c:pt idx="19">
                  <c:v>43722</c:v>
                </c:pt>
                <c:pt idx="20">
                  <c:v>43756</c:v>
                </c:pt>
                <c:pt idx="21">
                  <c:v>43777</c:v>
                </c:pt>
                <c:pt idx="22">
                  <c:v>43795</c:v>
                </c:pt>
                <c:pt idx="23">
                  <c:v>43875</c:v>
                </c:pt>
                <c:pt idx="24">
                  <c:v>43937</c:v>
                </c:pt>
                <c:pt idx="25">
                  <c:v>43967</c:v>
                </c:pt>
                <c:pt idx="26">
                  <c:v>43990</c:v>
                </c:pt>
                <c:pt idx="27">
                  <c:v>43995</c:v>
                </c:pt>
                <c:pt idx="28">
                  <c:v>44021</c:v>
                </c:pt>
                <c:pt idx="29">
                  <c:v>44056</c:v>
                </c:pt>
                <c:pt idx="30">
                  <c:v>44072</c:v>
                </c:pt>
              </c:numCache>
            </c:numRef>
          </c:val>
          <c:extLst>
            <c:ext xmlns:c16="http://schemas.microsoft.com/office/drawing/2014/chart" uri="{C3380CC4-5D6E-409C-BE32-E72D297353CC}">
              <c16:uniqueId val="{00000003-9344-460D-8E53-E0D038B018EE}"/>
            </c:ext>
          </c:extLst>
        </c:ser>
        <c:ser>
          <c:idx val="4"/>
          <c:order val="4"/>
          <c:tx>
            <c:strRef>
              <c:f>Sheet1!$F$1</c:f>
              <c:strCache>
                <c:ptCount val="1"/>
                <c:pt idx="0">
                  <c:v>Olmo Bikes</c:v>
                </c:pt>
              </c:strCache>
            </c:strRef>
          </c:tx>
          <c:spPr>
            <a:solidFill>
              <a:schemeClr val="accent5"/>
            </a:solidFill>
            <a:ln w="25400">
              <a:noFill/>
            </a:ln>
            <a:effectLst/>
          </c:spP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Sheet1!$F$2:$F$32</c:f>
              <c:numCache>
                <c:formatCode>General</c:formatCode>
                <c:ptCount val="31"/>
                <c:pt idx="0">
                  <c:v>267177</c:v>
                </c:pt>
                <c:pt idx="1">
                  <c:v>267172</c:v>
                </c:pt>
                <c:pt idx="2">
                  <c:v>267167</c:v>
                </c:pt>
                <c:pt idx="3">
                  <c:v>267163</c:v>
                </c:pt>
                <c:pt idx="4">
                  <c:v>267153</c:v>
                </c:pt>
                <c:pt idx="5">
                  <c:v>267136</c:v>
                </c:pt>
                <c:pt idx="6">
                  <c:v>267137</c:v>
                </c:pt>
                <c:pt idx="7">
                  <c:v>267136</c:v>
                </c:pt>
                <c:pt idx="8">
                  <c:v>267131</c:v>
                </c:pt>
                <c:pt idx="9">
                  <c:v>267122</c:v>
                </c:pt>
                <c:pt idx="10">
                  <c:v>267110</c:v>
                </c:pt>
                <c:pt idx="11">
                  <c:v>267102</c:v>
                </c:pt>
                <c:pt idx="12">
                  <c:v>267094</c:v>
                </c:pt>
                <c:pt idx="13">
                  <c:v>267085</c:v>
                </c:pt>
                <c:pt idx="14">
                  <c:v>267076</c:v>
                </c:pt>
                <c:pt idx="15">
                  <c:v>267072</c:v>
                </c:pt>
                <c:pt idx="16">
                  <c:v>267071</c:v>
                </c:pt>
                <c:pt idx="17">
                  <c:v>267063</c:v>
                </c:pt>
                <c:pt idx="18">
                  <c:v>267053</c:v>
                </c:pt>
                <c:pt idx="19">
                  <c:v>267049</c:v>
                </c:pt>
                <c:pt idx="20">
                  <c:v>267041</c:v>
                </c:pt>
                <c:pt idx="21">
                  <c:v>267038</c:v>
                </c:pt>
                <c:pt idx="22">
                  <c:v>267029</c:v>
                </c:pt>
                <c:pt idx="23">
                  <c:v>267022</c:v>
                </c:pt>
                <c:pt idx="24">
                  <c:v>267015</c:v>
                </c:pt>
                <c:pt idx="25">
                  <c:v>267014</c:v>
                </c:pt>
                <c:pt idx="26">
                  <c:v>267006</c:v>
                </c:pt>
                <c:pt idx="27">
                  <c:v>267007</c:v>
                </c:pt>
                <c:pt idx="28">
                  <c:v>266996</c:v>
                </c:pt>
                <c:pt idx="29">
                  <c:v>266990</c:v>
                </c:pt>
                <c:pt idx="30">
                  <c:v>266987</c:v>
                </c:pt>
              </c:numCache>
            </c:numRef>
          </c:val>
          <c:extLst>
            <c:ext xmlns:c16="http://schemas.microsoft.com/office/drawing/2014/chart" uri="{C3380CC4-5D6E-409C-BE32-E72D297353CC}">
              <c16:uniqueId val="{00000004-9344-460D-8E53-E0D038B018EE}"/>
            </c:ext>
          </c:extLst>
        </c:ser>
        <c:dLbls>
          <c:showLegendKey val="0"/>
          <c:showVal val="0"/>
          <c:showCatName val="0"/>
          <c:showSerName val="0"/>
          <c:showPercent val="0"/>
          <c:showBubbleSize val="0"/>
        </c:dLbls>
        <c:axId val="328411744"/>
        <c:axId val="328413384"/>
      </c:areaChart>
      <c:dateAx>
        <c:axId val="32841174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13384"/>
        <c:crosses val="autoZero"/>
        <c:auto val="1"/>
        <c:lblOffset val="100"/>
        <c:baseTimeUnit val="days"/>
      </c:dateAx>
      <c:valAx>
        <c:axId val="328413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1174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0</c:v>
                </c:pt>
                <c:pt idx="1">
                  <c:v>0</c:v>
                </c:pt>
                <c:pt idx="2">
                  <c:v>1</c:v>
                </c:pt>
                <c:pt idx="3">
                  <c:v>0</c:v>
                </c:pt>
                <c:pt idx="4">
                  <c:v>1</c:v>
                </c:pt>
                <c:pt idx="5">
                  <c:v>1</c:v>
                </c:pt>
                <c:pt idx="6">
                  <c:v>0</c:v>
                </c:pt>
                <c:pt idx="7">
                  <c:v>0</c:v>
                </c:pt>
                <c:pt idx="8">
                  <c:v>0</c:v>
                </c:pt>
                <c:pt idx="9">
                  <c:v>0</c:v>
                </c:pt>
                <c:pt idx="10">
                  <c:v>0</c:v>
                </c:pt>
                <c:pt idx="11">
                  <c:v>0</c:v>
                </c:pt>
                <c:pt idx="12">
                  <c:v>0</c:v>
                </c:pt>
                <c:pt idx="13">
                  <c:v>1</c:v>
                </c:pt>
                <c:pt idx="14">
                  <c:v>0</c:v>
                </c:pt>
                <c:pt idx="15">
                  <c:v>0</c:v>
                </c:pt>
                <c:pt idx="16">
                  <c:v>0</c:v>
                </c:pt>
                <c:pt idx="17">
                  <c:v>1</c:v>
                </c:pt>
                <c:pt idx="18">
                  <c:v>0</c:v>
                </c:pt>
                <c:pt idx="19">
                  <c:v>0</c:v>
                </c:pt>
                <c:pt idx="20">
                  <c:v>0</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0-21A7-4C04-B07A-7AA0F01ACA77}"/>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0</c:v>
                </c:pt>
                <c:pt idx="1">
                  <c:v>0</c:v>
                </c:pt>
                <c:pt idx="2">
                  <c:v>0</c:v>
                </c:pt>
                <c:pt idx="3">
                  <c:v>0</c:v>
                </c:pt>
                <c:pt idx="4">
                  <c:v>0</c:v>
                </c:pt>
                <c:pt idx="5">
                  <c:v>0</c:v>
                </c:pt>
                <c:pt idx="6">
                  <c:v>1</c:v>
                </c:pt>
                <c:pt idx="7">
                  <c:v>0</c:v>
                </c:pt>
                <c:pt idx="8">
                  <c:v>0</c:v>
                </c:pt>
                <c:pt idx="9">
                  <c:v>0</c:v>
                </c:pt>
                <c:pt idx="10">
                  <c:v>1</c:v>
                </c:pt>
                <c:pt idx="11">
                  <c:v>0</c:v>
                </c:pt>
                <c:pt idx="12">
                  <c:v>0</c:v>
                </c:pt>
                <c:pt idx="13">
                  <c:v>1</c:v>
                </c:pt>
                <c:pt idx="14">
                  <c:v>0</c:v>
                </c:pt>
                <c:pt idx="15">
                  <c:v>0</c:v>
                </c:pt>
                <c:pt idx="16">
                  <c:v>0</c:v>
                </c:pt>
                <c:pt idx="17">
                  <c:v>1</c:v>
                </c:pt>
                <c:pt idx="18">
                  <c:v>0</c:v>
                </c:pt>
                <c:pt idx="19">
                  <c:v>0</c:v>
                </c:pt>
                <c:pt idx="20">
                  <c:v>0</c:v>
                </c:pt>
                <c:pt idx="21">
                  <c:v>0</c:v>
                </c:pt>
                <c:pt idx="22">
                  <c:v>0</c:v>
                </c:pt>
                <c:pt idx="23">
                  <c:v>0</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1-21A7-4C04-B07A-7AA0F01ACA77}"/>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0</c:v>
                </c:pt>
                <c:pt idx="1">
                  <c:v>0</c:v>
                </c:pt>
                <c:pt idx="2">
                  <c:v>1</c:v>
                </c:pt>
                <c:pt idx="3">
                  <c:v>0</c:v>
                </c:pt>
                <c:pt idx="4">
                  <c:v>0</c:v>
                </c:pt>
                <c:pt idx="5">
                  <c:v>1</c:v>
                </c:pt>
                <c:pt idx="6">
                  <c:v>0</c:v>
                </c:pt>
                <c:pt idx="7">
                  <c:v>0</c:v>
                </c:pt>
                <c:pt idx="8">
                  <c:v>0</c:v>
                </c:pt>
                <c:pt idx="9">
                  <c:v>1</c:v>
                </c:pt>
                <c:pt idx="10">
                  <c:v>0</c:v>
                </c:pt>
                <c:pt idx="11">
                  <c:v>0</c:v>
                </c:pt>
                <c:pt idx="12">
                  <c:v>1</c:v>
                </c:pt>
                <c:pt idx="13">
                  <c:v>0</c:v>
                </c:pt>
                <c:pt idx="14">
                  <c:v>0</c:v>
                </c:pt>
                <c:pt idx="15">
                  <c:v>0</c:v>
                </c:pt>
                <c:pt idx="16">
                  <c:v>0</c:v>
                </c:pt>
                <c:pt idx="17">
                  <c:v>1</c:v>
                </c:pt>
                <c:pt idx="18">
                  <c:v>0</c:v>
                </c:pt>
                <c:pt idx="19">
                  <c:v>0</c:v>
                </c:pt>
                <c:pt idx="20">
                  <c:v>1</c:v>
                </c:pt>
                <c:pt idx="21">
                  <c:v>0</c:v>
                </c:pt>
                <c:pt idx="22">
                  <c:v>0</c:v>
                </c:pt>
                <c:pt idx="23">
                  <c:v>0</c:v>
                </c:pt>
                <c:pt idx="24">
                  <c:v>1</c:v>
                </c:pt>
                <c:pt idx="25">
                  <c:v>1</c:v>
                </c:pt>
                <c:pt idx="26">
                  <c:v>1</c:v>
                </c:pt>
                <c:pt idx="27">
                  <c:v>1</c:v>
                </c:pt>
                <c:pt idx="28">
                  <c:v>1</c:v>
                </c:pt>
                <c:pt idx="29">
                  <c:v>0</c:v>
                </c:pt>
                <c:pt idx="30">
                  <c:v>1</c:v>
                </c:pt>
              </c:numCache>
            </c:numRef>
          </c:val>
          <c:smooth val="0"/>
          <c:extLst>
            <c:ext xmlns:c16="http://schemas.microsoft.com/office/drawing/2014/chart" uri="{C3380CC4-5D6E-409C-BE32-E72D297353CC}">
              <c16:uniqueId val="{00000002-21A7-4C04-B07A-7AA0F01ACA77}"/>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0</c:v>
                </c:pt>
                <c:pt idx="1">
                  <c:v>2</c:v>
                </c:pt>
                <c:pt idx="2">
                  <c:v>0</c:v>
                </c:pt>
                <c:pt idx="3">
                  <c:v>0</c:v>
                </c:pt>
                <c:pt idx="4">
                  <c:v>1</c:v>
                </c:pt>
                <c:pt idx="5">
                  <c:v>1</c:v>
                </c:pt>
                <c:pt idx="6">
                  <c:v>1</c:v>
                </c:pt>
                <c:pt idx="7">
                  <c:v>0</c:v>
                </c:pt>
                <c:pt idx="8">
                  <c:v>0</c:v>
                </c:pt>
                <c:pt idx="9">
                  <c:v>0</c:v>
                </c:pt>
                <c:pt idx="10">
                  <c:v>0</c:v>
                </c:pt>
                <c:pt idx="11">
                  <c:v>1</c:v>
                </c:pt>
                <c:pt idx="12">
                  <c:v>1</c:v>
                </c:pt>
                <c:pt idx="13">
                  <c:v>0</c:v>
                </c:pt>
                <c:pt idx="14">
                  <c:v>0</c:v>
                </c:pt>
                <c:pt idx="15">
                  <c:v>0</c:v>
                </c:pt>
                <c:pt idx="16">
                  <c:v>0</c:v>
                </c:pt>
                <c:pt idx="17">
                  <c:v>0</c:v>
                </c:pt>
                <c:pt idx="18">
                  <c:v>0</c:v>
                </c:pt>
                <c:pt idx="19">
                  <c:v>1</c:v>
                </c:pt>
                <c:pt idx="20">
                  <c:v>0</c:v>
                </c:pt>
                <c:pt idx="21">
                  <c:v>0</c:v>
                </c:pt>
                <c:pt idx="22">
                  <c:v>0</c:v>
                </c:pt>
                <c:pt idx="23">
                  <c:v>0</c:v>
                </c:pt>
                <c:pt idx="24">
                  <c:v>0</c:v>
                </c:pt>
                <c:pt idx="25">
                  <c:v>2</c:v>
                </c:pt>
                <c:pt idx="26">
                  <c:v>0</c:v>
                </c:pt>
                <c:pt idx="27">
                  <c:v>1</c:v>
                </c:pt>
                <c:pt idx="28">
                  <c:v>0</c:v>
                </c:pt>
                <c:pt idx="29">
                  <c:v>0</c:v>
                </c:pt>
                <c:pt idx="30">
                  <c:v>0</c:v>
                </c:pt>
              </c:numCache>
            </c:numRef>
          </c:val>
          <c:smooth val="0"/>
          <c:extLst>
            <c:ext xmlns:c16="http://schemas.microsoft.com/office/drawing/2014/chart" uri="{C3380CC4-5D6E-409C-BE32-E72D297353CC}">
              <c16:uniqueId val="{00000003-21A7-4C04-B07A-7AA0F01ACA77}"/>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Sheet1!$F$2:$F$32</c:f>
              <c:numCache>
                <c:formatCode>General</c:formatCode>
                <c:ptCount val="31"/>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1</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21A7-4C04-B07A-7AA0F01ACA77}"/>
            </c:ext>
          </c:extLst>
        </c:ser>
        <c:dLbls>
          <c:showLegendKey val="0"/>
          <c:showVal val="0"/>
          <c:showCatName val="0"/>
          <c:showSerName val="0"/>
          <c:showPercent val="0"/>
          <c:showBubbleSize val="0"/>
        </c:dLbls>
        <c:smooth val="0"/>
        <c:axId val="328412400"/>
        <c:axId val="328412728"/>
      </c:lineChart>
      <c:dateAx>
        <c:axId val="328412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12728"/>
        <c:crosses val="autoZero"/>
        <c:auto val="1"/>
        <c:lblOffset val="100"/>
        <c:baseTimeUnit val="days"/>
      </c:dateAx>
      <c:valAx>
        <c:axId val="32841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12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1</c:v>
                </c:pt>
                <c:pt idx="19">
                  <c:v>0</c:v>
                </c:pt>
                <c:pt idx="20">
                  <c:v>2</c:v>
                </c:pt>
                <c:pt idx="21">
                  <c:v>0</c:v>
                </c:pt>
                <c:pt idx="22">
                  <c:v>1</c:v>
                </c:pt>
                <c:pt idx="23">
                  <c:v>0</c:v>
                </c:pt>
              </c:numCache>
            </c:numRef>
          </c:val>
          <c:smooth val="0"/>
          <c:extLst>
            <c:ext xmlns:c16="http://schemas.microsoft.com/office/drawing/2014/chart" uri="{C3380CC4-5D6E-409C-BE32-E72D297353CC}">
              <c16:uniqueId val="{00000000-607B-47E0-9E11-313FE380B5BB}"/>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2</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3</c:v>
                </c:pt>
                <c:pt idx="20">
                  <c:v>0</c:v>
                </c:pt>
                <c:pt idx="21">
                  <c:v>0</c:v>
                </c:pt>
                <c:pt idx="22">
                  <c:v>0</c:v>
                </c:pt>
                <c:pt idx="23">
                  <c:v>0</c:v>
                </c:pt>
              </c:numCache>
            </c:numRef>
          </c:val>
          <c:smooth val="0"/>
          <c:extLst>
            <c:ext xmlns:c16="http://schemas.microsoft.com/office/drawing/2014/chart" uri="{C3380CC4-5D6E-409C-BE32-E72D297353CC}">
              <c16:uniqueId val="{00000001-607B-47E0-9E11-313FE380B5BB}"/>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3</c:v>
                </c:pt>
                <c:pt idx="15">
                  <c:v>3</c:v>
                </c:pt>
                <c:pt idx="16">
                  <c:v>0</c:v>
                </c:pt>
                <c:pt idx="17">
                  <c:v>3</c:v>
                </c:pt>
                <c:pt idx="18">
                  <c:v>0</c:v>
                </c:pt>
                <c:pt idx="19">
                  <c:v>0</c:v>
                </c:pt>
                <c:pt idx="20">
                  <c:v>1</c:v>
                </c:pt>
                <c:pt idx="21">
                  <c:v>1</c:v>
                </c:pt>
                <c:pt idx="22">
                  <c:v>1</c:v>
                </c:pt>
                <c:pt idx="23">
                  <c:v>0</c:v>
                </c:pt>
              </c:numCache>
            </c:numRef>
          </c:val>
          <c:smooth val="0"/>
          <c:extLst>
            <c:ext xmlns:c16="http://schemas.microsoft.com/office/drawing/2014/chart" uri="{C3380CC4-5D6E-409C-BE32-E72D297353CC}">
              <c16:uniqueId val="{00000002-607B-47E0-9E11-313FE380B5BB}"/>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2</c:v>
                </c:pt>
                <c:pt idx="1">
                  <c:v>5</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1</c:v>
                </c:pt>
                <c:pt idx="19">
                  <c:v>0</c:v>
                </c:pt>
                <c:pt idx="20">
                  <c:v>0</c:v>
                </c:pt>
                <c:pt idx="21">
                  <c:v>2</c:v>
                </c:pt>
                <c:pt idx="22">
                  <c:v>0</c:v>
                </c:pt>
                <c:pt idx="23">
                  <c:v>0</c:v>
                </c:pt>
              </c:numCache>
            </c:numRef>
          </c:val>
          <c:smooth val="0"/>
          <c:extLst>
            <c:ext xmlns:c16="http://schemas.microsoft.com/office/drawing/2014/chart" uri="{C3380CC4-5D6E-409C-BE32-E72D297353CC}">
              <c16:uniqueId val="{00000003-607B-47E0-9E11-313FE380B5BB}"/>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1</c:v>
                </c:pt>
                <c:pt idx="22">
                  <c:v>1</c:v>
                </c:pt>
                <c:pt idx="23">
                  <c:v>0</c:v>
                </c:pt>
              </c:numCache>
            </c:numRef>
          </c:val>
          <c:smooth val="0"/>
          <c:extLst>
            <c:ext xmlns:c16="http://schemas.microsoft.com/office/drawing/2014/chart" uri="{C3380CC4-5D6E-409C-BE32-E72D297353CC}">
              <c16:uniqueId val="{00000004-607B-47E0-9E11-313FE380B5BB}"/>
            </c:ext>
          </c:extLst>
        </c:ser>
        <c:dLbls>
          <c:showLegendKey val="0"/>
          <c:showVal val="0"/>
          <c:showCatName val="0"/>
          <c:showSerName val="0"/>
          <c:showPercent val="0"/>
          <c:showBubbleSize val="0"/>
        </c:dLbls>
        <c:smooth val="0"/>
        <c:axId val="328406496"/>
        <c:axId val="328404528"/>
      </c:lineChart>
      <c:catAx>
        <c:axId val="328406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04528"/>
        <c:crosses val="autoZero"/>
        <c:auto val="1"/>
        <c:lblAlgn val="ctr"/>
        <c:lblOffset val="100"/>
        <c:noMultiLvlLbl val="0"/>
      </c:catAx>
      <c:valAx>
        <c:axId val="32840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0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2</c:v>
                </c:pt>
                <c:pt idx="4">
                  <c:v>1</c:v>
                </c:pt>
                <c:pt idx="5">
                  <c:v>0</c:v>
                </c:pt>
                <c:pt idx="6">
                  <c:v>0</c:v>
                </c:pt>
              </c:numCache>
            </c:numRef>
          </c:val>
          <c:extLst>
            <c:ext xmlns:c16="http://schemas.microsoft.com/office/drawing/2014/chart" uri="{C3380CC4-5D6E-409C-BE32-E72D297353CC}">
              <c16:uniqueId val="{00000000-F0A5-4235-B307-E9EE7E49C87F}"/>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1</c:v>
                </c:pt>
                <c:pt idx="3">
                  <c:v>0</c:v>
                </c:pt>
                <c:pt idx="4">
                  <c:v>2</c:v>
                </c:pt>
                <c:pt idx="5">
                  <c:v>0</c:v>
                </c:pt>
                <c:pt idx="6">
                  <c:v>0</c:v>
                </c:pt>
              </c:numCache>
            </c:numRef>
          </c:val>
          <c:extLst>
            <c:ext xmlns:c16="http://schemas.microsoft.com/office/drawing/2014/chart" uri="{C3380CC4-5D6E-409C-BE32-E72D297353CC}">
              <c16:uniqueId val="{00000001-F0A5-4235-B307-E9EE7E49C87F}"/>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2</c:v>
                </c:pt>
                <c:pt idx="2">
                  <c:v>1</c:v>
                </c:pt>
                <c:pt idx="3">
                  <c:v>3</c:v>
                </c:pt>
                <c:pt idx="4">
                  <c:v>2</c:v>
                </c:pt>
                <c:pt idx="5">
                  <c:v>1</c:v>
                </c:pt>
                <c:pt idx="6">
                  <c:v>0</c:v>
                </c:pt>
              </c:numCache>
            </c:numRef>
          </c:val>
          <c:extLst>
            <c:ext xmlns:c16="http://schemas.microsoft.com/office/drawing/2014/chart" uri="{C3380CC4-5D6E-409C-BE32-E72D297353CC}">
              <c16:uniqueId val="{00000002-F0A5-4235-B307-E9EE7E49C87F}"/>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4</c:v>
                </c:pt>
                <c:pt idx="3">
                  <c:v>3</c:v>
                </c:pt>
                <c:pt idx="4">
                  <c:v>2</c:v>
                </c:pt>
                <c:pt idx="5">
                  <c:v>0</c:v>
                </c:pt>
                <c:pt idx="6">
                  <c:v>2</c:v>
                </c:pt>
              </c:numCache>
            </c:numRef>
          </c:val>
          <c:extLst>
            <c:ext xmlns:c16="http://schemas.microsoft.com/office/drawing/2014/chart" uri="{C3380CC4-5D6E-409C-BE32-E72D297353CC}">
              <c16:uniqueId val="{00000003-F0A5-4235-B307-E9EE7E49C87F}"/>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2</c:v>
                </c:pt>
                <c:pt idx="2">
                  <c:v>0</c:v>
                </c:pt>
                <c:pt idx="3">
                  <c:v>0</c:v>
                </c:pt>
                <c:pt idx="4">
                  <c:v>0</c:v>
                </c:pt>
                <c:pt idx="5">
                  <c:v>0</c:v>
                </c:pt>
                <c:pt idx="6">
                  <c:v>0</c:v>
                </c:pt>
              </c:numCache>
            </c:numRef>
          </c:val>
          <c:extLst>
            <c:ext xmlns:c16="http://schemas.microsoft.com/office/drawing/2014/chart" uri="{C3380CC4-5D6E-409C-BE32-E72D297353CC}">
              <c16:uniqueId val="{00000004-F0A5-4235-B307-E9EE7E49C87F}"/>
            </c:ext>
          </c:extLst>
        </c:ser>
        <c:dLbls>
          <c:showLegendKey val="0"/>
          <c:showVal val="0"/>
          <c:showCatName val="0"/>
          <c:showSerName val="0"/>
          <c:showPercent val="0"/>
          <c:showBubbleSize val="0"/>
        </c:dLbls>
        <c:gapWidth val="219"/>
        <c:overlap val="-27"/>
        <c:axId val="328407808"/>
        <c:axId val="328398624"/>
      </c:barChart>
      <c:catAx>
        <c:axId val="328407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98624"/>
        <c:crosses val="autoZero"/>
        <c:auto val="1"/>
        <c:lblAlgn val="ctr"/>
        <c:lblOffset val="100"/>
        <c:noMultiLvlLbl val="0"/>
      </c:catAx>
      <c:valAx>
        <c:axId val="328398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0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Sheet1!$B$2:$B$6</c:f>
              <c:numCache>
                <c:formatCode>General</c:formatCode>
                <c:ptCount val="5"/>
                <c:pt idx="0">
                  <c:v>6</c:v>
                </c:pt>
                <c:pt idx="1">
                  <c:v>5</c:v>
                </c:pt>
                <c:pt idx="2">
                  <c:v>10</c:v>
                </c:pt>
                <c:pt idx="3">
                  <c:v>11</c:v>
                </c:pt>
                <c:pt idx="4">
                  <c:v>3</c:v>
                </c:pt>
              </c:numCache>
            </c:numRef>
          </c:val>
          <c:extLst>
            <c:ext xmlns:c16="http://schemas.microsoft.com/office/drawing/2014/chart" uri="{C3380CC4-5D6E-409C-BE32-E72D297353CC}">
              <c16:uniqueId val="{00000000-FA69-4795-806C-7150C3E888CC}"/>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Sheet1!$C$2:$C$6</c:f>
              <c:numCache>
                <c:formatCode>General</c:formatCode>
                <c:ptCount val="5"/>
                <c:pt idx="0">
                  <c:v>0</c:v>
                </c:pt>
                <c:pt idx="1">
                  <c:v>0</c:v>
                </c:pt>
                <c:pt idx="2">
                  <c:v>1</c:v>
                </c:pt>
                <c:pt idx="3">
                  <c:v>0</c:v>
                </c:pt>
                <c:pt idx="4">
                  <c:v>0</c:v>
                </c:pt>
              </c:numCache>
            </c:numRef>
          </c:val>
          <c:extLst>
            <c:ext xmlns:c16="http://schemas.microsoft.com/office/drawing/2014/chart" uri="{C3380CC4-5D6E-409C-BE32-E72D297353CC}">
              <c16:uniqueId val="{00000001-FA69-4795-806C-7150C3E888CC}"/>
            </c:ext>
          </c:extLst>
        </c:ser>
        <c:ser>
          <c:idx val="2"/>
          <c:order val="2"/>
          <c:tx>
            <c:strRef>
              <c:f>Sheet1!$D$1</c:f>
              <c:strCache>
                <c:ptCount val="1"/>
                <c:pt idx="0">
                  <c:v>Not yet tagged</c:v>
                </c:pt>
              </c:strCache>
            </c:strRef>
          </c:tx>
          <c:spPr>
            <a:solidFill>
              <a:schemeClr val="accent3"/>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Sheet1!$D$2:$D$6</c:f>
              <c:numCache>
                <c:formatCode>General</c:formatCode>
                <c:ptCount val="5"/>
                <c:pt idx="0">
                  <c:v>0</c:v>
                </c:pt>
                <c:pt idx="1">
                  <c:v>0</c:v>
                </c:pt>
                <c:pt idx="2">
                  <c:v>1</c:v>
                </c:pt>
                <c:pt idx="3">
                  <c:v>0</c:v>
                </c:pt>
                <c:pt idx="4">
                  <c:v>0</c:v>
                </c:pt>
              </c:numCache>
            </c:numRef>
          </c:val>
          <c:extLst>
            <c:ext xmlns:c16="http://schemas.microsoft.com/office/drawing/2014/chart" uri="{C3380CC4-5D6E-409C-BE32-E72D297353CC}">
              <c16:uniqueId val="{00000002-FA69-4795-806C-7150C3E888CC}"/>
            </c:ext>
          </c:extLst>
        </c:ser>
        <c:dLbls>
          <c:showLegendKey val="0"/>
          <c:showVal val="0"/>
          <c:showCatName val="0"/>
          <c:showSerName val="0"/>
          <c:showPercent val="0"/>
          <c:showBubbleSize val="0"/>
        </c:dLbls>
        <c:gapWidth val="150"/>
        <c:overlap val="100"/>
        <c:axId val="319030016"/>
        <c:axId val="319031328"/>
      </c:barChart>
      <c:catAx>
        <c:axId val="319030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31328"/>
        <c:crosses val="autoZero"/>
        <c:auto val="1"/>
        <c:lblAlgn val="ctr"/>
        <c:lblOffset val="100"/>
        <c:noMultiLvlLbl val="0"/>
      </c:catAx>
      <c:valAx>
        <c:axId val="319031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03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Sheet1!$B$2:$B$6</c:f>
              <c:numCache>
                <c:formatCode>General</c:formatCode>
                <c:ptCount val="5"/>
                <c:pt idx="0">
                  <c:v>0</c:v>
                </c:pt>
                <c:pt idx="1">
                  <c:v>0</c:v>
                </c:pt>
                <c:pt idx="2">
                  <c:v>4</c:v>
                </c:pt>
                <c:pt idx="3">
                  <c:v>9</c:v>
                </c:pt>
                <c:pt idx="4">
                  <c:v>0</c:v>
                </c:pt>
              </c:numCache>
            </c:numRef>
          </c:val>
          <c:extLst>
            <c:ext xmlns:c16="http://schemas.microsoft.com/office/drawing/2014/chart" uri="{C3380CC4-5D6E-409C-BE32-E72D297353CC}">
              <c16:uniqueId val="{00000000-CA61-4FFF-8917-E4179A479F39}"/>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Sheet1!$C$2:$C$6</c:f>
              <c:numCache>
                <c:formatCode>General</c:formatCode>
                <c:ptCount val="5"/>
                <c:pt idx="0">
                  <c:v>5</c:v>
                </c:pt>
                <c:pt idx="1">
                  <c:v>4</c:v>
                </c:pt>
                <c:pt idx="2">
                  <c:v>8</c:v>
                </c:pt>
                <c:pt idx="3">
                  <c:v>1</c:v>
                </c:pt>
                <c:pt idx="4">
                  <c:v>3</c:v>
                </c:pt>
              </c:numCache>
            </c:numRef>
          </c:val>
          <c:extLst>
            <c:ext xmlns:c16="http://schemas.microsoft.com/office/drawing/2014/chart" uri="{C3380CC4-5D6E-409C-BE32-E72D297353CC}">
              <c16:uniqueId val="{00000001-CA61-4FFF-8917-E4179A479F39}"/>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Sheet1!$D$2:$D$6</c:f>
              <c:numCache>
                <c:formatCode>General</c:formatCode>
                <c:ptCount val="5"/>
                <c:pt idx="0">
                  <c:v>1</c:v>
                </c:pt>
                <c:pt idx="1">
                  <c:v>1</c:v>
                </c:pt>
                <c:pt idx="2">
                  <c:v>0</c:v>
                </c:pt>
                <c:pt idx="3">
                  <c:v>1</c:v>
                </c:pt>
                <c:pt idx="4">
                  <c:v>0</c:v>
                </c:pt>
              </c:numCache>
            </c:numRef>
          </c:val>
          <c:extLst>
            <c:ext xmlns:c16="http://schemas.microsoft.com/office/drawing/2014/chart" uri="{C3380CC4-5D6E-409C-BE32-E72D297353CC}">
              <c16:uniqueId val="{00000002-CA61-4FFF-8917-E4179A479F39}"/>
            </c:ext>
          </c:extLst>
        </c:ser>
        <c:dLbls>
          <c:showLegendKey val="0"/>
          <c:showVal val="0"/>
          <c:showCatName val="0"/>
          <c:showSerName val="0"/>
          <c:showPercent val="0"/>
          <c:showBubbleSize val="0"/>
        </c:dLbls>
        <c:gapWidth val="150"/>
        <c:overlap val="100"/>
        <c:axId val="329261056"/>
        <c:axId val="329259744"/>
      </c:barChart>
      <c:catAx>
        <c:axId val="329261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59744"/>
        <c:crosses val="autoZero"/>
        <c:auto val="1"/>
        <c:lblAlgn val="ctr"/>
        <c:lblOffset val="100"/>
        <c:noMultiLvlLbl val="0"/>
      </c:catAx>
      <c:valAx>
        <c:axId val="329259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61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369D-47A7-BEF5-0C8F576E8321}"/>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369D-47A7-BEF5-0C8F576E8321}"/>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2-369D-47A7-BEF5-0C8F576E8321}"/>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369D-47A7-BEF5-0C8F576E8321}"/>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369D-47A7-BEF5-0C8F576E8321}"/>
            </c:ext>
          </c:extLst>
        </c:ser>
        <c:dLbls>
          <c:showLegendKey val="0"/>
          <c:showVal val="0"/>
          <c:showCatName val="0"/>
          <c:showSerName val="0"/>
          <c:showPercent val="0"/>
          <c:showBubbleSize val="0"/>
        </c:dLbls>
        <c:smooth val="0"/>
        <c:axId val="329258432"/>
        <c:axId val="329255480"/>
      </c:lineChart>
      <c:dateAx>
        <c:axId val="329258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55480"/>
        <c:crosses val="autoZero"/>
        <c:auto val="1"/>
        <c:lblOffset val="100"/>
        <c:baseTimeUnit val="days"/>
      </c:dateAx>
      <c:valAx>
        <c:axId val="32925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25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Sheet1!$B$2:$B$6</c:f>
              <c:numCache>
                <c:formatCode>General</c:formatCode>
                <c:ptCount val="5"/>
                <c:pt idx="0">
                  <c:v>57</c:v>
                </c:pt>
                <c:pt idx="1">
                  <c:v>58</c:v>
                </c:pt>
                <c:pt idx="2">
                  <c:v>284</c:v>
                </c:pt>
                <c:pt idx="3">
                  <c:v>1993</c:v>
                </c:pt>
                <c:pt idx="4">
                  <c:v>51</c:v>
                </c:pt>
              </c:numCache>
            </c:numRef>
          </c:val>
          <c:extLst>
            <c:ext xmlns:c16="http://schemas.microsoft.com/office/drawing/2014/chart" uri="{C3380CC4-5D6E-409C-BE32-E72D297353CC}">
              <c16:uniqueId val="{00000000-88D0-4ADD-AA32-17D871E174BC}"/>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Sheet1!$C$2:$C$6</c:f>
              <c:numCache>
                <c:formatCode>General</c:formatCode>
                <c:ptCount val="5"/>
                <c:pt idx="0">
                  <c:v>3</c:v>
                </c:pt>
                <c:pt idx="1">
                  <c:v>2</c:v>
                </c:pt>
                <c:pt idx="2">
                  <c:v>32</c:v>
                </c:pt>
                <c:pt idx="3">
                  <c:v>223</c:v>
                </c:pt>
                <c:pt idx="4">
                  <c:v>6</c:v>
                </c:pt>
              </c:numCache>
            </c:numRef>
          </c:val>
          <c:extLst>
            <c:ext xmlns:c16="http://schemas.microsoft.com/office/drawing/2014/chart" uri="{C3380CC4-5D6E-409C-BE32-E72D297353CC}">
              <c16:uniqueId val="{00000001-88D0-4ADD-AA32-17D871E174BC}"/>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Sheet1!$D$2:$D$6</c:f>
              <c:numCache>
                <c:formatCode>General</c:formatCode>
                <c:ptCount val="5"/>
                <c:pt idx="0">
                  <c:v>0</c:v>
                </c:pt>
                <c:pt idx="1">
                  <c:v>0</c:v>
                </c:pt>
                <c:pt idx="2">
                  <c:v>0</c:v>
                </c:pt>
                <c:pt idx="3">
                  <c:v>4</c:v>
                </c:pt>
                <c:pt idx="4">
                  <c:v>0</c:v>
                </c:pt>
              </c:numCache>
            </c:numRef>
          </c:val>
          <c:extLst>
            <c:ext xmlns:c16="http://schemas.microsoft.com/office/drawing/2014/chart" uri="{C3380CC4-5D6E-409C-BE32-E72D297353CC}">
              <c16:uniqueId val="{00000002-88D0-4ADD-AA32-17D871E174BC}"/>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Sheet1!$E$2:$E$6</c:f>
              <c:numCache>
                <c:formatCode>General</c:formatCode>
                <c:ptCount val="5"/>
                <c:pt idx="0">
                  <c:v>0</c:v>
                </c:pt>
                <c:pt idx="1">
                  <c:v>0</c:v>
                </c:pt>
                <c:pt idx="2">
                  <c:v>1</c:v>
                </c:pt>
                <c:pt idx="3">
                  <c:v>3</c:v>
                </c:pt>
                <c:pt idx="4">
                  <c:v>0</c:v>
                </c:pt>
              </c:numCache>
            </c:numRef>
          </c:val>
          <c:extLst>
            <c:ext xmlns:c16="http://schemas.microsoft.com/office/drawing/2014/chart" uri="{C3380CC4-5D6E-409C-BE32-E72D297353CC}">
              <c16:uniqueId val="{00000003-88D0-4ADD-AA32-17D871E174BC}"/>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Sheet1!$F$2:$F$6</c:f>
              <c:numCache>
                <c:formatCode>General</c:formatCode>
                <c:ptCount val="5"/>
                <c:pt idx="0">
                  <c:v>0</c:v>
                </c:pt>
                <c:pt idx="1">
                  <c:v>0</c:v>
                </c:pt>
                <c:pt idx="2">
                  <c:v>0</c:v>
                </c:pt>
                <c:pt idx="3">
                  <c:v>1</c:v>
                </c:pt>
                <c:pt idx="4">
                  <c:v>0</c:v>
                </c:pt>
              </c:numCache>
            </c:numRef>
          </c:val>
          <c:extLst>
            <c:ext xmlns:c16="http://schemas.microsoft.com/office/drawing/2014/chart" uri="{C3380CC4-5D6E-409C-BE32-E72D297353CC}">
              <c16:uniqueId val="{00000004-88D0-4ADD-AA32-17D871E174BC}"/>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Sheet1!$G$2:$G$6</c:f>
              <c:numCache>
                <c:formatCode>General</c:formatCode>
                <c:ptCount val="5"/>
                <c:pt idx="0">
                  <c:v>0</c:v>
                </c:pt>
                <c:pt idx="1">
                  <c:v>0</c:v>
                </c:pt>
                <c:pt idx="2">
                  <c:v>0</c:v>
                </c:pt>
                <c:pt idx="3">
                  <c:v>3</c:v>
                </c:pt>
                <c:pt idx="4">
                  <c:v>0</c:v>
                </c:pt>
              </c:numCache>
            </c:numRef>
          </c:val>
          <c:extLst>
            <c:ext xmlns:c16="http://schemas.microsoft.com/office/drawing/2014/chart" uri="{C3380CC4-5D6E-409C-BE32-E72D297353CC}">
              <c16:uniqueId val="{00000005-88D0-4ADD-AA32-17D871E174B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Sheet1!$H$2:$H$6</c:f>
              <c:numCache>
                <c:formatCode>General</c:formatCode>
                <c:ptCount val="5"/>
                <c:pt idx="0">
                  <c:v>85</c:v>
                </c:pt>
                <c:pt idx="1">
                  <c:v>31</c:v>
                </c:pt>
                <c:pt idx="2">
                  <c:v>555</c:v>
                </c:pt>
                <c:pt idx="3">
                  <c:v>112</c:v>
                </c:pt>
                <c:pt idx="4">
                  <c:v>6</c:v>
                </c:pt>
              </c:numCache>
            </c:numRef>
          </c:val>
          <c:extLst>
            <c:ext xmlns:c16="http://schemas.microsoft.com/office/drawing/2014/chart" uri="{C3380CC4-5D6E-409C-BE32-E72D297353CC}">
              <c16:uniqueId val="{00000006-88D0-4ADD-AA32-17D871E174B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Motomel Bicicletas</c:v>
                </c:pt>
                <c:pt idx="1">
                  <c:v>Teknial Bikes</c:v>
                </c:pt>
                <c:pt idx="2">
                  <c:v>Topmega oficial</c:v>
                </c:pt>
                <c:pt idx="3">
                  <c:v>Venzo Argentina</c:v>
                </c:pt>
                <c:pt idx="4">
                  <c:v>Olmo Bikes</c:v>
                </c:pt>
              </c:strCache>
            </c:strRef>
          </c:cat>
          <c:val>
            <c:numRef>
              <c:f>Sheet1!$I$2:$I$6</c:f>
              <c:numCache>
                <c:formatCode>General</c:formatCode>
                <c:ptCount val="5"/>
                <c:pt idx="0">
                  <c:v>1</c:v>
                </c:pt>
                <c:pt idx="1">
                  <c:v>1</c:v>
                </c:pt>
                <c:pt idx="2">
                  <c:v>60</c:v>
                </c:pt>
                <c:pt idx="3">
                  <c:v>139</c:v>
                </c:pt>
                <c:pt idx="4">
                  <c:v>4</c:v>
                </c:pt>
              </c:numCache>
            </c:numRef>
          </c:val>
          <c:extLst>
            <c:ext xmlns:c16="http://schemas.microsoft.com/office/drawing/2014/chart" uri="{C3380CC4-5D6E-409C-BE32-E72D297353CC}">
              <c16:uniqueId val="{00000007-88D0-4ADD-AA32-17D871E174BC}"/>
            </c:ext>
          </c:extLst>
        </c:ser>
        <c:dLbls>
          <c:showLegendKey val="0"/>
          <c:showVal val="0"/>
          <c:showCatName val="0"/>
          <c:showSerName val="0"/>
          <c:showPercent val="0"/>
          <c:showBubbleSize val="0"/>
        </c:dLbls>
        <c:gapWidth val="150"/>
        <c:overlap val="100"/>
        <c:axId val="423347072"/>
        <c:axId val="423354288"/>
      </c:barChart>
      <c:catAx>
        <c:axId val="423347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354288"/>
        <c:crosses val="autoZero"/>
        <c:auto val="1"/>
        <c:lblAlgn val="ctr"/>
        <c:lblOffset val="100"/>
        <c:noMultiLvlLbl val="0"/>
      </c:catAx>
      <c:valAx>
        <c:axId val="4233542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34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Sheet1!$A$2:$A$4</c:f>
              <c:strCache>
                <c:ptCount val="3"/>
                <c:pt idx="0">
                  <c:v>Photo</c:v>
                </c:pt>
                <c:pt idx="1">
                  <c:v>Video</c:v>
                </c:pt>
                <c:pt idx="2">
                  <c:v>Album</c:v>
                </c:pt>
              </c:strCache>
            </c:strRef>
          </c:cat>
          <c:val>
            <c:numRef>
              <c:f>Sheet1!$B$2:$B$4</c:f>
              <c:numCache>
                <c:formatCode>General</c:formatCode>
                <c:ptCount val="3"/>
                <c:pt idx="0">
                  <c:v>0.15135695049269901</c:v>
                </c:pt>
                <c:pt idx="1">
                  <c:v>0</c:v>
                </c:pt>
                <c:pt idx="2">
                  <c:v>0</c:v>
                </c:pt>
              </c:numCache>
            </c:numRef>
          </c:val>
          <c:extLst>
            <c:ext xmlns:c16="http://schemas.microsoft.com/office/drawing/2014/chart" uri="{C3380CC4-5D6E-409C-BE32-E72D297353CC}">
              <c16:uniqueId val="{00000000-B7E9-433D-9EE4-E890A4386CCE}"/>
            </c:ext>
          </c:extLst>
        </c:ser>
        <c:ser>
          <c:idx val="1"/>
          <c:order val="1"/>
          <c:tx>
            <c:strRef>
              <c:f>Sheet1!$C$1</c:f>
              <c:strCache>
                <c:ptCount val="1"/>
                <c:pt idx="0">
                  <c:v>Teknial Bikes</c:v>
                </c:pt>
              </c:strCache>
            </c:strRef>
          </c:tx>
          <c:spPr>
            <a:solidFill>
              <a:schemeClr val="accent2"/>
            </a:solidFill>
            <a:ln>
              <a:noFill/>
            </a:ln>
            <a:effectLst/>
          </c:spPr>
          <c:invertIfNegative val="0"/>
          <c:cat>
            <c:strRef>
              <c:f>Sheet1!$A$2:$A$4</c:f>
              <c:strCache>
                <c:ptCount val="3"/>
                <c:pt idx="0">
                  <c:v>Photo</c:v>
                </c:pt>
                <c:pt idx="1">
                  <c:v>Video</c:v>
                </c:pt>
                <c:pt idx="2">
                  <c:v>Album</c:v>
                </c:pt>
              </c:strCache>
            </c:strRef>
          </c:cat>
          <c:val>
            <c:numRef>
              <c:f>Sheet1!$C$2:$C$4</c:f>
              <c:numCache>
                <c:formatCode>General</c:formatCode>
                <c:ptCount val="3"/>
                <c:pt idx="0">
                  <c:v>8.1912721324384596E-2</c:v>
                </c:pt>
                <c:pt idx="1">
                  <c:v>3.4967751962079401E-2</c:v>
                </c:pt>
                <c:pt idx="2">
                  <c:v>0</c:v>
                </c:pt>
              </c:numCache>
            </c:numRef>
          </c:val>
          <c:extLst>
            <c:ext xmlns:c16="http://schemas.microsoft.com/office/drawing/2014/chart" uri="{C3380CC4-5D6E-409C-BE32-E72D297353CC}">
              <c16:uniqueId val="{00000001-B7E9-433D-9EE4-E890A4386CCE}"/>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Sheet1!$A$2:$A$4</c:f>
              <c:strCache>
                <c:ptCount val="3"/>
                <c:pt idx="0">
                  <c:v>Photo</c:v>
                </c:pt>
                <c:pt idx="1">
                  <c:v>Video</c:v>
                </c:pt>
                <c:pt idx="2">
                  <c:v>Album</c:v>
                </c:pt>
              </c:strCache>
            </c:strRef>
          </c:cat>
          <c:val>
            <c:numRef>
              <c:f>Sheet1!$D$2:$D$4</c:f>
              <c:numCache>
                <c:formatCode>General</c:formatCode>
                <c:ptCount val="3"/>
                <c:pt idx="0">
                  <c:v>0.35979926506815102</c:v>
                </c:pt>
                <c:pt idx="1">
                  <c:v>0</c:v>
                </c:pt>
                <c:pt idx="2">
                  <c:v>1.25652568584479E-2</c:v>
                </c:pt>
              </c:numCache>
            </c:numRef>
          </c:val>
          <c:extLst>
            <c:ext xmlns:c16="http://schemas.microsoft.com/office/drawing/2014/chart" uri="{C3380CC4-5D6E-409C-BE32-E72D297353CC}">
              <c16:uniqueId val="{00000002-B7E9-433D-9EE4-E890A4386CCE}"/>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Sheet1!$A$2:$A$4</c:f>
              <c:strCache>
                <c:ptCount val="3"/>
                <c:pt idx="0">
                  <c:v>Photo</c:v>
                </c:pt>
                <c:pt idx="1">
                  <c:v>Video</c:v>
                </c:pt>
                <c:pt idx="2">
                  <c:v>Album</c:v>
                </c:pt>
              </c:strCache>
            </c:strRef>
          </c:cat>
          <c:val>
            <c:numRef>
              <c:f>Sheet1!$E$2:$E$4</c:f>
              <c:numCache>
                <c:formatCode>General</c:formatCode>
                <c:ptCount val="3"/>
                <c:pt idx="0">
                  <c:v>0.18180562907049</c:v>
                </c:pt>
                <c:pt idx="1">
                  <c:v>0.13551069156388501</c:v>
                </c:pt>
                <c:pt idx="2">
                  <c:v>0.59506533009900897</c:v>
                </c:pt>
              </c:numCache>
            </c:numRef>
          </c:val>
          <c:extLst>
            <c:ext xmlns:c16="http://schemas.microsoft.com/office/drawing/2014/chart" uri="{C3380CC4-5D6E-409C-BE32-E72D297353CC}">
              <c16:uniqueId val="{00000003-B7E9-433D-9EE4-E890A4386CCE}"/>
            </c:ext>
          </c:extLst>
        </c:ser>
        <c:ser>
          <c:idx val="4"/>
          <c:order val="4"/>
          <c:tx>
            <c:strRef>
              <c:f>Sheet1!$F$1</c:f>
              <c:strCache>
                <c:ptCount val="1"/>
                <c:pt idx="0">
                  <c:v>Olmo Bikes</c:v>
                </c:pt>
              </c:strCache>
            </c:strRef>
          </c:tx>
          <c:spPr>
            <a:solidFill>
              <a:schemeClr val="accent5"/>
            </a:solidFill>
            <a:ln>
              <a:noFill/>
            </a:ln>
            <a:effectLst/>
          </c:spPr>
          <c:invertIfNegative val="0"/>
          <c:cat>
            <c:strRef>
              <c:f>Sheet1!$A$2:$A$4</c:f>
              <c:strCache>
                <c:ptCount val="3"/>
                <c:pt idx="0">
                  <c:v>Photo</c:v>
                </c:pt>
                <c:pt idx="1">
                  <c:v>Video</c:v>
                </c:pt>
                <c:pt idx="2">
                  <c:v>Album</c:v>
                </c:pt>
              </c:strCache>
            </c:strRef>
          </c:cat>
          <c:val>
            <c:numRef>
              <c:f>Sheet1!$F$2:$F$4</c:f>
              <c:numCache>
                <c:formatCode>General</c:formatCode>
                <c:ptCount val="3"/>
                <c:pt idx="0">
                  <c:v>8.3607099943801208E-3</c:v>
                </c:pt>
                <c:pt idx="1">
                  <c:v>0</c:v>
                </c:pt>
                <c:pt idx="2">
                  <c:v>0</c:v>
                </c:pt>
              </c:numCache>
            </c:numRef>
          </c:val>
          <c:extLst>
            <c:ext xmlns:c16="http://schemas.microsoft.com/office/drawing/2014/chart" uri="{C3380CC4-5D6E-409C-BE32-E72D297353CC}">
              <c16:uniqueId val="{00000004-B7E9-433D-9EE4-E890A4386CCE}"/>
            </c:ext>
          </c:extLst>
        </c:ser>
        <c:dLbls>
          <c:showLegendKey val="0"/>
          <c:showVal val="0"/>
          <c:showCatName val="0"/>
          <c:showSerName val="0"/>
          <c:showPercent val="0"/>
          <c:showBubbleSize val="0"/>
        </c:dLbls>
        <c:gapWidth val="219"/>
        <c:overlap val="-27"/>
        <c:axId val="423359208"/>
        <c:axId val="423361832"/>
      </c:barChart>
      <c:catAx>
        <c:axId val="423359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361832"/>
        <c:crosses val="autoZero"/>
        <c:auto val="1"/>
        <c:lblAlgn val="ctr"/>
        <c:lblOffset val="100"/>
        <c:noMultiLvlLbl val="0"/>
      </c:catAx>
      <c:valAx>
        <c:axId val="42336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35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Sheet1!$B$2:$B$32</c:f>
              <c:numCache>
                <c:formatCode>General</c:formatCode>
                <c:ptCount val="31"/>
                <c:pt idx="0">
                  <c:v>0</c:v>
                </c:pt>
                <c:pt idx="1">
                  <c:v>0</c:v>
                </c:pt>
                <c:pt idx="2">
                  <c:v>2.7596864996136401E-2</c:v>
                </c:pt>
                <c:pt idx="3">
                  <c:v>0</c:v>
                </c:pt>
                <c:pt idx="4">
                  <c:v>3.7934211239364898E-2</c:v>
                </c:pt>
                <c:pt idx="5">
                  <c:v>0.25286490557916802</c:v>
                </c:pt>
                <c:pt idx="6">
                  <c:v>0</c:v>
                </c:pt>
                <c:pt idx="7">
                  <c:v>0</c:v>
                </c:pt>
                <c:pt idx="8">
                  <c:v>0</c:v>
                </c:pt>
                <c:pt idx="9">
                  <c:v>0</c:v>
                </c:pt>
                <c:pt idx="10">
                  <c:v>0</c:v>
                </c:pt>
                <c:pt idx="11">
                  <c:v>0</c:v>
                </c:pt>
                <c:pt idx="12">
                  <c:v>0</c:v>
                </c:pt>
                <c:pt idx="13">
                  <c:v>0.15726461038961001</c:v>
                </c:pt>
                <c:pt idx="14">
                  <c:v>0</c:v>
                </c:pt>
                <c:pt idx="15">
                  <c:v>0</c:v>
                </c:pt>
                <c:pt idx="16">
                  <c:v>0</c:v>
                </c:pt>
                <c:pt idx="17">
                  <c:v>0.28315720281134699</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B24D-4837-AA82-89451F77C489}"/>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Sheet1!$C$2:$C$32</c:f>
              <c:numCache>
                <c:formatCode>General</c:formatCode>
                <c:ptCount val="31"/>
                <c:pt idx="0">
                  <c:v>0</c:v>
                </c:pt>
                <c:pt idx="1">
                  <c:v>0</c:v>
                </c:pt>
                <c:pt idx="2">
                  <c:v>0</c:v>
                </c:pt>
                <c:pt idx="3">
                  <c:v>0</c:v>
                </c:pt>
                <c:pt idx="4">
                  <c:v>0</c:v>
                </c:pt>
                <c:pt idx="5">
                  <c:v>0</c:v>
                </c:pt>
                <c:pt idx="6">
                  <c:v>0.1078705553336</c:v>
                </c:pt>
                <c:pt idx="7">
                  <c:v>0</c:v>
                </c:pt>
                <c:pt idx="8">
                  <c:v>0</c:v>
                </c:pt>
                <c:pt idx="9">
                  <c:v>0</c:v>
                </c:pt>
                <c:pt idx="10">
                  <c:v>5.1395587886455298E-2</c:v>
                </c:pt>
                <c:pt idx="11">
                  <c:v>0</c:v>
                </c:pt>
                <c:pt idx="12">
                  <c:v>0</c:v>
                </c:pt>
                <c:pt idx="13">
                  <c:v>9.02243841205084E-2</c:v>
                </c:pt>
                <c:pt idx="14">
                  <c:v>0</c:v>
                </c:pt>
                <c:pt idx="15">
                  <c:v>0</c:v>
                </c:pt>
                <c:pt idx="16">
                  <c:v>0</c:v>
                </c:pt>
                <c:pt idx="17">
                  <c:v>7.8446754265542304E-2</c:v>
                </c:pt>
                <c:pt idx="18">
                  <c:v>0</c:v>
                </c:pt>
                <c:pt idx="19">
                  <c:v>0</c:v>
                </c:pt>
                <c:pt idx="20">
                  <c:v>0</c:v>
                </c:pt>
                <c:pt idx="21">
                  <c:v>0</c:v>
                </c:pt>
                <c:pt idx="22">
                  <c:v>0</c:v>
                </c:pt>
                <c:pt idx="23">
                  <c:v>0</c:v>
                </c:pt>
                <c:pt idx="24">
                  <c:v>0</c:v>
                </c:pt>
                <c:pt idx="25">
                  <c:v>3.4989503149055301E-2</c:v>
                </c:pt>
                <c:pt idx="26">
                  <c:v>0</c:v>
                </c:pt>
                <c:pt idx="27">
                  <c:v>0</c:v>
                </c:pt>
                <c:pt idx="28">
                  <c:v>0</c:v>
                </c:pt>
                <c:pt idx="29">
                  <c:v>0</c:v>
                </c:pt>
                <c:pt idx="30">
                  <c:v>0</c:v>
                </c:pt>
              </c:numCache>
            </c:numRef>
          </c:val>
          <c:smooth val="0"/>
          <c:extLst>
            <c:ext xmlns:c16="http://schemas.microsoft.com/office/drawing/2014/chart" uri="{C3380CC4-5D6E-409C-BE32-E72D297353CC}">
              <c16:uniqueId val="{00000001-B24D-4837-AA82-89451F77C489}"/>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Sheet1!$D$2:$D$32</c:f>
              <c:numCache>
                <c:formatCode>General</c:formatCode>
                <c:ptCount val="31"/>
                <c:pt idx="0">
                  <c:v>0</c:v>
                </c:pt>
                <c:pt idx="1">
                  <c:v>0</c:v>
                </c:pt>
                <c:pt idx="2">
                  <c:v>2.4952859836580799</c:v>
                </c:pt>
                <c:pt idx="3">
                  <c:v>0</c:v>
                </c:pt>
                <c:pt idx="4">
                  <c:v>0</c:v>
                </c:pt>
                <c:pt idx="5">
                  <c:v>3.4553164755771901E-2</c:v>
                </c:pt>
                <c:pt idx="6">
                  <c:v>0</c:v>
                </c:pt>
                <c:pt idx="7">
                  <c:v>0</c:v>
                </c:pt>
                <c:pt idx="8">
                  <c:v>0</c:v>
                </c:pt>
                <c:pt idx="9">
                  <c:v>2.8271659232267401E-2</c:v>
                </c:pt>
                <c:pt idx="10">
                  <c:v>0</c:v>
                </c:pt>
                <c:pt idx="11">
                  <c:v>0</c:v>
                </c:pt>
                <c:pt idx="12">
                  <c:v>7.53934596173782E-2</c:v>
                </c:pt>
                <c:pt idx="13">
                  <c:v>0</c:v>
                </c:pt>
                <c:pt idx="14">
                  <c:v>0</c:v>
                </c:pt>
                <c:pt idx="15">
                  <c:v>0</c:v>
                </c:pt>
                <c:pt idx="16">
                  <c:v>0</c:v>
                </c:pt>
                <c:pt idx="17">
                  <c:v>1.8851325876586701E-2</c:v>
                </c:pt>
                <c:pt idx="18">
                  <c:v>0</c:v>
                </c:pt>
                <c:pt idx="19">
                  <c:v>0</c:v>
                </c:pt>
                <c:pt idx="20">
                  <c:v>1.88536953242836E-2</c:v>
                </c:pt>
                <c:pt idx="21">
                  <c:v>0</c:v>
                </c:pt>
                <c:pt idx="22">
                  <c:v>0</c:v>
                </c:pt>
                <c:pt idx="23">
                  <c:v>0</c:v>
                </c:pt>
                <c:pt idx="24">
                  <c:v>1.57069707536205E-2</c:v>
                </c:pt>
                <c:pt idx="25">
                  <c:v>0.213581255103964</c:v>
                </c:pt>
                <c:pt idx="26">
                  <c:v>9.4212228747291397E-3</c:v>
                </c:pt>
                <c:pt idx="27">
                  <c:v>3.14011178797965E-3</c:v>
                </c:pt>
                <c:pt idx="28">
                  <c:v>9.4206311822892103E-3</c:v>
                </c:pt>
                <c:pt idx="29">
                  <c:v>0</c:v>
                </c:pt>
                <c:pt idx="30">
                  <c:v>6.2806180128124603E-3</c:v>
                </c:pt>
              </c:numCache>
            </c:numRef>
          </c:val>
          <c:smooth val="0"/>
          <c:extLst>
            <c:ext xmlns:c16="http://schemas.microsoft.com/office/drawing/2014/chart" uri="{C3380CC4-5D6E-409C-BE32-E72D297353CC}">
              <c16:uniqueId val="{00000002-B24D-4837-AA82-89451F77C489}"/>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Sheet1!$E$2:$E$32</c:f>
              <c:numCache>
                <c:formatCode>General</c:formatCode>
                <c:ptCount val="31"/>
                <c:pt idx="0">
                  <c:v>0</c:v>
                </c:pt>
                <c:pt idx="1">
                  <c:v>0.113559989802776</c:v>
                </c:pt>
                <c:pt idx="2">
                  <c:v>0</c:v>
                </c:pt>
                <c:pt idx="3">
                  <c:v>0</c:v>
                </c:pt>
                <c:pt idx="4">
                  <c:v>0.19109453423585199</c:v>
                </c:pt>
                <c:pt idx="5">
                  <c:v>0.340637083410053</c:v>
                </c:pt>
                <c:pt idx="6">
                  <c:v>0.18180981312712899</c:v>
                </c:pt>
                <c:pt idx="7">
                  <c:v>0</c:v>
                </c:pt>
                <c:pt idx="8">
                  <c:v>0</c:v>
                </c:pt>
                <c:pt idx="9">
                  <c:v>0</c:v>
                </c:pt>
                <c:pt idx="10">
                  <c:v>0</c:v>
                </c:pt>
                <c:pt idx="11">
                  <c:v>7.5809786354238407E-2</c:v>
                </c:pt>
                <c:pt idx="12">
                  <c:v>0.135516916645612</c:v>
                </c:pt>
                <c:pt idx="13">
                  <c:v>0</c:v>
                </c:pt>
                <c:pt idx="14">
                  <c:v>0</c:v>
                </c:pt>
                <c:pt idx="15">
                  <c:v>0</c:v>
                </c:pt>
                <c:pt idx="16">
                  <c:v>0</c:v>
                </c:pt>
                <c:pt idx="17">
                  <c:v>0</c:v>
                </c:pt>
                <c:pt idx="18">
                  <c:v>0</c:v>
                </c:pt>
                <c:pt idx="19">
                  <c:v>4.0430402930402902</c:v>
                </c:pt>
                <c:pt idx="20">
                  <c:v>0</c:v>
                </c:pt>
                <c:pt idx="21">
                  <c:v>0</c:v>
                </c:pt>
                <c:pt idx="22">
                  <c:v>0</c:v>
                </c:pt>
                <c:pt idx="23">
                  <c:v>0</c:v>
                </c:pt>
                <c:pt idx="24">
                  <c:v>0</c:v>
                </c:pt>
                <c:pt idx="25">
                  <c:v>0.21728248998907901</c:v>
                </c:pt>
                <c:pt idx="26">
                  <c:v>0</c:v>
                </c:pt>
                <c:pt idx="27">
                  <c:v>4.7735951991271099E-2</c:v>
                </c:pt>
                <c:pt idx="28">
                  <c:v>0</c:v>
                </c:pt>
                <c:pt idx="29">
                  <c:v>0</c:v>
                </c:pt>
                <c:pt idx="30">
                  <c:v>0</c:v>
                </c:pt>
              </c:numCache>
            </c:numRef>
          </c:val>
          <c:smooth val="0"/>
          <c:extLst>
            <c:ext xmlns:c16="http://schemas.microsoft.com/office/drawing/2014/chart" uri="{C3380CC4-5D6E-409C-BE32-E72D297353CC}">
              <c16:uniqueId val="{00000003-B24D-4837-AA82-89451F77C489}"/>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Sheet1!$A$2:$A$32</c:f>
              <c:numCache>
                <c:formatCode>m/d/yyyy</c:formatCode>
                <c:ptCount val="31"/>
                <c:pt idx="0">
                  <c:v>44184</c:v>
                </c:pt>
                <c:pt idx="1">
                  <c:v>44185</c:v>
                </c:pt>
                <c:pt idx="2">
                  <c:v>44186</c:v>
                </c:pt>
                <c:pt idx="3">
                  <c:v>44187</c:v>
                </c:pt>
                <c:pt idx="4">
                  <c:v>44188</c:v>
                </c:pt>
                <c:pt idx="5">
                  <c:v>44189</c:v>
                </c:pt>
                <c:pt idx="6">
                  <c:v>44190</c:v>
                </c:pt>
                <c:pt idx="7">
                  <c:v>44191</c:v>
                </c:pt>
                <c:pt idx="8">
                  <c:v>44192</c:v>
                </c:pt>
                <c:pt idx="9">
                  <c:v>44193</c:v>
                </c:pt>
                <c:pt idx="10">
                  <c:v>44194</c:v>
                </c:pt>
                <c:pt idx="11">
                  <c:v>44195</c:v>
                </c:pt>
                <c:pt idx="12">
                  <c:v>44196</c:v>
                </c:pt>
                <c:pt idx="13">
                  <c:v>44197</c:v>
                </c:pt>
                <c:pt idx="14">
                  <c:v>44198</c:v>
                </c:pt>
                <c:pt idx="15">
                  <c:v>44199</c:v>
                </c:pt>
                <c:pt idx="16">
                  <c:v>44200</c:v>
                </c:pt>
                <c:pt idx="17">
                  <c:v>44201</c:v>
                </c:pt>
                <c:pt idx="18">
                  <c:v>44202</c:v>
                </c:pt>
                <c:pt idx="19">
                  <c:v>44203</c:v>
                </c:pt>
                <c:pt idx="20">
                  <c:v>44204</c:v>
                </c:pt>
                <c:pt idx="21">
                  <c:v>44205</c:v>
                </c:pt>
                <c:pt idx="22">
                  <c:v>44206</c:v>
                </c:pt>
                <c:pt idx="23">
                  <c:v>44207</c:v>
                </c:pt>
                <c:pt idx="24">
                  <c:v>44208</c:v>
                </c:pt>
                <c:pt idx="25">
                  <c:v>44209</c:v>
                </c:pt>
                <c:pt idx="26">
                  <c:v>44210</c:v>
                </c:pt>
                <c:pt idx="27">
                  <c:v>44211</c:v>
                </c:pt>
                <c:pt idx="28">
                  <c:v>44212</c:v>
                </c:pt>
                <c:pt idx="29">
                  <c:v>44213</c:v>
                </c:pt>
                <c:pt idx="30">
                  <c:v>44214</c:v>
                </c:pt>
              </c:numCache>
            </c:numRef>
          </c:cat>
          <c:val>
            <c:numRef>
              <c:f>Sheet1!$F$2:$F$32</c:f>
              <c:numCache>
                <c:formatCode>General</c:formatCode>
                <c:ptCount val="31"/>
                <c:pt idx="0">
                  <c:v>0</c:v>
                </c:pt>
                <c:pt idx="1">
                  <c:v>0</c:v>
                </c:pt>
                <c:pt idx="2">
                  <c:v>1.57203867215133E-2</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6.3654438773790801E-3</c:v>
                </c:pt>
                <c:pt idx="18">
                  <c:v>0</c:v>
                </c:pt>
                <c:pt idx="19">
                  <c:v>0</c:v>
                </c:pt>
                <c:pt idx="20">
                  <c:v>0</c:v>
                </c:pt>
                <c:pt idx="21">
                  <c:v>0</c:v>
                </c:pt>
                <c:pt idx="22">
                  <c:v>0</c:v>
                </c:pt>
                <c:pt idx="23">
                  <c:v>0</c:v>
                </c:pt>
                <c:pt idx="24">
                  <c:v>2.9960527005670002E-3</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B24D-4837-AA82-89451F77C489}"/>
            </c:ext>
          </c:extLst>
        </c:ser>
        <c:dLbls>
          <c:showLegendKey val="0"/>
          <c:showVal val="0"/>
          <c:showCatName val="0"/>
          <c:showSerName val="0"/>
          <c:showPercent val="0"/>
          <c:showBubbleSize val="0"/>
        </c:dLbls>
        <c:smooth val="0"/>
        <c:axId val="423364128"/>
        <c:axId val="423365112"/>
      </c:lineChart>
      <c:dateAx>
        <c:axId val="423364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365112"/>
        <c:crosses val="autoZero"/>
        <c:auto val="1"/>
        <c:lblOffset val="100"/>
        <c:baseTimeUnit val="days"/>
      </c:dateAx>
      <c:valAx>
        <c:axId val="423365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36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 Bicicletas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2.58304489332025E-2</c:v>
                </c:pt>
                <c:pt idx="1">
                  <c:v>0.28930102805186803</c:v>
                </c:pt>
                <c:pt idx="2">
                  <c:v>3.6162628506483399E-2</c:v>
                </c:pt>
                <c:pt idx="3">
                  <c:v>0.121403109986052</c:v>
                </c:pt>
                <c:pt idx="4">
                  <c:v>0.160148783385855</c:v>
                </c:pt>
              </c:numCache>
            </c:numRef>
          </c:val>
          <c:extLst>
            <c:ext xmlns:c16="http://schemas.microsoft.com/office/drawing/2014/chart" uri="{C3380CC4-5D6E-409C-BE32-E72D297353CC}">
              <c16:uniqueId val="{00000000-83BD-4CA9-ACFA-E4F01AD587D2}"/>
            </c:ext>
          </c:extLst>
        </c:ser>
        <c:ser>
          <c:idx val="1"/>
          <c:order val="1"/>
          <c:tx>
            <c:strRef>
              <c:f>Sheet1!$C$1</c:f>
              <c:strCache>
                <c:ptCount val="1"/>
                <c:pt idx="0">
                  <c:v>Teknial Bikes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6.54683966194501E-2</c:v>
                </c:pt>
                <c:pt idx="2">
                  <c:v>3.57100345197E-2</c:v>
                </c:pt>
                <c:pt idx="4">
                  <c:v>9.9194540332500095E-2</c:v>
                </c:pt>
              </c:numCache>
            </c:numRef>
          </c:val>
          <c:extLst>
            <c:ext xmlns:c16="http://schemas.microsoft.com/office/drawing/2014/chart" uri="{C3380CC4-5D6E-409C-BE32-E72D297353CC}">
              <c16:uniqueId val="{00000001-83BD-4CA9-ACFA-E4F01AD587D2}"/>
            </c:ext>
          </c:extLst>
        </c:ser>
        <c:ser>
          <c:idx val="2"/>
          <c:order val="2"/>
          <c:tx>
            <c:strRef>
              <c:f>Sheet1!$D$1</c:f>
              <c:strCache>
                <c:ptCount val="1"/>
                <c:pt idx="0">
                  <c:v>Topmega 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0.84294076377763105</c:v>
                </c:pt>
                <c:pt idx="1">
                  <c:v>1.7277667828982501E-2</c:v>
                </c:pt>
                <c:pt idx="2">
                  <c:v>0.21361480224923801</c:v>
                </c:pt>
                <c:pt idx="3">
                  <c:v>3.9790992575838499E-2</c:v>
                </c:pt>
                <c:pt idx="4">
                  <c:v>1.09948795275343E-2</c:v>
                </c:pt>
                <c:pt idx="5">
                  <c:v>9.4241824521722802E-3</c:v>
                </c:pt>
              </c:numCache>
            </c:numRef>
          </c:val>
          <c:extLst>
            <c:ext xmlns:c16="http://schemas.microsoft.com/office/drawing/2014/chart" uri="{C3380CC4-5D6E-409C-BE32-E72D297353CC}">
              <c16:uniqueId val="{00000002-83BD-4CA9-ACFA-E4F01AD587D2}"/>
            </c:ext>
          </c:extLst>
        </c:ser>
        <c:ser>
          <c:idx val="3"/>
          <c:order val="3"/>
          <c:tx>
            <c:strRef>
              <c:f>Sheet1!$E$1</c:f>
              <c:strCache>
                <c:ptCount val="1"/>
                <c:pt idx="0">
                  <c:v>Venzo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2">
                  <c:v>0.176100773237271</c:v>
                </c:pt>
                <c:pt idx="3">
                  <c:v>1.5089981567736701</c:v>
                </c:pt>
                <c:pt idx="4">
                  <c:v>0.11472363077346701</c:v>
                </c:pt>
                <c:pt idx="6">
                  <c:v>0.11242915815799701</c:v>
                </c:pt>
              </c:numCache>
            </c:numRef>
          </c:val>
          <c:extLst>
            <c:ext xmlns:c16="http://schemas.microsoft.com/office/drawing/2014/chart" uri="{C3380CC4-5D6E-409C-BE32-E72D297353CC}">
              <c16:uniqueId val="{00000003-83BD-4CA9-ACFA-E4F01AD587D2}"/>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1.5725507522034401E-2</c:v>
                </c:pt>
                <c:pt idx="1">
                  <c:v>4.6802105720340596E-3</c:v>
                </c:pt>
              </c:numCache>
            </c:numRef>
          </c:val>
          <c:extLst>
            <c:ext xmlns:c16="http://schemas.microsoft.com/office/drawing/2014/chart" uri="{C3380CC4-5D6E-409C-BE32-E72D297353CC}">
              <c16:uniqueId val="{00000004-83BD-4CA9-ACFA-E4F01AD587D2}"/>
            </c:ext>
          </c:extLst>
        </c:ser>
        <c:dLbls>
          <c:showLegendKey val="0"/>
          <c:showVal val="0"/>
          <c:showCatName val="0"/>
          <c:showSerName val="0"/>
          <c:showPercent val="0"/>
          <c:showBubbleSize val="0"/>
        </c:dLbls>
        <c:gapWidth val="219"/>
        <c:overlap val="-27"/>
        <c:axId val="328408792"/>
        <c:axId val="328410432"/>
      </c:barChart>
      <c:catAx>
        <c:axId val="328408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10432"/>
        <c:crosses val="autoZero"/>
        <c:auto val="1"/>
        <c:lblAlgn val="ctr"/>
        <c:lblOffset val="100"/>
        <c:noMultiLvlLbl val="0"/>
      </c:catAx>
      <c:valAx>
        <c:axId val="32841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40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 Bicicletas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0.16077170418006401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0.290426304325277</c:v>
                </c:pt>
                <c:pt idx="18">
                  <c:v>3.6303288040659701E-2</c:v>
                </c:pt>
                <c:pt idx="19">
                  <c:v>0</c:v>
                </c:pt>
                <c:pt idx="20">
                  <c:v>1.2965460014521301E-2</c:v>
                </c:pt>
                <c:pt idx="21">
                  <c:v>0</c:v>
                </c:pt>
                <c:pt idx="22">
                  <c:v>0.243750648273001</c:v>
                </c:pt>
                <c:pt idx="23">
                  <c:v>0</c:v>
                </c:pt>
              </c:numCache>
            </c:numRef>
          </c:val>
          <c:smooth val="0"/>
          <c:extLst>
            <c:ext xmlns:c16="http://schemas.microsoft.com/office/drawing/2014/chart" uri="{C3380CC4-5D6E-409C-BE32-E72D297353CC}">
              <c16:uniqueId val="{00000000-AB1E-4016-9D6E-60CCA3ED2887}"/>
            </c:ext>
          </c:extLst>
        </c:ser>
        <c:ser>
          <c:idx val="1"/>
          <c:order val="1"/>
          <c:tx>
            <c:strRef>
              <c:f>Sheet1!$C$1</c:f>
              <c:strCache>
                <c:ptCount val="1"/>
                <c:pt idx="0">
                  <c:v>Teknial Bikes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9.9383820314052906E-2</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5.56549393758696E-2</c:v>
                </c:pt>
                <c:pt idx="20">
                  <c:v>0</c:v>
                </c:pt>
                <c:pt idx="21">
                  <c:v>0</c:v>
                </c:pt>
                <c:pt idx="22">
                  <c:v>0</c:v>
                </c:pt>
                <c:pt idx="23">
                  <c:v>0</c:v>
                </c:pt>
              </c:numCache>
            </c:numRef>
          </c:val>
          <c:smooth val="0"/>
          <c:extLst>
            <c:ext xmlns:c16="http://schemas.microsoft.com/office/drawing/2014/chart" uri="{C3380CC4-5D6E-409C-BE32-E72D297353CC}">
              <c16:uniqueId val="{00000001-AB1E-4016-9D6E-60CCA3ED2887}"/>
            </c:ext>
          </c:extLst>
        </c:ser>
        <c:ser>
          <c:idx val="2"/>
          <c:order val="2"/>
          <c:tx>
            <c:strRef>
              <c:f>Sheet1!$D$1</c:f>
              <c:strCache>
                <c:ptCount val="1"/>
                <c:pt idx="0">
                  <c:v>Topmega 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7.5395828097511899E-2</c:v>
                </c:pt>
                <c:pt idx="15">
                  <c:v>0.84296724470134898</c:v>
                </c:pt>
                <c:pt idx="16">
                  <c:v>0</c:v>
                </c:pt>
                <c:pt idx="17">
                  <c:v>2.3037614140906399E-2</c:v>
                </c:pt>
                <c:pt idx="18">
                  <c:v>0</c:v>
                </c:pt>
                <c:pt idx="19">
                  <c:v>0</c:v>
                </c:pt>
                <c:pt idx="20">
                  <c:v>1.8848957024377999E-2</c:v>
                </c:pt>
                <c:pt idx="21">
                  <c:v>7.5395828097511899E-2</c:v>
                </c:pt>
                <c:pt idx="22">
                  <c:v>9.4244785121889892E-3</c:v>
                </c:pt>
                <c:pt idx="23">
                  <c:v>0</c:v>
                </c:pt>
              </c:numCache>
            </c:numRef>
          </c:val>
          <c:smooth val="0"/>
          <c:extLst>
            <c:ext xmlns:c16="http://schemas.microsoft.com/office/drawing/2014/chart" uri="{C3380CC4-5D6E-409C-BE32-E72D297353CC}">
              <c16:uniqueId val="{00000002-AB1E-4016-9D6E-60CCA3ED2887}"/>
            </c:ext>
          </c:extLst>
        </c:ser>
        <c:ser>
          <c:idx val="3"/>
          <c:order val="3"/>
          <c:tx>
            <c:strRef>
              <c:f>Sheet1!$E$1</c:f>
              <c:strCache>
                <c:ptCount val="1"/>
                <c:pt idx="0">
                  <c:v>Venzo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2.12192154972572</c:v>
                </c:pt>
                <c:pt idx="1">
                  <c:v>0.14781151736326301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0.33969106474787097</c:v>
                </c:pt>
                <c:pt idx="18">
                  <c:v>0.18132158185866101</c:v>
                </c:pt>
                <c:pt idx="19">
                  <c:v>0</c:v>
                </c:pt>
                <c:pt idx="20">
                  <c:v>0</c:v>
                </c:pt>
                <c:pt idx="21">
                  <c:v>9.1808395877802998E-2</c:v>
                </c:pt>
                <c:pt idx="22">
                  <c:v>0</c:v>
                </c:pt>
                <c:pt idx="23">
                  <c:v>0</c:v>
                </c:pt>
              </c:numCache>
            </c:numRef>
          </c:val>
          <c:smooth val="0"/>
          <c:extLst>
            <c:ext xmlns:c16="http://schemas.microsoft.com/office/drawing/2014/chart" uri="{C3380CC4-5D6E-409C-BE32-E72D297353CC}">
              <c16:uniqueId val="{00000003-AB1E-4016-9D6E-60CCA3ED2887}"/>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1.5725448643305599E-2</c:v>
                </c:pt>
                <c:pt idx="21">
                  <c:v>6.3650625460999E-3</c:v>
                </c:pt>
                <c:pt idx="22">
                  <c:v>2.99532355110584E-3</c:v>
                </c:pt>
                <c:pt idx="23">
                  <c:v>0</c:v>
                </c:pt>
              </c:numCache>
            </c:numRef>
          </c:val>
          <c:smooth val="0"/>
          <c:extLst>
            <c:ext xmlns:c16="http://schemas.microsoft.com/office/drawing/2014/chart" uri="{C3380CC4-5D6E-409C-BE32-E72D297353CC}">
              <c16:uniqueId val="{00000004-AB1E-4016-9D6E-60CCA3ED2887}"/>
            </c:ext>
          </c:extLst>
        </c:ser>
        <c:dLbls>
          <c:showLegendKey val="0"/>
          <c:showVal val="0"/>
          <c:showCatName val="0"/>
          <c:showSerName val="0"/>
          <c:showPercent val="0"/>
          <c:showBubbleSize val="0"/>
        </c:dLbls>
        <c:smooth val="0"/>
        <c:axId val="429243512"/>
        <c:axId val="429245808"/>
      </c:lineChart>
      <c:catAx>
        <c:axId val="429243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45808"/>
        <c:crosses val="autoZero"/>
        <c:auto val="1"/>
        <c:lblAlgn val="ctr"/>
        <c:lblOffset val="100"/>
        <c:noMultiLvlLbl val="0"/>
      </c:catAx>
      <c:valAx>
        <c:axId val="42924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43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6263B-E912-4D2C-BB66-D3057F2519A0}"/>
              </a:ext>
            </a:extLst>
          </p:cNvPr>
          <p:cNvSpPr>
            <a:spLocks noGrp="1"/>
          </p:cNvSpPr>
          <p:nvPr>
            <p:ph type="ctrTitle"/>
          </p:nvPr>
        </p:nvSpPr>
        <p:spPr/>
        <p:txBody>
          <a:bodyPr/>
          <a:lstStyle/>
          <a:p>
            <a:r>
              <a:rPr lang="en-US"/>
              <a:t>FACEBOOK NUEVO</a:t>
            </a:r>
          </a:p>
        </p:txBody>
      </p:sp>
      <p:sp>
        <p:nvSpPr>
          <p:cNvPr id="3" name="Subtitle 2">
            <a:extLst>
              <a:ext uri="{FF2B5EF4-FFF2-40B4-BE49-F238E27FC236}">
                <a16:creationId xmlns:a16="http://schemas.microsoft.com/office/drawing/2014/main" id="{36E345D7-F733-4495-A13E-09C512AD64F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323088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B8F2B-C634-42F8-9CF9-AC004A35FA5F}"/>
              </a:ext>
            </a:extLst>
          </p:cNvPr>
          <p:cNvSpPr>
            <a:spLocks noGrp="1"/>
          </p:cNvSpPr>
          <p:nvPr>
            <p:ph type="title"/>
          </p:nvPr>
        </p:nvSpPr>
        <p:spPr/>
        <p:txBody>
          <a:bodyPr/>
          <a:lstStyle/>
          <a:p>
            <a:r>
              <a:rPr lang="en-US"/>
              <a:t>Facebook Key Metrics Table | Teknialbikes</a:t>
            </a:r>
          </a:p>
        </p:txBody>
      </p:sp>
      <p:graphicFrame>
        <p:nvGraphicFramePr>
          <p:cNvPr id="5" name="Table Placeholder 4">
            <a:extLst>
              <a:ext uri="{FF2B5EF4-FFF2-40B4-BE49-F238E27FC236}">
                <a16:creationId xmlns:a16="http://schemas.microsoft.com/office/drawing/2014/main" id="{1AF55B33-10AC-4A43-9AE2-42DAC13E1D56}"/>
              </a:ext>
            </a:extLst>
          </p:cNvPr>
          <p:cNvGraphicFramePr>
            <a:graphicFrameLocks noGrp="1"/>
          </p:cNvGraphicFramePr>
          <p:nvPr>
            <p:ph type="tbl" sz="quarter" idx="13"/>
            <p:extLst>
              <p:ext uri="{D42A27DB-BD31-4B8C-83A1-F6EECF244321}">
                <p14:modId xmlns:p14="http://schemas.microsoft.com/office/powerpoint/2010/main" val="3359870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09591921"/>
                    </a:ext>
                  </a:extLst>
                </a:gridCol>
                <a:gridCol w="740664">
                  <a:extLst>
                    <a:ext uri="{9D8B030D-6E8A-4147-A177-3AD203B41FA5}">
                      <a16:colId xmlns:a16="http://schemas.microsoft.com/office/drawing/2014/main" val="3408573091"/>
                    </a:ext>
                  </a:extLst>
                </a:gridCol>
                <a:gridCol w="740664">
                  <a:extLst>
                    <a:ext uri="{9D8B030D-6E8A-4147-A177-3AD203B41FA5}">
                      <a16:colId xmlns:a16="http://schemas.microsoft.com/office/drawing/2014/main" val="3610950202"/>
                    </a:ext>
                  </a:extLst>
                </a:gridCol>
                <a:gridCol w="740664">
                  <a:extLst>
                    <a:ext uri="{9D8B030D-6E8A-4147-A177-3AD203B41FA5}">
                      <a16:colId xmlns:a16="http://schemas.microsoft.com/office/drawing/2014/main" val="1395851051"/>
                    </a:ext>
                  </a:extLst>
                </a:gridCol>
                <a:gridCol w="740664">
                  <a:extLst>
                    <a:ext uri="{9D8B030D-6E8A-4147-A177-3AD203B41FA5}">
                      <a16:colId xmlns:a16="http://schemas.microsoft.com/office/drawing/2014/main" val="3785077590"/>
                    </a:ext>
                  </a:extLst>
                </a:gridCol>
                <a:gridCol w="740664">
                  <a:extLst>
                    <a:ext uri="{9D8B030D-6E8A-4147-A177-3AD203B41FA5}">
                      <a16:colId xmlns:a16="http://schemas.microsoft.com/office/drawing/2014/main" val="48648830"/>
                    </a:ext>
                  </a:extLst>
                </a:gridCol>
                <a:gridCol w="740664">
                  <a:extLst>
                    <a:ext uri="{9D8B030D-6E8A-4147-A177-3AD203B41FA5}">
                      <a16:colId xmlns:a16="http://schemas.microsoft.com/office/drawing/2014/main" val="1377893109"/>
                    </a:ext>
                  </a:extLst>
                </a:gridCol>
                <a:gridCol w="740664">
                  <a:extLst>
                    <a:ext uri="{9D8B030D-6E8A-4147-A177-3AD203B41FA5}">
                      <a16:colId xmlns:a16="http://schemas.microsoft.com/office/drawing/2014/main" val="1816757897"/>
                    </a:ext>
                  </a:extLst>
                </a:gridCol>
                <a:gridCol w="740664">
                  <a:extLst>
                    <a:ext uri="{9D8B030D-6E8A-4147-A177-3AD203B41FA5}">
                      <a16:colId xmlns:a16="http://schemas.microsoft.com/office/drawing/2014/main" val="3433687227"/>
                    </a:ext>
                  </a:extLst>
                </a:gridCol>
                <a:gridCol w="740664">
                  <a:extLst>
                    <a:ext uri="{9D8B030D-6E8A-4147-A177-3AD203B41FA5}">
                      <a16:colId xmlns:a16="http://schemas.microsoft.com/office/drawing/2014/main" val="106399175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83454057"/>
                  </a:ext>
                </a:extLst>
              </a:tr>
              <a:tr h="370840">
                <a:tc>
                  <a:txBody>
                    <a:bodyPr/>
                    <a:lstStyle/>
                    <a:p>
                      <a:r>
                        <a:rPr lang="en-US" sz="1000"/>
                        <a:t>Olmo Bikes</a:t>
                      </a:r>
                    </a:p>
                  </a:txBody>
                  <a:tcPr/>
                </a:tc>
                <a:tc>
                  <a:txBody>
                    <a:bodyPr/>
                    <a:lstStyle/>
                    <a:p>
                      <a:r>
                        <a:rPr lang="en-US" sz="1000"/>
                        <a:t>266987</a:t>
                      </a:r>
                    </a:p>
                  </a:txBody>
                  <a:tcPr/>
                </a:tc>
                <a:tc>
                  <a:txBody>
                    <a:bodyPr/>
                    <a:lstStyle/>
                    <a:p>
                      <a:r>
                        <a:rPr lang="en-US" sz="1000"/>
                        <a:t>-195</a:t>
                      </a:r>
                    </a:p>
                  </a:txBody>
                  <a:tcPr/>
                </a:tc>
                <a:tc>
                  <a:txBody>
                    <a:bodyPr/>
                    <a:lstStyle/>
                    <a:p>
                      <a:r>
                        <a:rPr lang="en-US" sz="1000"/>
                        <a:t>3</a:t>
                      </a:r>
                    </a:p>
                  </a:txBody>
                  <a:tcPr/>
                </a:tc>
                <a:tc>
                  <a:txBody>
                    <a:bodyPr/>
                    <a:lstStyle/>
                    <a:p>
                      <a:r>
                        <a:rPr lang="en-US" sz="1000"/>
                        <a:t>57</a:t>
                      </a:r>
                    </a:p>
                  </a:txBody>
                  <a:tcPr/>
                </a:tc>
                <a:tc>
                  <a:txBody>
                    <a:bodyPr/>
                    <a:lstStyle/>
                    <a:p>
                      <a:r>
                        <a:rPr lang="en-US" sz="1000"/>
                        <a:t>6</a:t>
                      </a:r>
                    </a:p>
                  </a:txBody>
                  <a:tcPr/>
                </a:tc>
                <a:tc>
                  <a:txBody>
                    <a:bodyPr/>
                    <a:lstStyle/>
                    <a:p>
                      <a:r>
                        <a:rPr lang="en-US" sz="1000"/>
                        <a:t>4</a:t>
                      </a:r>
                    </a:p>
                  </a:txBody>
                  <a:tcPr/>
                </a:tc>
                <a:tc>
                  <a:txBody>
                    <a:bodyPr/>
                    <a:lstStyle/>
                    <a:p>
                      <a:r>
                        <a:rPr lang="en-US" sz="1000"/>
                        <a:t>0</a:t>
                      </a:r>
                    </a:p>
                  </a:txBody>
                  <a:tcPr/>
                </a:tc>
                <a:tc>
                  <a:txBody>
                    <a:bodyPr/>
                    <a:lstStyle/>
                    <a:p>
                      <a:r>
                        <a:rPr lang="en-US" sz="1000"/>
                        <a:t>0.0084 %</a:t>
                      </a:r>
                    </a:p>
                  </a:txBody>
                  <a:tcPr/>
                </a:tc>
                <a:tc>
                  <a:txBody>
                    <a:bodyPr/>
                    <a:lstStyle/>
                    <a:p>
                      <a:r>
                        <a:rPr lang="en-US" sz="1000"/>
                        <a:t>0.0 %</a:t>
                      </a:r>
                    </a:p>
                  </a:txBody>
                  <a:tcPr/>
                </a:tc>
                <a:extLst>
                  <a:ext uri="{0D108BD9-81ED-4DB2-BD59-A6C34878D82A}">
                    <a16:rowId xmlns:a16="http://schemas.microsoft.com/office/drawing/2014/main" val="666994624"/>
                  </a:ext>
                </a:extLst>
              </a:tr>
              <a:tr h="370840">
                <a:tc>
                  <a:txBody>
                    <a:bodyPr/>
                    <a:lstStyle/>
                    <a:p>
                      <a:r>
                        <a:rPr lang="en-US" sz="1000"/>
                        <a:t>Venzo Argentina</a:t>
                      </a:r>
                    </a:p>
                  </a:txBody>
                  <a:tcPr/>
                </a:tc>
                <a:tc>
                  <a:txBody>
                    <a:bodyPr/>
                    <a:lstStyle/>
                    <a:p>
                      <a:r>
                        <a:rPr lang="en-US" sz="1000"/>
                        <a:t>44072</a:t>
                      </a:r>
                    </a:p>
                  </a:txBody>
                  <a:tcPr/>
                </a:tc>
                <a:tc>
                  <a:txBody>
                    <a:bodyPr/>
                    <a:lstStyle/>
                    <a:p>
                      <a:r>
                        <a:rPr lang="en-US" sz="1000"/>
                        <a:t>1009</a:t>
                      </a:r>
                    </a:p>
                  </a:txBody>
                  <a:tcPr/>
                </a:tc>
                <a:tc>
                  <a:txBody>
                    <a:bodyPr/>
                    <a:lstStyle/>
                    <a:p>
                      <a:r>
                        <a:rPr lang="en-US" sz="1000"/>
                        <a:t>11</a:t>
                      </a:r>
                    </a:p>
                  </a:txBody>
                  <a:tcPr/>
                </a:tc>
                <a:tc>
                  <a:txBody>
                    <a:bodyPr/>
                    <a:lstStyle/>
                    <a:p>
                      <a:r>
                        <a:rPr lang="en-US" sz="1000"/>
                        <a:t>2227</a:t>
                      </a:r>
                    </a:p>
                  </a:txBody>
                  <a:tcPr/>
                </a:tc>
                <a:tc>
                  <a:txBody>
                    <a:bodyPr/>
                    <a:lstStyle/>
                    <a:p>
                      <a:r>
                        <a:rPr lang="en-US" sz="1000"/>
                        <a:t>112</a:t>
                      </a:r>
                    </a:p>
                  </a:txBody>
                  <a:tcPr/>
                </a:tc>
                <a:tc>
                  <a:txBody>
                    <a:bodyPr/>
                    <a:lstStyle/>
                    <a:p>
                      <a:r>
                        <a:rPr lang="en-US" sz="1000"/>
                        <a:t>139</a:t>
                      </a:r>
                    </a:p>
                  </a:txBody>
                  <a:tcPr/>
                </a:tc>
                <a:tc>
                  <a:txBody>
                    <a:bodyPr/>
                    <a:lstStyle/>
                    <a:p>
                      <a:r>
                        <a:rPr lang="en-US" sz="1000"/>
                        <a:t>0</a:t>
                      </a:r>
                    </a:p>
                  </a:txBody>
                  <a:tcPr/>
                </a:tc>
                <a:tc>
                  <a:txBody>
                    <a:bodyPr/>
                    <a:lstStyle/>
                    <a:p>
                      <a:r>
                        <a:rPr lang="en-US" sz="1000"/>
                        <a:t>0.5171 %</a:t>
                      </a:r>
                    </a:p>
                  </a:txBody>
                  <a:tcPr/>
                </a:tc>
                <a:tc>
                  <a:txBody>
                    <a:bodyPr/>
                    <a:lstStyle/>
                    <a:p>
                      <a:r>
                        <a:rPr lang="en-US" sz="1000"/>
                        <a:t>0.0 %</a:t>
                      </a:r>
                    </a:p>
                  </a:txBody>
                  <a:tcPr/>
                </a:tc>
                <a:extLst>
                  <a:ext uri="{0D108BD9-81ED-4DB2-BD59-A6C34878D82A}">
                    <a16:rowId xmlns:a16="http://schemas.microsoft.com/office/drawing/2014/main" val="3086364191"/>
                  </a:ext>
                </a:extLst>
              </a:tr>
              <a:tr h="370840">
                <a:tc>
                  <a:txBody>
                    <a:bodyPr/>
                    <a:lstStyle/>
                    <a:p>
                      <a:r>
                        <a:rPr lang="en-US" sz="1000"/>
                        <a:t>Topmega oficial</a:t>
                      </a:r>
                    </a:p>
                  </a:txBody>
                  <a:tcPr/>
                </a:tc>
                <a:tc>
                  <a:txBody>
                    <a:bodyPr/>
                    <a:lstStyle/>
                    <a:p>
                      <a:r>
                        <a:rPr lang="en-US" sz="1000"/>
                        <a:t>31846</a:t>
                      </a:r>
                    </a:p>
                  </a:txBody>
                  <a:tcPr/>
                </a:tc>
                <a:tc>
                  <a:txBody>
                    <a:bodyPr/>
                    <a:lstStyle/>
                    <a:p>
                      <a:r>
                        <a:rPr lang="en-US" sz="1000"/>
                        <a:t>27</a:t>
                      </a:r>
                    </a:p>
                  </a:txBody>
                  <a:tcPr/>
                </a:tc>
                <a:tc>
                  <a:txBody>
                    <a:bodyPr/>
                    <a:lstStyle/>
                    <a:p>
                      <a:r>
                        <a:rPr lang="en-US" sz="1000"/>
                        <a:t>12</a:t>
                      </a:r>
                    </a:p>
                  </a:txBody>
                  <a:tcPr/>
                </a:tc>
                <a:tc>
                  <a:txBody>
                    <a:bodyPr/>
                    <a:lstStyle/>
                    <a:p>
                      <a:r>
                        <a:rPr lang="en-US" sz="1000"/>
                        <a:t>317</a:t>
                      </a:r>
                    </a:p>
                  </a:txBody>
                  <a:tcPr/>
                </a:tc>
                <a:tc>
                  <a:txBody>
                    <a:bodyPr/>
                    <a:lstStyle/>
                    <a:p>
                      <a:r>
                        <a:rPr lang="en-US" sz="1000"/>
                        <a:t>555</a:t>
                      </a:r>
                    </a:p>
                  </a:txBody>
                  <a:tcPr/>
                </a:tc>
                <a:tc>
                  <a:txBody>
                    <a:bodyPr/>
                    <a:lstStyle/>
                    <a:p>
                      <a:r>
                        <a:rPr lang="en-US" sz="1000"/>
                        <a:t>60</a:t>
                      </a:r>
                    </a:p>
                  </a:txBody>
                  <a:tcPr/>
                </a:tc>
                <a:tc>
                  <a:txBody>
                    <a:bodyPr/>
                    <a:lstStyle/>
                    <a:p>
                      <a:r>
                        <a:rPr lang="en-US" sz="1000"/>
                        <a:t>1</a:t>
                      </a:r>
                    </a:p>
                  </a:txBody>
                  <a:tcPr/>
                </a:tc>
                <a:tc>
                  <a:txBody>
                    <a:bodyPr/>
                    <a:lstStyle/>
                    <a:p>
                      <a:r>
                        <a:rPr lang="en-US" sz="1000"/>
                        <a:t>0.2440 %</a:t>
                      </a:r>
                    </a:p>
                  </a:txBody>
                  <a:tcPr/>
                </a:tc>
                <a:tc>
                  <a:txBody>
                    <a:bodyPr/>
                    <a:lstStyle/>
                    <a:p>
                      <a:r>
                        <a:rPr lang="en-US" sz="1000"/>
                        <a:t>100.0 %</a:t>
                      </a:r>
                    </a:p>
                  </a:txBody>
                  <a:tcPr/>
                </a:tc>
                <a:extLst>
                  <a:ext uri="{0D108BD9-81ED-4DB2-BD59-A6C34878D82A}">
                    <a16:rowId xmlns:a16="http://schemas.microsoft.com/office/drawing/2014/main" val="3384362638"/>
                  </a:ext>
                </a:extLst>
              </a:tr>
              <a:tr h="370840">
                <a:tc>
                  <a:txBody>
                    <a:bodyPr/>
                    <a:lstStyle/>
                    <a:p>
                      <a:r>
                        <a:rPr lang="en-US" sz="1000"/>
                        <a:t>Teknial Bikes</a:t>
                      </a:r>
                    </a:p>
                  </a:txBody>
                  <a:tcPr/>
                </a:tc>
                <a:tc>
                  <a:txBody>
                    <a:bodyPr/>
                    <a:lstStyle/>
                    <a:p>
                      <a:r>
                        <a:rPr lang="en-US" sz="1000"/>
                        <a:t>25840</a:t>
                      </a:r>
                    </a:p>
                  </a:txBody>
                  <a:tcPr/>
                </a:tc>
                <a:tc>
                  <a:txBody>
                    <a:bodyPr/>
                    <a:lstStyle/>
                    <a:p>
                      <a:r>
                        <a:rPr lang="en-US" sz="1000"/>
                        <a:t>1404</a:t>
                      </a:r>
                    </a:p>
                  </a:txBody>
                  <a:tcPr/>
                </a:tc>
                <a:tc>
                  <a:txBody>
                    <a:bodyPr/>
                    <a:lstStyle/>
                    <a:p>
                      <a:r>
                        <a:rPr lang="en-US" sz="1000"/>
                        <a:t>5</a:t>
                      </a:r>
                    </a:p>
                  </a:txBody>
                  <a:tcPr/>
                </a:tc>
                <a:tc>
                  <a:txBody>
                    <a:bodyPr/>
                    <a:lstStyle/>
                    <a:p>
                      <a:r>
                        <a:rPr lang="en-US" sz="1000"/>
                        <a:t>60</a:t>
                      </a:r>
                    </a:p>
                  </a:txBody>
                  <a:tcPr/>
                </a:tc>
                <a:tc>
                  <a:txBody>
                    <a:bodyPr/>
                    <a:lstStyle/>
                    <a:p>
                      <a:r>
                        <a:rPr lang="en-US" sz="1000"/>
                        <a:t>31</a:t>
                      </a:r>
                    </a:p>
                  </a:txBody>
                  <a:tcPr/>
                </a:tc>
                <a:tc>
                  <a:txBody>
                    <a:bodyPr/>
                    <a:lstStyle/>
                    <a:p>
                      <a:r>
                        <a:rPr lang="en-US" sz="1000"/>
                        <a:t>1</a:t>
                      </a:r>
                    </a:p>
                  </a:txBody>
                  <a:tcPr/>
                </a:tc>
                <a:tc>
                  <a:txBody>
                    <a:bodyPr/>
                    <a:lstStyle/>
                    <a:p>
                      <a:r>
                        <a:rPr lang="en-US" sz="1000"/>
                        <a:t>0</a:t>
                      </a:r>
                    </a:p>
                  </a:txBody>
                  <a:tcPr/>
                </a:tc>
                <a:tc>
                  <a:txBody>
                    <a:bodyPr/>
                    <a:lstStyle/>
                    <a:p>
                      <a:r>
                        <a:rPr lang="en-US" sz="1000"/>
                        <a:t>0.0732 %</a:t>
                      </a:r>
                    </a:p>
                  </a:txBody>
                  <a:tcPr/>
                </a:tc>
                <a:tc>
                  <a:txBody>
                    <a:bodyPr/>
                    <a:lstStyle/>
                    <a:p>
                      <a:r>
                        <a:rPr lang="en-US" sz="1000"/>
                        <a:t>0.0 %</a:t>
                      </a:r>
                    </a:p>
                  </a:txBody>
                  <a:tcPr/>
                </a:tc>
                <a:extLst>
                  <a:ext uri="{0D108BD9-81ED-4DB2-BD59-A6C34878D82A}">
                    <a16:rowId xmlns:a16="http://schemas.microsoft.com/office/drawing/2014/main" val="2779792425"/>
                  </a:ext>
                </a:extLst>
              </a:tr>
              <a:tr h="370840">
                <a:tc>
                  <a:txBody>
                    <a:bodyPr/>
                    <a:lstStyle/>
                    <a:p>
                      <a:r>
                        <a:rPr lang="en-US" sz="1000"/>
                        <a:t>Motomel Bicicletas</a:t>
                      </a:r>
                    </a:p>
                  </a:txBody>
                  <a:tcPr/>
                </a:tc>
                <a:tc>
                  <a:txBody>
                    <a:bodyPr/>
                    <a:lstStyle/>
                    <a:p>
                      <a:r>
                        <a:rPr lang="en-US" sz="1000"/>
                        <a:t>20866</a:t>
                      </a:r>
                    </a:p>
                  </a:txBody>
                  <a:tcPr/>
                </a:tc>
                <a:tc>
                  <a:txBody>
                    <a:bodyPr/>
                    <a:lstStyle/>
                    <a:p>
                      <a:r>
                        <a:rPr lang="en-US" sz="1000"/>
                        <a:t>3239</a:t>
                      </a:r>
                    </a:p>
                  </a:txBody>
                  <a:tcPr/>
                </a:tc>
                <a:tc>
                  <a:txBody>
                    <a:bodyPr/>
                    <a:lstStyle/>
                    <a:p>
                      <a:r>
                        <a:rPr lang="en-US" sz="1000"/>
                        <a:t>6</a:t>
                      </a:r>
                    </a:p>
                  </a:txBody>
                  <a:tcPr/>
                </a:tc>
                <a:tc>
                  <a:txBody>
                    <a:bodyPr/>
                    <a:lstStyle/>
                    <a:p>
                      <a:r>
                        <a:rPr lang="en-US" sz="1000"/>
                        <a:t>60</a:t>
                      </a:r>
                    </a:p>
                  </a:txBody>
                  <a:tcPr/>
                </a:tc>
                <a:tc>
                  <a:txBody>
                    <a:bodyPr/>
                    <a:lstStyle/>
                    <a:p>
                      <a:r>
                        <a:rPr lang="en-US" sz="1000"/>
                        <a:t>85</a:t>
                      </a:r>
                    </a:p>
                  </a:txBody>
                  <a:tcPr/>
                </a:tc>
                <a:tc>
                  <a:txBody>
                    <a:bodyPr/>
                    <a:lstStyle/>
                    <a:p>
                      <a:r>
                        <a:rPr lang="en-US" sz="1000"/>
                        <a:t>1</a:t>
                      </a:r>
                    </a:p>
                  </a:txBody>
                  <a:tcPr/>
                </a:tc>
                <a:tc>
                  <a:txBody>
                    <a:bodyPr/>
                    <a:lstStyle/>
                    <a:p>
                      <a:r>
                        <a:rPr lang="en-US" sz="1000"/>
                        <a:t>0</a:t>
                      </a:r>
                    </a:p>
                  </a:txBody>
                  <a:tcPr/>
                </a:tc>
                <a:tc>
                  <a:txBody>
                    <a:bodyPr/>
                    <a:lstStyle/>
                    <a:p>
                      <a:r>
                        <a:rPr lang="en-US" sz="1000"/>
                        <a:t>0.1264 %</a:t>
                      </a:r>
                    </a:p>
                  </a:txBody>
                  <a:tcPr/>
                </a:tc>
                <a:tc>
                  <a:txBody>
                    <a:bodyPr/>
                    <a:lstStyle/>
                    <a:p>
                      <a:r>
                        <a:rPr lang="en-US" sz="1000"/>
                        <a:t>0.0 %</a:t>
                      </a:r>
                    </a:p>
                  </a:txBody>
                  <a:tcPr/>
                </a:tc>
                <a:extLst>
                  <a:ext uri="{0D108BD9-81ED-4DB2-BD59-A6C34878D82A}">
                    <a16:rowId xmlns:a16="http://schemas.microsoft.com/office/drawing/2014/main" val="691613379"/>
                  </a:ext>
                </a:extLst>
              </a:tr>
            </a:tbl>
          </a:graphicData>
        </a:graphic>
      </p:graphicFrame>
      <p:sp>
        <p:nvSpPr>
          <p:cNvPr id="4" name="Text Placeholder 3">
            <a:extLst>
              <a:ext uri="{FF2B5EF4-FFF2-40B4-BE49-F238E27FC236}">
                <a16:creationId xmlns:a16="http://schemas.microsoft.com/office/drawing/2014/main" id="{6D6C8039-53E3-4CB2-A6E4-DBC62517C97B}"/>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4003932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38996-FE45-499B-B996-EAC6FBBA88F7}"/>
              </a:ext>
            </a:extLst>
          </p:cNvPr>
          <p:cNvSpPr>
            <a:spLocks noGrp="1"/>
          </p:cNvSpPr>
          <p:nvPr>
            <p:ph type="title"/>
          </p:nvPr>
        </p:nvSpPr>
        <p:spPr/>
        <p:txBody>
          <a:bodyPr/>
          <a:lstStyle/>
          <a:p>
            <a:r>
              <a:rPr lang="en-US"/>
              <a:t>Facebook Fans Total | Teknialbikes</a:t>
            </a:r>
          </a:p>
        </p:txBody>
      </p:sp>
      <p:graphicFrame>
        <p:nvGraphicFramePr>
          <p:cNvPr id="6" name="Chart Placeholder 5">
            <a:extLst>
              <a:ext uri="{FF2B5EF4-FFF2-40B4-BE49-F238E27FC236}">
                <a16:creationId xmlns:a16="http://schemas.microsoft.com/office/drawing/2014/main" id="{ACE096C2-A703-4766-B1F0-22DC7479D1E3}"/>
              </a:ext>
            </a:extLst>
          </p:cNvPr>
          <p:cNvGraphicFramePr>
            <a:graphicFrameLocks noGrp="1"/>
          </p:cNvGraphicFramePr>
          <p:nvPr>
            <p:ph type="chart" sz="quarter" idx="13"/>
            <p:extLst>
              <p:ext uri="{D42A27DB-BD31-4B8C-83A1-F6EECF244321}">
                <p14:modId xmlns:p14="http://schemas.microsoft.com/office/powerpoint/2010/main" val="2301303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28731A-EF08-48E7-BA10-EE4E61FD58D4}"/>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6A516449-B198-4B08-8418-A7DD1B27AF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0241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C4A1B-231C-43DA-AB5D-C763B68F0056}"/>
              </a:ext>
            </a:extLst>
          </p:cNvPr>
          <p:cNvSpPr>
            <a:spLocks noGrp="1"/>
          </p:cNvSpPr>
          <p:nvPr>
            <p:ph type="title"/>
          </p:nvPr>
        </p:nvSpPr>
        <p:spPr/>
        <p:txBody>
          <a:bodyPr/>
          <a:lstStyle/>
          <a:p>
            <a:r>
              <a:rPr lang="en-US"/>
              <a:t>Facebook Fans Change | Teknialbikes</a:t>
            </a:r>
          </a:p>
        </p:txBody>
      </p:sp>
      <p:graphicFrame>
        <p:nvGraphicFramePr>
          <p:cNvPr id="6" name="Chart Placeholder 5">
            <a:extLst>
              <a:ext uri="{FF2B5EF4-FFF2-40B4-BE49-F238E27FC236}">
                <a16:creationId xmlns:a16="http://schemas.microsoft.com/office/drawing/2014/main" id="{467426F6-7892-402B-A89B-13CDC999108B}"/>
              </a:ext>
            </a:extLst>
          </p:cNvPr>
          <p:cNvGraphicFramePr>
            <a:graphicFrameLocks noGrp="1"/>
          </p:cNvGraphicFramePr>
          <p:nvPr>
            <p:ph type="chart" sz="quarter" idx="13"/>
            <p:extLst>
              <p:ext uri="{D42A27DB-BD31-4B8C-83A1-F6EECF244321}">
                <p14:modId xmlns:p14="http://schemas.microsoft.com/office/powerpoint/2010/main" val="29452899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7ABEE0-539B-43D7-8D57-7808EB18EBB8}"/>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B7C360DC-0EDF-421F-8084-5BF8AB6DC3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5785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CA4CB-218B-4FE9-B58E-C42450315F69}"/>
              </a:ext>
            </a:extLst>
          </p:cNvPr>
          <p:cNvSpPr>
            <a:spLocks noGrp="1"/>
          </p:cNvSpPr>
          <p:nvPr>
            <p:ph type="title"/>
          </p:nvPr>
        </p:nvSpPr>
        <p:spPr/>
        <p:txBody>
          <a:bodyPr/>
          <a:lstStyle/>
          <a:p>
            <a:r>
              <a:rPr lang="en-US"/>
              <a:t>Facebook Key Metrics Radar | Teknialbikes</a:t>
            </a:r>
          </a:p>
        </p:txBody>
      </p:sp>
      <p:graphicFrame>
        <p:nvGraphicFramePr>
          <p:cNvPr id="6" name="Chart Placeholder 5">
            <a:extLst>
              <a:ext uri="{FF2B5EF4-FFF2-40B4-BE49-F238E27FC236}">
                <a16:creationId xmlns:a16="http://schemas.microsoft.com/office/drawing/2014/main" id="{2ECBD895-3F3F-4883-9169-2E2022170382}"/>
              </a:ext>
            </a:extLst>
          </p:cNvPr>
          <p:cNvGraphicFramePr>
            <a:graphicFrameLocks noGrp="1"/>
          </p:cNvGraphicFramePr>
          <p:nvPr>
            <p:ph type="chart" sz="quarter" idx="13"/>
            <p:extLst>
              <p:ext uri="{D42A27DB-BD31-4B8C-83A1-F6EECF244321}">
                <p14:modId xmlns:p14="http://schemas.microsoft.com/office/powerpoint/2010/main" val="2208533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87653A-98BF-4FA7-BAF3-CEEA0F5F8EE0}"/>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5985ED2F-797E-4013-AA2A-5DD24E0C11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58735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D981E-C674-46AB-B666-701B6433B103}"/>
              </a:ext>
            </a:extLst>
          </p:cNvPr>
          <p:cNvSpPr>
            <a:spLocks noGrp="1"/>
          </p:cNvSpPr>
          <p:nvPr>
            <p:ph type="title"/>
          </p:nvPr>
        </p:nvSpPr>
        <p:spPr/>
        <p:txBody>
          <a:bodyPr/>
          <a:lstStyle/>
          <a:p>
            <a:r>
              <a:rPr lang="en-US"/>
              <a:t>Facebook Fans Change Rate | Teknialbikes</a:t>
            </a:r>
          </a:p>
        </p:txBody>
      </p:sp>
      <p:graphicFrame>
        <p:nvGraphicFramePr>
          <p:cNvPr id="6" name="Chart Placeholder 5">
            <a:extLst>
              <a:ext uri="{FF2B5EF4-FFF2-40B4-BE49-F238E27FC236}">
                <a16:creationId xmlns:a16="http://schemas.microsoft.com/office/drawing/2014/main" id="{600DAEC8-0A8D-4F24-9936-74D932C4C9F8}"/>
              </a:ext>
            </a:extLst>
          </p:cNvPr>
          <p:cNvGraphicFramePr>
            <a:graphicFrameLocks noGrp="1"/>
          </p:cNvGraphicFramePr>
          <p:nvPr>
            <p:ph type="chart" sz="quarter" idx="13"/>
            <p:extLst>
              <p:ext uri="{D42A27DB-BD31-4B8C-83A1-F6EECF244321}">
                <p14:modId xmlns:p14="http://schemas.microsoft.com/office/powerpoint/2010/main" val="2607950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A2B202-3123-4B44-B3AB-AA44AF6CF3B2}"/>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7B3CFF90-7E55-4FDD-B793-7B4104E20E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971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F307D-6A9B-4B01-9E24-CE385D67DBC7}"/>
              </a:ext>
            </a:extLst>
          </p:cNvPr>
          <p:cNvSpPr>
            <a:spLocks noGrp="1"/>
          </p:cNvSpPr>
          <p:nvPr>
            <p:ph type="title"/>
          </p:nvPr>
        </p:nvSpPr>
        <p:spPr/>
        <p:txBody>
          <a:bodyPr/>
          <a:lstStyle/>
          <a:p>
            <a:r>
              <a:rPr lang="en-US"/>
              <a:t>Facebook Fans Change Per Weekday | Teknialbikes</a:t>
            </a:r>
          </a:p>
        </p:txBody>
      </p:sp>
      <p:graphicFrame>
        <p:nvGraphicFramePr>
          <p:cNvPr id="6" name="Chart Placeholder 5">
            <a:extLst>
              <a:ext uri="{FF2B5EF4-FFF2-40B4-BE49-F238E27FC236}">
                <a16:creationId xmlns:a16="http://schemas.microsoft.com/office/drawing/2014/main" id="{FA6DC1E8-7CDA-4D95-AC8D-1432A41465F1}"/>
              </a:ext>
            </a:extLst>
          </p:cNvPr>
          <p:cNvGraphicFramePr>
            <a:graphicFrameLocks noGrp="1"/>
          </p:cNvGraphicFramePr>
          <p:nvPr>
            <p:ph type="chart" sz="quarter" idx="13"/>
            <p:extLst>
              <p:ext uri="{D42A27DB-BD31-4B8C-83A1-F6EECF244321}">
                <p14:modId xmlns:p14="http://schemas.microsoft.com/office/powerpoint/2010/main" val="149946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8C908A-444E-4408-90CC-43DE87E85741}"/>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EF5C8008-9A1C-45CA-9461-2DE4C93E9A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0647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12BD6-E76A-4338-A205-7D99514919DD}"/>
              </a:ext>
            </a:extLst>
          </p:cNvPr>
          <p:cNvSpPr>
            <a:spLocks noGrp="1"/>
          </p:cNvSpPr>
          <p:nvPr>
            <p:ph type="title"/>
          </p:nvPr>
        </p:nvSpPr>
        <p:spPr/>
        <p:txBody>
          <a:bodyPr/>
          <a:lstStyle/>
          <a:p>
            <a:r>
              <a:rPr lang="en-US"/>
              <a:t>Facebook Fan Distribution Development | Teknialbikes</a:t>
            </a:r>
          </a:p>
        </p:txBody>
      </p:sp>
      <p:graphicFrame>
        <p:nvGraphicFramePr>
          <p:cNvPr id="6" name="Chart Placeholder 5">
            <a:extLst>
              <a:ext uri="{FF2B5EF4-FFF2-40B4-BE49-F238E27FC236}">
                <a16:creationId xmlns:a16="http://schemas.microsoft.com/office/drawing/2014/main" id="{1EBC2562-214F-4D0A-AC5F-E4BABC0C8A8A}"/>
              </a:ext>
            </a:extLst>
          </p:cNvPr>
          <p:cNvGraphicFramePr>
            <a:graphicFrameLocks noGrp="1"/>
          </p:cNvGraphicFramePr>
          <p:nvPr>
            <p:ph type="chart" sz="quarter" idx="13"/>
            <p:extLst>
              <p:ext uri="{D42A27DB-BD31-4B8C-83A1-F6EECF244321}">
                <p14:modId xmlns:p14="http://schemas.microsoft.com/office/powerpoint/2010/main" val="19153884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AB8C6E-7D23-4807-A689-0B742FF55C23}"/>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F3B45569-1D65-49D4-9841-99977E838A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6973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137A7-F04F-492C-B729-1E7C6540ED92}"/>
              </a:ext>
            </a:extLst>
          </p:cNvPr>
          <p:cNvSpPr>
            <a:spLocks noGrp="1"/>
          </p:cNvSpPr>
          <p:nvPr>
            <p:ph type="title"/>
          </p:nvPr>
        </p:nvSpPr>
        <p:spPr/>
        <p:txBody>
          <a:bodyPr/>
          <a:lstStyle/>
          <a:p>
            <a:r>
              <a:rPr lang="en-US"/>
              <a:t>Facebook Own Posts | Teknialbikes</a:t>
            </a:r>
          </a:p>
        </p:txBody>
      </p:sp>
      <p:graphicFrame>
        <p:nvGraphicFramePr>
          <p:cNvPr id="6" name="Chart Placeholder 5">
            <a:extLst>
              <a:ext uri="{FF2B5EF4-FFF2-40B4-BE49-F238E27FC236}">
                <a16:creationId xmlns:a16="http://schemas.microsoft.com/office/drawing/2014/main" id="{21179F38-0D69-4064-B399-73503C0DFB39}"/>
              </a:ext>
            </a:extLst>
          </p:cNvPr>
          <p:cNvGraphicFramePr>
            <a:graphicFrameLocks noGrp="1"/>
          </p:cNvGraphicFramePr>
          <p:nvPr>
            <p:ph type="chart" sz="quarter" idx="13"/>
            <p:extLst>
              <p:ext uri="{D42A27DB-BD31-4B8C-83A1-F6EECF244321}">
                <p14:modId xmlns:p14="http://schemas.microsoft.com/office/powerpoint/2010/main" val="4276351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A85D2E-CE45-4331-814A-B50D2842957C}"/>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3EA6EA7A-F8C9-4176-BF31-ED507E5BAC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5074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9FF9D-2881-4AE0-B4E7-AD1A8AA4005C}"/>
              </a:ext>
            </a:extLst>
          </p:cNvPr>
          <p:cNvSpPr>
            <a:spLocks noGrp="1"/>
          </p:cNvSpPr>
          <p:nvPr>
            <p:ph type="title"/>
          </p:nvPr>
        </p:nvSpPr>
        <p:spPr/>
        <p:txBody>
          <a:bodyPr/>
          <a:lstStyle/>
          <a:p>
            <a:r>
              <a:rPr lang="en-US"/>
              <a:t>Facebook Own Posts By Hour | Teknialbikes</a:t>
            </a:r>
          </a:p>
        </p:txBody>
      </p:sp>
      <p:graphicFrame>
        <p:nvGraphicFramePr>
          <p:cNvPr id="6" name="Chart Placeholder 5">
            <a:extLst>
              <a:ext uri="{FF2B5EF4-FFF2-40B4-BE49-F238E27FC236}">
                <a16:creationId xmlns:a16="http://schemas.microsoft.com/office/drawing/2014/main" id="{7BC6329E-6AC7-4828-BB72-D3D9A3314D92}"/>
              </a:ext>
            </a:extLst>
          </p:cNvPr>
          <p:cNvGraphicFramePr>
            <a:graphicFrameLocks noGrp="1"/>
          </p:cNvGraphicFramePr>
          <p:nvPr>
            <p:ph type="chart" sz="quarter" idx="13"/>
            <p:extLst>
              <p:ext uri="{D42A27DB-BD31-4B8C-83A1-F6EECF244321}">
                <p14:modId xmlns:p14="http://schemas.microsoft.com/office/powerpoint/2010/main" val="1741549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43E0B9-5828-4474-9E59-3BAC41351F7C}"/>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6C55BCA9-3978-4214-8B57-CD3308477C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3495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2CE57-AC7E-4DC4-9C88-6A3EC26CBB01}"/>
              </a:ext>
            </a:extLst>
          </p:cNvPr>
          <p:cNvSpPr>
            <a:spLocks noGrp="1"/>
          </p:cNvSpPr>
          <p:nvPr>
            <p:ph type="title"/>
          </p:nvPr>
        </p:nvSpPr>
        <p:spPr/>
        <p:txBody>
          <a:bodyPr/>
          <a:lstStyle/>
          <a:p>
            <a:r>
              <a:rPr lang="en-US"/>
              <a:t>Facebook Own Posts By Weekday | Teknialbikes</a:t>
            </a:r>
          </a:p>
        </p:txBody>
      </p:sp>
      <p:graphicFrame>
        <p:nvGraphicFramePr>
          <p:cNvPr id="6" name="Chart Placeholder 5">
            <a:extLst>
              <a:ext uri="{FF2B5EF4-FFF2-40B4-BE49-F238E27FC236}">
                <a16:creationId xmlns:a16="http://schemas.microsoft.com/office/drawing/2014/main" id="{6BD2FD89-C8CC-48C9-B833-4943A3BAB1FF}"/>
              </a:ext>
            </a:extLst>
          </p:cNvPr>
          <p:cNvGraphicFramePr>
            <a:graphicFrameLocks noGrp="1"/>
          </p:cNvGraphicFramePr>
          <p:nvPr>
            <p:ph type="chart" sz="quarter" idx="13"/>
            <p:extLst>
              <p:ext uri="{D42A27DB-BD31-4B8C-83A1-F6EECF244321}">
                <p14:modId xmlns:p14="http://schemas.microsoft.com/office/powerpoint/2010/main" val="39869630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C59A7C-C296-4160-8361-38B089D12BF6}"/>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5EC2BEE7-1833-4829-87D1-07AAACAD73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90195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58205-6EFF-4C3C-87C4-0049E4C047CD}"/>
              </a:ext>
            </a:extLst>
          </p:cNvPr>
          <p:cNvSpPr>
            <a:spLocks noGrp="1"/>
          </p:cNvSpPr>
          <p:nvPr>
            <p:ph type="title"/>
          </p:nvPr>
        </p:nvSpPr>
        <p:spPr/>
        <p:txBody>
          <a:bodyPr/>
          <a:lstStyle/>
          <a:p>
            <a:r>
              <a:rPr lang="en-US"/>
              <a:t>Facebook Sponsored Posts Distribution | Teknialbikes</a:t>
            </a:r>
          </a:p>
        </p:txBody>
      </p:sp>
      <p:graphicFrame>
        <p:nvGraphicFramePr>
          <p:cNvPr id="6" name="Chart Placeholder 5">
            <a:extLst>
              <a:ext uri="{FF2B5EF4-FFF2-40B4-BE49-F238E27FC236}">
                <a16:creationId xmlns:a16="http://schemas.microsoft.com/office/drawing/2014/main" id="{4E08F24C-F8C0-45FC-96B0-5AD92305E066}"/>
              </a:ext>
            </a:extLst>
          </p:cNvPr>
          <p:cNvGraphicFramePr>
            <a:graphicFrameLocks noGrp="1"/>
          </p:cNvGraphicFramePr>
          <p:nvPr>
            <p:ph type="chart" sz="quarter" idx="13"/>
            <p:extLst>
              <p:ext uri="{D42A27DB-BD31-4B8C-83A1-F6EECF244321}">
                <p14:modId xmlns:p14="http://schemas.microsoft.com/office/powerpoint/2010/main" val="13347207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46A303-5FF5-4E86-B8C6-4605DD1A8EAA}"/>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56DFA307-8732-46AD-AC52-F5BC268E37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4565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A7FAF-A71C-439D-8FED-538994F4A06A}"/>
              </a:ext>
            </a:extLst>
          </p:cNvPr>
          <p:cNvSpPr>
            <a:spLocks noGrp="1"/>
          </p:cNvSpPr>
          <p:nvPr>
            <p:ph type="title"/>
          </p:nvPr>
        </p:nvSpPr>
        <p:spPr/>
        <p:txBody>
          <a:bodyPr/>
          <a:lstStyle/>
          <a:p>
            <a:r>
              <a:rPr lang="en-US"/>
              <a:t>Facebook Post Type Distribution Per Profile | Teknialbikes</a:t>
            </a:r>
          </a:p>
        </p:txBody>
      </p:sp>
      <p:graphicFrame>
        <p:nvGraphicFramePr>
          <p:cNvPr id="6" name="Chart Placeholder 5">
            <a:extLst>
              <a:ext uri="{FF2B5EF4-FFF2-40B4-BE49-F238E27FC236}">
                <a16:creationId xmlns:a16="http://schemas.microsoft.com/office/drawing/2014/main" id="{3C6A2A0B-91F4-4D14-A898-519C19C618AC}"/>
              </a:ext>
            </a:extLst>
          </p:cNvPr>
          <p:cNvGraphicFramePr>
            <a:graphicFrameLocks noGrp="1"/>
          </p:cNvGraphicFramePr>
          <p:nvPr>
            <p:ph type="chart" sz="quarter" idx="13"/>
            <p:extLst>
              <p:ext uri="{D42A27DB-BD31-4B8C-83A1-F6EECF244321}">
                <p14:modId xmlns:p14="http://schemas.microsoft.com/office/powerpoint/2010/main" val="1388535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6FBE82-33CB-4D91-B68A-D61445059E8B}"/>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8EC96010-744C-4062-88CC-F36671D5B8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03485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F0D9C-EA97-434B-A3F3-939B26A13298}"/>
              </a:ext>
            </a:extLst>
          </p:cNvPr>
          <p:cNvSpPr>
            <a:spLocks noGrp="1"/>
          </p:cNvSpPr>
          <p:nvPr>
            <p:ph type="title"/>
          </p:nvPr>
        </p:nvSpPr>
        <p:spPr/>
        <p:txBody>
          <a:bodyPr/>
          <a:lstStyle/>
          <a:p>
            <a:r>
              <a:rPr lang="en-US"/>
              <a:t>Facebook User Posts | Teknialbikes</a:t>
            </a:r>
          </a:p>
        </p:txBody>
      </p:sp>
      <p:graphicFrame>
        <p:nvGraphicFramePr>
          <p:cNvPr id="6" name="Chart Placeholder 5">
            <a:extLst>
              <a:ext uri="{FF2B5EF4-FFF2-40B4-BE49-F238E27FC236}">
                <a16:creationId xmlns:a16="http://schemas.microsoft.com/office/drawing/2014/main" id="{92C75666-F994-49D5-9FF2-49ADEE106A58}"/>
              </a:ext>
            </a:extLst>
          </p:cNvPr>
          <p:cNvGraphicFramePr>
            <a:graphicFrameLocks noGrp="1"/>
          </p:cNvGraphicFramePr>
          <p:nvPr>
            <p:ph type="chart" sz="quarter" idx="13"/>
            <p:extLst>
              <p:ext uri="{D42A27DB-BD31-4B8C-83A1-F6EECF244321}">
                <p14:modId xmlns:p14="http://schemas.microsoft.com/office/powerpoint/2010/main" val="2874814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4AADAB-B255-4DD0-A7DD-395F72272D0B}"/>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CB88EDF5-4E7D-4797-8171-3E6386A2A2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6018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AFE36-E4F1-444F-AD9F-AAC8B8C29036}"/>
              </a:ext>
            </a:extLst>
          </p:cNvPr>
          <p:cNvSpPr>
            <a:spLocks noGrp="1"/>
          </p:cNvSpPr>
          <p:nvPr>
            <p:ph type="title"/>
          </p:nvPr>
        </p:nvSpPr>
        <p:spPr/>
        <p:txBody>
          <a:bodyPr/>
          <a:lstStyle/>
          <a:p>
            <a:r>
              <a:rPr lang="en-US"/>
              <a:t>Facebook Hashtag Detection | Teknialbikes - 1 of 2</a:t>
            </a:r>
          </a:p>
        </p:txBody>
      </p:sp>
      <p:graphicFrame>
        <p:nvGraphicFramePr>
          <p:cNvPr id="5" name="Table Placeholder 4">
            <a:extLst>
              <a:ext uri="{FF2B5EF4-FFF2-40B4-BE49-F238E27FC236}">
                <a16:creationId xmlns:a16="http://schemas.microsoft.com/office/drawing/2014/main" id="{B241642D-EAFC-4096-9497-78F2E19D3416}"/>
              </a:ext>
            </a:extLst>
          </p:cNvPr>
          <p:cNvGraphicFramePr>
            <a:graphicFrameLocks noGrp="1"/>
          </p:cNvGraphicFramePr>
          <p:nvPr>
            <p:ph type="tbl" sz="quarter" idx="13"/>
            <p:extLst>
              <p:ext uri="{D42A27DB-BD31-4B8C-83A1-F6EECF244321}">
                <p14:modId xmlns:p14="http://schemas.microsoft.com/office/powerpoint/2010/main" val="2619241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93225836"/>
                    </a:ext>
                  </a:extLst>
                </a:gridCol>
                <a:gridCol w="1152144">
                  <a:extLst>
                    <a:ext uri="{9D8B030D-6E8A-4147-A177-3AD203B41FA5}">
                      <a16:colId xmlns:a16="http://schemas.microsoft.com/office/drawing/2014/main" val="3011484450"/>
                    </a:ext>
                  </a:extLst>
                </a:gridCol>
                <a:gridCol w="1152144">
                  <a:extLst>
                    <a:ext uri="{9D8B030D-6E8A-4147-A177-3AD203B41FA5}">
                      <a16:colId xmlns:a16="http://schemas.microsoft.com/office/drawing/2014/main" val="1727950900"/>
                    </a:ext>
                  </a:extLst>
                </a:gridCol>
                <a:gridCol w="1152144">
                  <a:extLst>
                    <a:ext uri="{9D8B030D-6E8A-4147-A177-3AD203B41FA5}">
                      <a16:colId xmlns:a16="http://schemas.microsoft.com/office/drawing/2014/main" val="3763538947"/>
                    </a:ext>
                  </a:extLst>
                </a:gridCol>
                <a:gridCol w="1152144">
                  <a:extLst>
                    <a:ext uri="{9D8B030D-6E8A-4147-A177-3AD203B41FA5}">
                      <a16:colId xmlns:a16="http://schemas.microsoft.com/office/drawing/2014/main" val="2276708021"/>
                    </a:ext>
                  </a:extLst>
                </a:gridCol>
                <a:gridCol w="1152144">
                  <a:extLst>
                    <a:ext uri="{9D8B030D-6E8A-4147-A177-3AD203B41FA5}">
                      <a16:colId xmlns:a16="http://schemas.microsoft.com/office/drawing/2014/main" val="3486651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637233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7.7692307692308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3392605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283.25</a:t>
                      </a:r>
                    </a:p>
                  </a:txBody>
                  <a:tcPr/>
                </a:tc>
                <a:extLst>
                  <a:ext uri="{0D108BD9-81ED-4DB2-BD59-A6C34878D82A}">
                    <a16:rowId xmlns:a16="http://schemas.microsoft.com/office/drawing/2014/main" val="1038405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283.25</a:t>
                      </a:r>
                    </a:p>
                  </a:txBody>
                  <a:tcPr/>
                </a:tc>
                <a:extLst>
                  <a:ext uri="{0D108BD9-81ED-4DB2-BD59-A6C34878D82A}">
                    <a16:rowId xmlns:a16="http://schemas.microsoft.com/office/drawing/2014/main" val="245624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283.25</a:t>
                      </a:r>
                    </a:p>
                  </a:txBody>
                  <a:tcPr/>
                </a:tc>
                <a:extLst>
                  <a:ext uri="{0D108BD9-81ED-4DB2-BD59-A6C34878D82A}">
                    <a16:rowId xmlns:a16="http://schemas.microsoft.com/office/drawing/2014/main" val="733576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312.42857142857</a:t>
                      </a:r>
                    </a:p>
                  </a:txBody>
                  <a:tcPr/>
                </a:tc>
                <a:extLst>
                  <a:ext uri="{0D108BD9-81ED-4DB2-BD59-A6C34878D82A}">
                    <a16:rowId xmlns:a16="http://schemas.microsoft.com/office/drawing/2014/main" val="4206146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312.42857142857</a:t>
                      </a:r>
                    </a:p>
                  </a:txBody>
                  <a:tcPr/>
                </a:tc>
                <a:extLst>
                  <a:ext uri="{0D108BD9-81ED-4DB2-BD59-A6C34878D82A}">
                    <a16:rowId xmlns:a16="http://schemas.microsoft.com/office/drawing/2014/main" val="105748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312.42857142857</a:t>
                      </a:r>
                    </a:p>
                  </a:txBody>
                  <a:tcPr/>
                </a:tc>
                <a:extLst>
                  <a:ext uri="{0D108BD9-81ED-4DB2-BD59-A6C34878D82A}">
                    <a16:rowId xmlns:a16="http://schemas.microsoft.com/office/drawing/2014/main" val="1147151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312.42857142857</a:t>
                      </a:r>
                    </a:p>
                  </a:txBody>
                  <a:tcPr/>
                </a:tc>
                <a:extLst>
                  <a:ext uri="{0D108BD9-81ED-4DB2-BD59-A6C34878D82A}">
                    <a16:rowId xmlns:a16="http://schemas.microsoft.com/office/drawing/2014/main" val="2017194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24.333333333333</a:t>
                      </a:r>
                    </a:p>
                  </a:txBody>
                  <a:tcPr/>
                </a:tc>
                <a:extLst>
                  <a:ext uri="{0D108BD9-81ED-4DB2-BD59-A6C34878D82A}">
                    <a16:rowId xmlns:a16="http://schemas.microsoft.com/office/drawing/2014/main" val="2805286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#Gama2021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17.166666666667</a:t>
                      </a:r>
                    </a:p>
                  </a:txBody>
                  <a:tcPr/>
                </a:tc>
                <a:extLst>
                  <a:ext uri="{0D108BD9-81ED-4DB2-BD59-A6C34878D82A}">
                    <a16:rowId xmlns:a16="http://schemas.microsoft.com/office/drawing/2014/main" val="3324254721"/>
                  </a:ext>
                </a:extLst>
              </a:tr>
            </a:tbl>
          </a:graphicData>
        </a:graphic>
      </p:graphicFrame>
      <p:sp>
        <p:nvSpPr>
          <p:cNvPr id="4" name="Text Placeholder 3">
            <a:extLst>
              <a:ext uri="{FF2B5EF4-FFF2-40B4-BE49-F238E27FC236}">
                <a16:creationId xmlns:a16="http://schemas.microsoft.com/office/drawing/2014/main" id="{A1BCB8E9-04A9-4910-962A-F7C4B33ABDE6}"/>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4293083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A5714-450E-4890-BA3F-DABA518A3523}"/>
              </a:ext>
            </a:extLst>
          </p:cNvPr>
          <p:cNvSpPr>
            <a:spLocks noGrp="1"/>
          </p:cNvSpPr>
          <p:nvPr>
            <p:ph type="title"/>
          </p:nvPr>
        </p:nvSpPr>
        <p:spPr/>
        <p:txBody>
          <a:bodyPr/>
          <a:lstStyle/>
          <a:p>
            <a:r>
              <a:rPr lang="en-US"/>
              <a:t>Facebook Hashtag Detection | Teknialbikes - 2 of 2</a:t>
            </a:r>
          </a:p>
        </p:txBody>
      </p:sp>
      <p:graphicFrame>
        <p:nvGraphicFramePr>
          <p:cNvPr id="5" name="Table Placeholder 4">
            <a:extLst>
              <a:ext uri="{FF2B5EF4-FFF2-40B4-BE49-F238E27FC236}">
                <a16:creationId xmlns:a16="http://schemas.microsoft.com/office/drawing/2014/main" id="{063FEA44-ECAD-41C1-BFCA-D1A789875D70}"/>
              </a:ext>
            </a:extLst>
          </p:cNvPr>
          <p:cNvGraphicFramePr>
            <a:graphicFrameLocks noGrp="1"/>
          </p:cNvGraphicFramePr>
          <p:nvPr>
            <p:ph type="tbl" sz="quarter" idx="13"/>
            <p:extLst>
              <p:ext uri="{D42A27DB-BD31-4B8C-83A1-F6EECF244321}">
                <p14:modId xmlns:p14="http://schemas.microsoft.com/office/powerpoint/2010/main" val="609194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5019154"/>
                    </a:ext>
                  </a:extLst>
                </a:gridCol>
                <a:gridCol w="1152144">
                  <a:extLst>
                    <a:ext uri="{9D8B030D-6E8A-4147-A177-3AD203B41FA5}">
                      <a16:colId xmlns:a16="http://schemas.microsoft.com/office/drawing/2014/main" val="832780302"/>
                    </a:ext>
                  </a:extLst>
                </a:gridCol>
                <a:gridCol w="1152144">
                  <a:extLst>
                    <a:ext uri="{9D8B030D-6E8A-4147-A177-3AD203B41FA5}">
                      <a16:colId xmlns:a16="http://schemas.microsoft.com/office/drawing/2014/main" val="326684473"/>
                    </a:ext>
                  </a:extLst>
                </a:gridCol>
                <a:gridCol w="1152144">
                  <a:extLst>
                    <a:ext uri="{9D8B030D-6E8A-4147-A177-3AD203B41FA5}">
                      <a16:colId xmlns:a16="http://schemas.microsoft.com/office/drawing/2014/main" val="992251092"/>
                    </a:ext>
                  </a:extLst>
                </a:gridCol>
                <a:gridCol w="1152144">
                  <a:extLst>
                    <a:ext uri="{9D8B030D-6E8A-4147-A177-3AD203B41FA5}">
                      <a16:colId xmlns:a16="http://schemas.microsoft.com/office/drawing/2014/main" val="2364402982"/>
                    </a:ext>
                  </a:extLst>
                </a:gridCol>
                <a:gridCol w="1152144">
                  <a:extLst>
                    <a:ext uri="{9D8B030D-6E8A-4147-A177-3AD203B41FA5}">
                      <a16:colId xmlns:a16="http://schemas.microsoft.com/office/drawing/2014/main" val="16150482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1096568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extLst>
                  <a:ext uri="{0D108BD9-81ED-4DB2-BD59-A6C34878D82A}">
                    <a16:rowId xmlns:a16="http://schemas.microsoft.com/office/drawing/2014/main" val="197388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extLst>
                  <a:ext uri="{0D108BD9-81ED-4DB2-BD59-A6C34878D82A}">
                    <a16:rowId xmlns:a16="http://schemas.microsoft.com/office/drawing/2014/main" val="2843550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extLst>
                  <a:ext uri="{0D108BD9-81ED-4DB2-BD59-A6C34878D82A}">
                    <a16:rowId xmlns:a16="http://schemas.microsoft.com/office/drawing/2014/main" val="2683787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extLst>
                  <a:ext uri="{0D108BD9-81ED-4DB2-BD59-A6C34878D82A}">
                    <a16:rowId xmlns:a16="http://schemas.microsoft.com/office/drawing/2014/main" val="2073526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#cyclingphotos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417.8</a:t>
                      </a:r>
                    </a:p>
                  </a:txBody>
                  <a:tcPr/>
                </a:tc>
                <a:extLst>
                  <a:ext uri="{0D108BD9-81ED-4DB2-BD59-A6C34878D82A}">
                    <a16:rowId xmlns:a16="http://schemas.microsoft.com/office/drawing/2014/main" val="4044997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extLst>
                  <a:ext uri="{0D108BD9-81ED-4DB2-BD59-A6C34878D82A}">
                    <a16:rowId xmlns:a16="http://schemas.microsoft.com/office/drawing/2014/main" val="1916341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490709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#aventuras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502845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#superheroes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137733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#amigos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578802516"/>
                  </a:ext>
                </a:extLst>
              </a:tr>
            </a:tbl>
          </a:graphicData>
        </a:graphic>
      </p:graphicFrame>
      <p:sp>
        <p:nvSpPr>
          <p:cNvPr id="4" name="Text Placeholder 3">
            <a:extLst>
              <a:ext uri="{FF2B5EF4-FFF2-40B4-BE49-F238E27FC236}">
                <a16:creationId xmlns:a16="http://schemas.microsoft.com/office/drawing/2014/main" id="{F32209F2-8CCB-4229-8841-AF1EA2F94FAC}"/>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522502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0C503-1ACB-48BC-A271-7F1FF1E5BBC9}"/>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0EAD1355-C412-4326-AD36-3D131852EF4B}"/>
              </a:ext>
            </a:extLst>
          </p:cNvPr>
          <p:cNvGraphicFramePr>
            <a:graphicFrameLocks noGrp="1"/>
          </p:cNvGraphicFramePr>
          <p:nvPr>
            <p:ph type="chart" sz="quarter" idx="13"/>
            <p:extLst>
              <p:ext uri="{D42A27DB-BD31-4B8C-83A1-F6EECF244321}">
                <p14:modId xmlns:p14="http://schemas.microsoft.com/office/powerpoint/2010/main" val="12677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EC01F8-BFFD-479B-B78B-6FA651CAC552}"/>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F152514D-C3CA-4547-896C-4D6A5AE0F3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0165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FC2F4-E4DA-448D-8E08-FC7E48B2BDB6}"/>
              </a:ext>
            </a:extLst>
          </p:cNvPr>
          <p:cNvSpPr>
            <a:spLocks noGrp="1"/>
          </p:cNvSpPr>
          <p:nvPr>
            <p:ph type="title"/>
          </p:nvPr>
        </p:nvSpPr>
        <p:spPr/>
        <p:txBody>
          <a:bodyPr/>
          <a:lstStyle/>
          <a:p>
            <a:r>
              <a:rPr lang="en-US"/>
              <a:t>Facebook User Posts Table | Teknialbikes</a:t>
            </a:r>
          </a:p>
        </p:txBody>
      </p:sp>
      <p:graphicFrame>
        <p:nvGraphicFramePr>
          <p:cNvPr id="5" name="Table Placeholder 4">
            <a:extLst>
              <a:ext uri="{FF2B5EF4-FFF2-40B4-BE49-F238E27FC236}">
                <a16:creationId xmlns:a16="http://schemas.microsoft.com/office/drawing/2014/main" id="{52D84892-5DDE-45C3-9C3B-B084C699AACF}"/>
              </a:ext>
            </a:extLst>
          </p:cNvPr>
          <p:cNvGraphicFramePr>
            <a:graphicFrameLocks noGrp="1"/>
          </p:cNvGraphicFramePr>
          <p:nvPr>
            <p:ph type="tbl" sz="quarter" idx="13"/>
            <p:extLst>
              <p:ext uri="{D42A27DB-BD31-4B8C-83A1-F6EECF244321}">
                <p14:modId xmlns:p14="http://schemas.microsoft.com/office/powerpoint/2010/main" val="182607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87401499"/>
                    </a:ext>
                  </a:extLst>
                </a:gridCol>
                <a:gridCol w="1645920">
                  <a:extLst>
                    <a:ext uri="{9D8B030D-6E8A-4147-A177-3AD203B41FA5}">
                      <a16:colId xmlns:a16="http://schemas.microsoft.com/office/drawing/2014/main" val="733088058"/>
                    </a:ext>
                  </a:extLst>
                </a:gridCol>
                <a:gridCol w="822960">
                  <a:extLst>
                    <a:ext uri="{9D8B030D-6E8A-4147-A177-3AD203B41FA5}">
                      <a16:colId xmlns:a16="http://schemas.microsoft.com/office/drawing/2014/main" val="3341822092"/>
                    </a:ext>
                  </a:extLst>
                </a:gridCol>
                <a:gridCol w="822960">
                  <a:extLst>
                    <a:ext uri="{9D8B030D-6E8A-4147-A177-3AD203B41FA5}">
                      <a16:colId xmlns:a16="http://schemas.microsoft.com/office/drawing/2014/main" val="379871791"/>
                    </a:ext>
                  </a:extLst>
                </a:gridCol>
                <a:gridCol w="822960">
                  <a:extLst>
                    <a:ext uri="{9D8B030D-6E8A-4147-A177-3AD203B41FA5}">
                      <a16:colId xmlns:a16="http://schemas.microsoft.com/office/drawing/2014/main" val="2455698627"/>
                    </a:ext>
                  </a:extLst>
                </a:gridCol>
                <a:gridCol w="822960">
                  <a:extLst>
                    <a:ext uri="{9D8B030D-6E8A-4147-A177-3AD203B41FA5}">
                      <a16:colId xmlns:a16="http://schemas.microsoft.com/office/drawing/2014/main" val="240305688"/>
                    </a:ext>
                  </a:extLst>
                </a:gridCol>
                <a:gridCol w="822960">
                  <a:extLst>
                    <a:ext uri="{9D8B030D-6E8A-4147-A177-3AD203B41FA5}">
                      <a16:colId xmlns:a16="http://schemas.microsoft.com/office/drawing/2014/main" val="332708649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2930941927"/>
                  </a:ext>
                </a:extLst>
              </a:tr>
              <a:tr h="370840">
                <a:tc>
                  <a:txBody>
                    <a:bodyPr/>
                    <a:lstStyle/>
                    <a:p>
                      <a:r>
                        <a:rPr lang="es-ES" sz="1000" b="1"/>
                        <a:t>Topmega oficial - 2021-01-13 15:11:07</a:t>
                      </a:r>
                      <a:r>
                        <a:rPr lang="es-ES" sz="1000"/>
                        <a:t>
 Podrían ser tan amables de responder los inconvenientes que uno tiene con sus bicicletas al mes de haberlas comprado?? Para vendermela me contestaron al segundo, ahora hace un mes estoy intentando que tomen mi reclamo y no me responde nadie!!!</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Status</a:t>
                      </a:r>
                    </a:p>
                  </a:txBody>
                  <a:tcPr/>
                </a:tc>
                <a:tc>
                  <a:txBody>
                    <a:bodyPr/>
                    <a:lstStyle/>
                    <a:p>
                      <a:r>
                        <a:rPr lang="en-US" sz="1000"/>
                        <a:t>01/13/2021 15:18:26</a:t>
                      </a:r>
                    </a:p>
                  </a:txBody>
                  <a:tcPr/>
                </a:tc>
                <a:extLst>
                  <a:ext uri="{0D108BD9-81ED-4DB2-BD59-A6C34878D82A}">
                    <a16:rowId xmlns:a16="http://schemas.microsoft.com/office/drawing/2014/main" val="1526812868"/>
                  </a:ext>
                </a:extLst>
              </a:tr>
            </a:tbl>
          </a:graphicData>
        </a:graphic>
      </p:graphicFrame>
      <p:sp>
        <p:nvSpPr>
          <p:cNvPr id="4" name="Text Placeholder 3">
            <a:extLst>
              <a:ext uri="{FF2B5EF4-FFF2-40B4-BE49-F238E27FC236}">
                <a16:creationId xmlns:a16="http://schemas.microsoft.com/office/drawing/2014/main" id="{3F33C1EA-775C-4ABE-8F16-B0BAF45DEAA8}"/>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738996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8CAC9-B802-4591-ACB8-5E22A1948A5D}"/>
              </a:ext>
            </a:extLst>
          </p:cNvPr>
          <p:cNvSpPr>
            <a:spLocks noGrp="1"/>
          </p:cNvSpPr>
          <p:nvPr>
            <p:ph type="title"/>
          </p:nvPr>
        </p:nvSpPr>
        <p:spPr/>
        <p:txBody>
          <a:bodyPr/>
          <a:lstStyle/>
          <a:p>
            <a:r>
              <a:rPr lang="en-US"/>
              <a:t>Facebook Interaction Rate By Post Type | Teknialbikes</a:t>
            </a:r>
          </a:p>
        </p:txBody>
      </p:sp>
      <p:graphicFrame>
        <p:nvGraphicFramePr>
          <p:cNvPr id="6" name="Chart Placeholder 5">
            <a:extLst>
              <a:ext uri="{FF2B5EF4-FFF2-40B4-BE49-F238E27FC236}">
                <a16:creationId xmlns:a16="http://schemas.microsoft.com/office/drawing/2014/main" id="{42327A7B-978A-480C-8024-7CCC87AABA8E}"/>
              </a:ext>
            </a:extLst>
          </p:cNvPr>
          <p:cNvGraphicFramePr>
            <a:graphicFrameLocks noGrp="1"/>
          </p:cNvGraphicFramePr>
          <p:nvPr>
            <p:ph type="chart" sz="quarter" idx="13"/>
            <p:extLst>
              <p:ext uri="{D42A27DB-BD31-4B8C-83A1-F6EECF244321}">
                <p14:modId xmlns:p14="http://schemas.microsoft.com/office/powerpoint/2010/main" val="1126486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5A6AA2-8DB4-47FF-B778-3EE8690288E7}"/>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D17C2151-E09A-402F-86E6-BF64E5F2E4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60471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514EB-CDEF-45B1-AD44-F6EFAF82AC9B}"/>
              </a:ext>
            </a:extLst>
          </p:cNvPr>
          <p:cNvSpPr>
            <a:spLocks noGrp="1"/>
          </p:cNvSpPr>
          <p:nvPr>
            <p:ph type="title"/>
          </p:nvPr>
        </p:nvSpPr>
        <p:spPr/>
        <p:txBody>
          <a:bodyPr/>
          <a:lstStyle/>
          <a:p>
            <a:r>
              <a:rPr lang="en-US"/>
              <a:t>Facebook Interaction Rate | Teknialbikes</a:t>
            </a:r>
          </a:p>
        </p:txBody>
      </p:sp>
      <p:graphicFrame>
        <p:nvGraphicFramePr>
          <p:cNvPr id="6" name="Chart Placeholder 5">
            <a:extLst>
              <a:ext uri="{FF2B5EF4-FFF2-40B4-BE49-F238E27FC236}">
                <a16:creationId xmlns:a16="http://schemas.microsoft.com/office/drawing/2014/main" id="{00B5B4B5-CEEA-47FF-99FF-0A13608239AD}"/>
              </a:ext>
            </a:extLst>
          </p:cNvPr>
          <p:cNvGraphicFramePr>
            <a:graphicFrameLocks noGrp="1"/>
          </p:cNvGraphicFramePr>
          <p:nvPr>
            <p:ph type="chart" sz="quarter" idx="13"/>
            <p:extLst>
              <p:ext uri="{D42A27DB-BD31-4B8C-83A1-F6EECF244321}">
                <p14:modId xmlns:p14="http://schemas.microsoft.com/office/powerpoint/2010/main" val="1373528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3097A2-B127-426A-9458-C80ED2F4831B}"/>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D7A9A394-4DFE-462E-B69F-A555669541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85372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8DE68-5BF3-46BA-931C-C6B813C2FDC8}"/>
              </a:ext>
            </a:extLst>
          </p:cNvPr>
          <p:cNvSpPr>
            <a:spLocks noGrp="1"/>
          </p:cNvSpPr>
          <p:nvPr>
            <p:ph type="title"/>
          </p:nvPr>
        </p:nvSpPr>
        <p:spPr/>
        <p:txBody>
          <a:bodyPr/>
          <a:lstStyle/>
          <a:p>
            <a:r>
              <a:rPr lang="en-US"/>
              <a:t>Facebook Interaction Rate By Weekday | Teknialbikes</a:t>
            </a:r>
          </a:p>
        </p:txBody>
      </p:sp>
      <p:graphicFrame>
        <p:nvGraphicFramePr>
          <p:cNvPr id="6" name="Chart Placeholder 5">
            <a:extLst>
              <a:ext uri="{FF2B5EF4-FFF2-40B4-BE49-F238E27FC236}">
                <a16:creationId xmlns:a16="http://schemas.microsoft.com/office/drawing/2014/main" id="{85E77FCC-009A-460C-8916-EA71B737E71F}"/>
              </a:ext>
            </a:extLst>
          </p:cNvPr>
          <p:cNvGraphicFramePr>
            <a:graphicFrameLocks noGrp="1"/>
          </p:cNvGraphicFramePr>
          <p:nvPr>
            <p:ph type="chart" sz="quarter" idx="13"/>
            <p:extLst>
              <p:ext uri="{D42A27DB-BD31-4B8C-83A1-F6EECF244321}">
                <p14:modId xmlns:p14="http://schemas.microsoft.com/office/powerpoint/2010/main" val="2755719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84BF31-71F1-4E07-9DFE-0ACDFF030168}"/>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85D60967-DEAF-498C-8AB7-E345DD5231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1141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CB16E-D6F1-4FDE-A584-E6EFAC2D7E96}"/>
              </a:ext>
            </a:extLst>
          </p:cNvPr>
          <p:cNvSpPr>
            <a:spLocks noGrp="1"/>
          </p:cNvSpPr>
          <p:nvPr>
            <p:ph type="title"/>
          </p:nvPr>
        </p:nvSpPr>
        <p:spPr/>
        <p:txBody>
          <a:bodyPr/>
          <a:lstStyle/>
          <a:p>
            <a:r>
              <a:rPr lang="en-US"/>
              <a:t>Facebook Interaction Rate By Hour | Teknialbikes</a:t>
            </a:r>
          </a:p>
        </p:txBody>
      </p:sp>
      <p:graphicFrame>
        <p:nvGraphicFramePr>
          <p:cNvPr id="6" name="Chart Placeholder 5">
            <a:extLst>
              <a:ext uri="{FF2B5EF4-FFF2-40B4-BE49-F238E27FC236}">
                <a16:creationId xmlns:a16="http://schemas.microsoft.com/office/drawing/2014/main" id="{A8FCEB9B-E9DC-4C99-A346-A8C767F15438}"/>
              </a:ext>
            </a:extLst>
          </p:cNvPr>
          <p:cNvGraphicFramePr>
            <a:graphicFrameLocks noGrp="1"/>
          </p:cNvGraphicFramePr>
          <p:nvPr>
            <p:ph type="chart" sz="quarter" idx="13"/>
            <p:extLst>
              <p:ext uri="{D42A27DB-BD31-4B8C-83A1-F6EECF244321}">
                <p14:modId xmlns:p14="http://schemas.microsoft.com/office/powerpoint/2010/main" val="4196457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B5F67C-EFD7-49C1-9E1C-A69D06247968}"/>
              </a:ext>
            </a:extLst>
          </p:cNvPr>
          <p:cNvSpPr>
            <a:spLocks noGrp="1"/>
          </p:cNvSpPr>
          <p:nvPr>
            <p:ph type="body" sz="quarter" idx="14"/>
          </p:nvPr>
        </p:nvSpPr>
        <p:spPr/>
        <p:txBody>
          <a:bodyPr/>
          <a:lstStyle/>
          <a:p>
            <a:r>
              <a:rPr lang="en-US"/>
              <a:t>12/19/2020 - 01/18/2021</a:t>
            </a:r>
          </a:p>
        </p:txBody>
      </p:sp>
      <p:sp>
        <p:nvSpPr>
          <p:cNvPr id="5" name="Footer Placeholder 4">
            <a:extLst>
              <a:ext uri="{FF2B5EF4-FFF2-40B4-BE49-F238E27FC236}">
                <a16:creationId xmlns:a16="http://schemas.microsoft.com/office/drawing/2014/main" id="{2C02D10E-E587-4B83-967C-6223AD8909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8081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4E891-0CE1-48B9-8D47-09B266CA7917}"/>
              </a:ext>
            </a:extLst>
          </p:cNvPr>
          <p:cNvSpPr>
            <a:spLocks noGrp="1"/>
          </p:cNvSpPr>
          <p:nvPr>
            <p:ph type="title"/>
          </p:nvPr>
        </p:nvSpPr>
        <p:spPr/>
        <p:txBody>
          <a:bodyPr/>
          <a:lstStyle/>
          <a:p>
            <a:r>
              <a:rPr lang="en-US"/>
              <a:t>Facebook Questions Table | Teknialbikes</a:t>
            </a:r>
          </a:p>
        </p:txBody>
      </p:sp>
      <p:graphicFrame>
        <p:nvGraphicFramePr>
          <p:cNvPr id="5" name="Table Placeholder 4">
            <a:extLst>
              <a:ext uri="{FF2B5EF4-FFF2-40B4-BE49-F238E27FC236}">
                <a16:creationId xmlns:a16="http://schemas.microsoft.com/office/drawing/2014/main" id="{51DBFF2A-81DE-4536-8F7C-7FCBFCD41C85}"/>
              </a:ext>
            </a:extLst>
          </p:cNvPr>
          <p:cNvGraphicFramePr>
            <a:graphicFrameLocks noGrp="1"/>
          </p:cNvGraphicFramePr>
          <p:nvPr>
            <p:ph type="tbl" sz="quarter" idx="13"/>
            <p:extLst>
              <p:ext uri="{D42A27DB-BD31-4B8C-83A1-F6EECF244321}">
                <p14:modId xmlns:p14="http://schemas.microsoft.com/office/powerpoint/2010/main" val="1919914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07620359"/>
                    </a:ext>
                  </a:extLst>
                </a:gridCol>
                <a:gridCol w="1810512">
                  <a:extLst>
                    <a:ext uri="{9D8B030D-6E8A-4147-A177-3AD203B41FA5}">
                      <a16:colId xmlns:a16="http://schemas.microsoft.com/office/drawing/2014/main" val="2042147095"/>
                    </a:ext>
                  </a:extLst>
                </a:gridCol>
                <a:gridCol w="905256">
                  <a:extLst>
                    <a:ext uri="{9D8B030D-6E8A-4147-A177-3AD203B41FA5}">
                      <a16:colId xmlns:a16="http://schemas.microsoft.com/office/drawing/2014/main" val="1358919559"/>
                    </a:ext>
                  </a:extLst>
                </a:gridCol>
                <a:gridCol w="905256">
                  <a:extLst>
                    <a:ext uri="{9D8B030D-6E8A-4147-A177-3AD203B41FA5}">
                      <a16:colId xmlns:a16="http://schemas.microsoft.com/office/drawing/2014/main" val="1805250249"/>
                    </a:ext>
                  </a:extLst>
                </a:gridCol>
                <a:gridCol w="905256">
                  <a:extLst>
                    <a:ext uri="{9D8B030D-6E8A-4147-A177-3AD203B41FA5}">
                      <a16:colId xmlns:a16="http://schemas.microsoft.com/office/drawing/2014/main" val="1392360880"/>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2354910791"/>
                  </a:ext>
                </a:extLst>
              </a:tr>
              <a:tr h="370840">
                <a:tc>
                  <a:txBody>
                    <a:bodyPr/>
                    <a:lstStyle/>
                    <a:p>
                      <a:r>
                        <a:rPr lang="es-ES" sz="1000" b="1"/>
                        <a:t>Topmega oficial</a:t>
                      </a:r>
                      <a:r>
                        <a:rPr lang="es-ES" sz="1000"/>
                        <a:t> was asked by </a:t>
                      </a:r>
                      <a:r>
                        <a:rPr lang="es-ES" sz="1000" b="1"/>
                        <a:t>n/a - 2021-01-13 15:11:07</a:t>
                      </a:r>
                      <a:r>
                        <a:rPr lang="es-ES" sz="1000"/>
                        <a:t>
 Podrían ser tan amables de responder los inconvenientes que uno tiene con sus bicicletas al mes de haberlas comprado?? Para vendermela me contestaron al segundo, ahora hace un mes estoy intentando que tomen mi reclamo y no me responde nadie!!!</a:t>
                      </a:r>
                      <a:endParaRPr lang="en-US" sz="1000"/>
                    </a:p>
                  </a:txBody>
                  <a:tcPr/>
                </a:tc>
                <a:tc>
                  <a:txBody>
                    <a:bodyPr/>
                    <a:lstStyle/>
                    <a:p>
                      <a:r>
                        <a:rPr lang="en-US" sz="1000"/>
                        <a:t>01/13/2021 15:18:26</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3291016586"/>
                  </a:ext>
                </a:extLst>
              </a:tr>
            </a:tbl>
          </a:graphicData>
        </a:graphic>
      </p:graphicFrame>
      <p:sp>
        <p:nvSpPr>
          <p:cNvPr id="4" name="Text Placeholder 3">
            <a:extLst>
              <a:ext uri="{FF2B5EF4-FFF2-40B4-BE49-F238E27FC236}">
                <a16:creationId xmlns:a16="http://schemas.microsoft.com/office/drawing/2014/main" id="{3A25768F-E179-4DFA-838D-F05FBA5E198E}"/>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638411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AA2A3-68BD-462C-943C-61022EFE1D53}"/>
              </a:ext>
            </a:extLst>
          </p:cNvPr>
          <p:cNvSpPr>
            <a:spLocks noGrp="1"/>
          </p:cNvSpPr>
          <p:nvPr>
            <p:ph type="title"/>
          </p:nvPr>
        </p:nvSpPr>
        <p:spPr/>
        <p:txBody>
          <a:bodyPr/>
          <a:lstStyle/>
          <a:p>
            <a:r>
              <a:rPr lang="en-US"/>
              <a:t>Facebook TABLA DE FB COMPLETA | Teknialbikes - 1 of 18</a:t>
            </a:r>
          </a:p>
        </p:txBody>
      </p:sp>
      <p:graphicFrame>
        <p:nvGraphicFramePr>
          <p:cNvPr id="5" name="Table Placeholder 4">
            <a:extLst>
              <a:ext uri="{FF2B5EF4-FFF2-40B4-BE49-F238E27FC236}">
                <a16:creationId xmlns:a16="http://schemas.microsoft.com/office/drawing/2014/main" id="{319DC64A-01B0-4877-B88D-87022DAC492C}"/>
              </a:ext>
            </a:extLst>
          </p:cNvPr>
          <p:cNvGraphicFramePr>
            <a:graphicFrameLocks noGrp="1"/>
          </p:cNvGraphicFramePr>
          <p:nvPr>
            <p:ph type="tbl" sz="quarter" idx="13"/>
            <p:extLst>
              <p:ext uri="{D42A27DB-BD31-4B8C-83A1-F6EECF244321}">
                <p14:modId xmlns:p14="http://schemas.microsoft.com/office/powerpoint/2010/main" val="1322934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26139906"/>
                    </a:ext>
                  </a:extLst>
                </a:gridCol>
                <a:gridCol w="411480">
                  <a:extLst>
                    <a:ext uri="{9D8B030D-6E8A-4147-A177-3AD203B41FA5}">
                      <a16:colId xmlns:a16="http://schemas.microsoft.com/office/drawing/2014/main" val="1178769889"/>
                    </a:ext>
                  </a:extLst>
                </a:gridCol>
                <a:gridCol w="411480">
                  <a:extLst>
                    <a:ext uri="{9D8B030D-6E8A-4147-A177-3AD203B41FA5}">
                      <a16:colId xmlns:a16="http://schemas.microsoft.com/office/drawing/2014/main" val="1846458286"/>
                    </a:ext>
                  </a:extLst>
                </a:gridCol>
                <a:gridCol w="411480">
                  <a:extLst>
                    <a:ext uri="{9D8B030D-6E8A-4147-A177-3AD203B41FA5}">
                      <a16:colId xmlns:a16="http://schemas.microsoft.com/office/drawing/2014/main" val="2445013587"/>
                    </a:ext>
                  </a:extLst>
                </a:gridCol>
                <a:gridCol w="411480">
                  <a:extLst>
                    <a:ext uri="{9D8B030D-6E8A-4147-A177-3AD203B41FA5}">
                      <a16:colId xmlns:a16="http://schemas.microsoft.com/office/drawing/2014/main" val="3749188833"/>
                    </a:ext>
                  </a:extLst>
                </a:gridCol>
                <a:gridCol w="411480">
                  <a:extLst>
                    <a:ext uri="{9D8B030D-6E8A-4147-A177-3AD203B41FA5}">
                      <a16:colId xmlns:a16="http://schemas.microsoft.com/office/drawing/2014/main" val="1339937591"/>
                    </a:ext>
                  </a:extLst>
                </a:gridCol>
                <a:gridCol w="411480">
                  <a:extLst>
                    <a:ext uri="{9D8B030D-6E8A-4147-A177-3AD203B41FA5}">
                      <a16:colId xmlns:a16="http://schemas.microsoft.com/office/drawing/2014/main" val="3188806499"/>
                    </a:ext>
                  </a:extLst>
                </a:gridCol>
                <a:gridCol w="411480">
                  <a:extLst>
                    <a:ext uri="{9D8B030D-6E8A-4147-A177-3AD203B41FA5}">
                      <a16:colId xmlns:a16="http://schemas.microsoft.com/office/drawing/2014/main" val="2799028448"/>
                    </a:ext>
                  </a:extLst>
                </a:gridCol>
                <a:gridCol w="411480">
                  <a:extLst>
                    <a:ext uri="{9D8B030D-6E8A-4147-A177-3AD203B41FA5}">
                      <a16:colId xmlns:a16="http://schemas.microsoft.com/office/drawing/2014/main" val="394572958"/>
                    </a:ext>
                  </a:extLst>
                </a:gridCol>
                <a:gridCol w="411480">
                  <a:extLst>
                    <a:ext uri="{9D8B030D-6E8A-4147-A177-3AD203B41FA5}">
                      <a16:colId xmlns:a16="http://schemas.microsoft.com/office/drawing/2014/main" val="837722807"/>
                    </a:ext>
                  </a:extLst>
                </a:gridCol>
                <a:gridCol w="411480">
                  <a:extLst>
                    <a:ext uri="{9D8B030D-6E8A-4147-A177-3AD203B41FA5}">
                      <a16:colId xmlns:a16="http://schemas.microsoft.com/office/drawing/2014/main" val="2177986692"/>
                    </a:ext>
                  </a:extLst>
                </a:gridCol>
                <a:gridCol w="411480">
                  <a:extLst>
                    <a:ext uri="{9D8B030D-6E8A-4147-A177-3AD203B41FA5}">
                      <a16:colId xmlns:a16="http://schemas.microsoft.com/office/drawing/2014/main" val="3035347208"/>
                    </a:ext>
                  </a:extLst>
                </a:gridCol>
                <a:gridCol w="411480">
                  <a:extLst>
                    <a:ext uri="{9D8B030D-6E8A-4147-A177-3AD203B41FA5}">
                      <a16:colId xmlns:a16="http://schemas.microsoft.com/office/drawing/2014/main" val="3376521813"/>
                    </a:ext>
                  </a:extLst>
                </a:gridCol>
                <a:gridCol w="411480">
                  <a:extLst>
                    <a:ext uri="{9D8B030D-6E8A-4147-A177-3AD203B41FA5}">
                      <a16:colId xmlns:a16="http://schemas.microsoft.com/office/drawing/2014/main" val="118417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0988939"/>
                  </a:ext>
                </a:extLst>
              </a:tr>
            </a:tbl>
          </a:graphicData>
        </a:graphic>
      </p:graphicFrame>
      <p:sp>
        <p:nvSpPr>
          <p:cNvPr id="4" name="Text Placeholder 3">
            <a:extLst>
              <a:ext uri="{FF2B5EF4-FFF2-40B4-BE49-F238E27FC236}">
                <a16:creationId xmlns:a16="http://schemas.microsoft.com/office/drawing/2014/main" id="{D938A854-2CFC-4601-A097-AB94F8B317F6}"/>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5290553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835A6-9264-463B-931E-72743697EF05}"/>
              </a:ext>
            </a:extLst>
          </p:cNvPr>
          <p:cNvSpPr>
            <a:spLocks noGrp="1"/>
          </p:cNvSpPr>
          <p:nvPr>
            <p:ph type="title"/>
          </p:nvPr>
        </p:nvSpPr>
        <p:spPr/>
        <p:txBody>
          <a:bodyPr/>
          <a:lstStyle/>
          <a:p>
            <a:r>
              <a:rPr lang="en-US"/>
              <a:t>Facebook TABLA DE FB COMPLETA | Teknialbikes - 2 of 18</a:t>
            </a:r>
          </a:p>
        </p:txBody>
      </p:sp>
      <p:graphicFrame>
        <p:nvGraphicFramePr>
          <p:cNvPr id="5" name="Table Placeholder 4">
            <a:extLst>
              <a:ext uri="{FF2B5EF4-FFF2-40B4-BE49-F238E27FC236}">
                <a16:creationId xmlns:a16="http://schemas.microsoft.com/office/drawing/2014/main" id="{28638F42-3C6B-4D6C-9E84-BD4199030352}"/>
              </a:ext>
            </a:extLst>
          </p:cNvPr>
          <p:cNvGraphicFramePr>
            <a:graphicFrameLocks noGrp="1"/>
          </p:cNvGraphicFramePr>
          <p:nvPr>
            <p:ph type="tbl" sz="quarter" idx="13"/>
            <p:extLst>
              <p:ext uri="{D42A27DB-BD31-4B8C-83A1-F6EECF244321}">
                <p14:modId xmlns:p14="http://schemas.microsoft.com/office/powerpoint/2010/main" val="898804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31570894"/>
                    </a:ext>
                  </a:extLst>
                </a:gridCol>
                <a:gridCol w="411480">
                  <a:extLst>
                    <a:ext uri="{9D8B030D-6E8A-4147-A177-3AD203B41FA5}">
                      <a16:colId xmlns:a16="http://schemas.microsoft.com/office/drawing/2014/main" val="3243432150"/>
                    </a:ext>
                  </a:extLst>
                </a:gridCol>
                <a:gridCol w="411480">
                  <a:extLst>
                    <a:ext uri="{9D8B030D-6E8A-4147-A177-3AD203B41FA5}">
                      <a16:colId xmlns:a16="http://schemas.microsoft.com/office/drawing/2014/main" val="1095395558"/>
                    </a:ext>
                  </a:extLst>
                </a:gridCol>
                <a:gridCol w="411480">
                  <a:extLst>
                    <a:ext uri="{9D8B030D-6E8A-4147-A177-3AD203B41FA5}">
                      <a16:colId xmlns:a16="http://schemas.microsoft.com/office/drawing/2014/main" val="2600566659"/>
                    </a:ext>
                  </a:extLst>
                </a:gridCol>
                <a:gridCol w="411480">
                  <a:extLst>
                    <a:ext uri="{9D8B030D-6E8A-4147-A177-3AD203B41FA5}">
                      <a16:colId xmlns:a16="http://schemas.microsoft.com/office/drawing/2014/main" val="908767873"/>
                    </a:ext>
                  </a:extLst>
                </a:gridCol>
                <a:gridCol w="411480">
                  <a:extLst>
                    <a:ext uri="{9D8B030D-6E8A-4147-A177-3AD203B41FA5}">
                      <a16:colId xmlns:a16="http://schemas.microsoft.com/office/drawing/2014/main" val="1473562"/>
                    </a:ext>
                  </a:extLst>
                </a:gridCol>
                <a:gridCol w="411480">
                  <a:extLst>
                    <a:ext uri="{9D8B030D-6E8A-4147-A177-3AD203B41FA5}">
                      <a16:colId xmlns:a16="http://schemas.microsoft.com/office/drawing/2014/main" val="2653018002"/>
                    </a:ext>
                  </a:extLst>
                </a:gridCol>
                <a:gridCol w="411480">
                  <a:extLst>
                    <a:ext uri="{9D8B030D-6E8A-4147-A177-3AD203B41FA5}">
                      <a16:colId xmlns:a16="http://schemas.microsoft.com/office/drawing/2014/main" val="159808983"/>
                    </a:ext>
                  </a:extLst>
                </a:gridCol>
                <a:gridCol w="411480">
                  <a:extLst>
                    <a:ext uri="{9D8B030D-6E8A-4147-A177-3AD203B41FA5}">
                      <a16:colId xmlns:a16="http://schemas.microsoft.com/office/drawing/2014/main" val="3785137822"/>
                    </a:ext>
                  </a:extLst>
                </a:gridCol>
                <a:gridCol w="411480">
                  <a:extLst>
                    <a:ext uri="{9D8B030D-6E8A-4147-A177-3AD203B41FA5}">
                      <a16:colId xmlns:a16="http://schemas.microsoft.com/office/drawing/2014/main" val="242706051"/>
                    </a:ext>
                  </a:extLst>
                </a:gridCol>
                <a:gridCol w="411480">
                  <a:extLst>
                    <a:ext uri="{9D8B030D-6E8A-4147-A177-3AD203B41FA5}">
                      <a16:colId xmlns:a16="http://schemas.microsoft.com/office/drawing/2014/main" val="1213576437"/>
                    </a:ext>
                  </a:extLst>
                </a:gridCol>
                <a:gridCol w="411480">
                  <a:extLst>
                    <a:ext uri="{9D8B030D-6E8A-4147-A177-3AD203B41FA5}">
                      <a16:colId xmlns:a16="http://schemas.microsoft.com/office/drawing/2014/main" val="3201336435"/>
                    </a:ext>
                  </a:extLst>
                </a:gridCol>
                <a:gridCol w="411480">
                  <a:extLst>
                    <a:ext uri="{9D8B030D-6E8A-4147-A177-3AD203B41FA5}">
                      <a16:colId xmlns:a16="http://schemas.microsoft.com/office/drawing/2014/main" val="1401247474"/>
                    </a:ext>
                  </a:extLst>
                </a:gridCol>
                <a:gridCol w="411480">
                  <a:extLst>
                    <a:ext uri="{9D8B030D-6E8A-4147-A177-3AD203B41FA5}">
                      <a16:colId xmlns:a16="http://schemas.microsoft.com/office/drawing/2014/main" val="2919679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2151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- 2021-01-07 00:34:17</a:t>
                      </a:r>
                      <a:r>
                        <a:rPr kumimoji="0" lang="es-ES" sz="1000" b="0" i="0" u="none" strike="noStrike" kern="1200" cap="none" spc="0" normalizeH="0" baseline="0" noProof="0">
                          <a:ln>
                            <a:noFill/>
                          </a:ln>
                          <a:solidFill>
                            <a:prstClr val="black"/>
                          </a:solidFill>
                          <a:effectLst/>
                          <a:uLnTx/>
                          <a:uFillTx/>
                          <a:latin typeface="+mn-lt"/>
                          <a:ea typeface="+mn-ea"/>
                          <a:cs typeface="+mn-cs"/>
                        </a:rPr>
                        <a:t>
 Manu Ginobili ya está en Argentina 
y este verano estaremos acompañándolo día a día junto a la #VenzoEtna y la #VenzoRaptor.
.
Que más decir que se nos infla el pecho de alegría de poder  acompañar a uno de los mejores deportistas de la historia de nuestro país. 🤩
.
Gracias Manu, esperamos verte pronto  sumando kilómetros de felicidad con las #VenzoBikes junto a tu gran amigo Fabricio Oberto 🔥
.
.
#Venzo #SomosVenzo #ViviVenzo #ciclismo #bike #bicicleta #cycling #cyclinglifestyle #cyclingphotos #cyclinglife #mtb #ciclismoargentino #mountainbike #manuginobili #ciclismoderuta #nba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0356132"/>
                  </a:ext>
                </a:extLst>
              </a:tr>
            </a:tbl>
          </a:graphicData>
        </a:graphic>
      </p:graphicFrame>
      <p:sp>
        <p:nvSpPr>
          <p:cNvPr id="4" name="Text Placeholder 3">
            <a:extLst>
              <a:ext uri="{FF2B5EF4-FFF2-40B4-BE49-F238E27FC236}">
                <a16:creationId xmlns:a16="http://schemas.microsoft.com/office/drawing/2014/main" id="{62E4BFB8-266D-4CD1-BD57-5E98E39991BA}"/>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5336121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04F5D-FAFE-46C6-9998-A834CA1D528A}"/>
              </a:ext>
            </a:extLst>
          </p:cNvPr>
          <p:cNvSpPr>
            <a:spLocks noGrp="1"/>
          </p:cNvSpPr>
          <p:nvPr>
            <p:ph type="title"/>
          </p:nvPr>
        </p:nvSpPr>
        <p:spPr/>
        <p:txBody>
          <a:bodyPr/>
          <a:lstStyle/>
          <a:p>
            <a:r>
              <a:rPr lang="en-US"/>
              <a:t>Facebook TABLA DE FB COMPLETA | Teknialbikes - 3 of 18</a:t>
            </a:r>
          </a:p>
        </p:txBody>
      </p:sp>
      <p:graphicFrame>
        <p:nvGraphicFramePr>
          <p:cNvPr id="5" name="Table Placeholder 4">
            <a:extLst>
              <a:ext uri="{FF2B5EF4-FFF2-40B4-BE49-F238E27FC236}">
                <a16:creationId xmlns:a16="http://schemas.microsoft.com/office/drawing/2014/main" id="{FAAE79D7-1612-4B56-8ED8-5CF91E18FFA5}"/>
              </a:ext>
            </a:extLst>
          </p:cNvPr>
          <p:cNvGraphicFramePr>
            <a:graphicFrameLocks noGrp="1"/>
          </p:cNvGraphicFramePr>
          <p:nvPr>
            <p:ph type="tbl" sz="quarter" idx="13"/>
            <p:extLst>
              <p:ext uri="{D42A27DB-BD31-4B8C-83A1-F6EECF244321}">
                <p14:modId xmlns:p14="http://schemas.microsoft.com/office/powerpoint/2010/main" val="2037254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53786543"/>
                    </a:ext>
                  </a:extLst>
                </a:gridCol>
                <a:gridCol w="411480">
                  <a:extLst>
                    <a:ext uri="{9D8B030D-6E8A-4147-A177-3AD203B41FA5}">
                      <a16:colId xmlns:a16="http://schemas.microsoft.com/office/drawing/2014/main" val="827558176"/>
                    </a:ext>
                  </a:extLst>
                </a:gridCol>
                <a:gridCol w="411480">
                  <a:extLst>
                    <a:ext uri="{9D8B030D-6E8A-4147-A177-3AD203B41FA5}">
                      <a16:colId xmlns:a16="http://schemas.microsoft.com/office/drawing/2014/main" val="1406895713"/>
                    </a:ext>
                  </a:extLst>
                </a:gridCol>
                <a:gridCol w="411480">
                  <a:extLst>
                    <a:ext uri="{9D8B030D-6E8A-4147-A177-3AD203B41FA5}">
                      <a16:colId xmlns:a16="http://schemas.microsoft.com/office/drawing/2014/main" val="4172482661"/>
                    </a:ext>
                  </a:extLst>
                </a:gridCol>
                <a:gridCol w="411480">
                  <a:extLst>
                    <a:ext uri="{9D8B030D-6E8A-4147-A177-3AD203B41FA5}">
                      <a16:colId xmlns:a16="http://schemas.microsoft.com/office/drawing/2014/main" val="1524403104"/>
                    </a:ext>
                  </a:extLst>
                </a:gridCol>
                <a:gridCol w="411480">
                  <a:extLst>
                    <a:ext uri="{9D8B030D-6E8A-4147-A177-3AD203B41FA5}">
                      <a16:colId xmlns:a16="http://schemas.microsoft.com/office/drawing/2014/main" val="1490540631"/>
                    </a:ext>
                  </a:extLst>
                </a:gridCol>
                <a:gridCol w="411480">
                  <a:extLst>
                    <a:ext uri="{9D8B030D-6E8A-4147-A177-3AD203B41FA5}">
                      <a16:colId xmlns:a16="http://schemas.microsoft.com/office/drawing/2014/main" val="82692035"/>
                    </a:ext>
                  </a:extLst>
                </a:gridCol>
                <a:gridCol w="411480">
                  <a:extLst>
                    <a:ext uri="{9D8B030D-6E8A-4147-A177-3AD203B41FA5}">
                      <a16:colId xmlns:a16="http://schemas.microsoft.com/office/drawing/2014/main" val="2392183080"/>
                    </a:ext>
                  </a:extLst>
                </a:gridCol>
                <a:gridCol w="411480">
                  <a:extLst>
                    <a:ext uri="{9D8B030D-6E8A-4147-A177-3AD203B41FA5}">
                      <a16:colId xmlns:a16="http://schemas.microsoft.com/office/drawing/2014/main" val="322058135"/>
                    </a:ext>
                  </a:extLst>
                </a:gridCol>
                <a:gridCol w="411480">
                  <a:extLst>
                    <a:ext uri="{9D8B030D-6E8A-4147-A177-3AD203B41FA5}">
                      <a16:colId xmlns:a16="http://schemas.microsoft.com/office/drawing/2014/main" val="3847070583"/>
                    </a:ext>
                  </a:extLst>
                </a:gridCol>
                <a:gridCol w="411480">
                  <a:extLst>
                    <a:ext uri="{9D8B030D-6E8A-4147-A177-3AD203B41FA5}">
                      <a16:colId xmlns:a16="http://schemas.microsoft.com/office/drawing/2014/main" val="140061741"/>
                    </a:ext>
                  </a:extLst>
                </a:gridCol>
                <a:gridCol w="411480">
                  <a:extLst>
                    <a:ext uri="{9D8B030D-6E8A-4147-A177-3AD203B41FA5}">
                      <a16:colId xmlns:a16="http://schemas.microsoft.com/office/drawing/2014/main" val="3085159392"/>
                    </a:ext>
                  </a:extLst>
                </a:gridCol>
                <a:gridCol w="411480">
                  <a:extLst>
                    <a:ext uri="{9D8B030D-6E8A-4147-A177-3AD203B41FA5}">
                      <a16:colId xmlns:a16="http://schemas.microsoft.com/office/drawing/2014/main" val="1028706339"/>
                    </a:ext>
                  </a:extLst>
                </a:gridCol>
                <a:gridCol w="411480">
                  <a:extLst>
                    <a:ext uri="{9D8B030D-6E8A-4147-A177-3AD203B41FA5}">
                      <a16:colId xmlns:a16="http://schemas.microsoft.com/office/drawing/2014/main" val="2276221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6764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- 2020-12-21 15:43:27</a:t>
                      </a:r>
                      <a:r>
                        <a:rPr kumimoji="0" lang="es-ES" sz="1000" b="0" i="0" u="none" strike="noStrike" kern="1200" cap="none" spc="0" normalizeH="0" baseline="0" noProof="0">
                          <a:ln>
                            <a:noFill/>
                          </a:ln>
                          <a:solidFill>
                            <a:prstClr val="black"/>
                          </a:solidFill>
                          <a:effectLst/>
                          <a:uLnTx/>
                          <a:uFillTx/>
                          <a:latin typeface="+mn-lt"/>
                          <a:ea typeface="+mn-ea"/>
                          <a:cs typeface="+mn-cs"/>
                        </a:rPr>
                        <a:t>
 ¡LLEGÓ EL DÍA SORTEOOO! 🥳
Junto con @angeldebritooki despedimos el año con una buena notica, sorteamos una de las bicicletas MTB más codiciadas del 2020, nuestro modelo THOR R29 de Aluminio.
.
Para participar debes:
▪️Seguí a nuestra cuenta @topmega_oficial
▪️Comenta este posteo con la frase #QuieroMiThor
(si etiquetas a dos amigos vale doble)
.
¡¡Y ESTAS ADENTRO!!💪
[Sorteamos el miércoles 23/12]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83360220"/>
                  </a:ext>
                </a:extLst>
              </a:tr>
            </a:tbl>
          </a:graphicData>
        </a:graphic>
      </p:graphicFrame>
      <p:sp>
        <p:nvSpPr>
          <p:cNvPr id="4" name="Text Placeholder 3">
            <a:extLst>
              <a:ext uri="{FF2B5EF4-FFF2-40B4-BE49-F238E27FC236}">
                <a16:creationId xmlns:a16="http://schemas.microsoft.com/office/drawing/2014/main" id="{194765D1-7466-4E88-99B6-50F0016E77D9}"/>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8778145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50E08-DEE6-45DB-BF88-EFA77ECCF3E6}"/>
              </a:ext>
            </a:extLst>
          </p:cNvPr>
          <p:cNvSpPr>
            <a:spLocks noGrp="1"/>
          </p:cNvSpPr>
          <p:nvPr>
            <p:ph type="title"/>
          </p:nvPr>
        </p:nvSpPr>
        <p:spPr/>
        <p:txBody>
          <a:bodyPr/>
          <a:lstStyle/>
          <a:p>
            <a:r>
              <a:rPr lang="en-US"/>
              <a:t>Facebook TABLA DE FB COMPLETA | Teknialbikes - 4 of 18</a:t>
            </a:r>
          </a:p>
        </p:txBody>
      </p:sp>
      <p:graphicFrame>
        <p:nvGraphicFramePr>
          <p:cNvPr id="5" name="Table Placeholder 4">
            <a:extLst>
              <a:ext uri="{FF2B5EF4-FFF2-40B4-BE49-F238E27FC236}">
                <a16:creationId xmlns:a16="http://schemas.microsoft.com/office/drawing/2014/main" id="{3D181666-D75B-434F-9BAF-EACDA9B5883A}"/>
              </a:ext>
            </a:extLst>
          </p:cNvPr>
          <p:cNvGraphicFramePr>
            <a:graphicFrameLocks noGrp="1"/>
          </p:cNvGraphicFramePr>
          <p:nvPr>
            <p:ph type="tbl" sz="quarter" idx="13"/>
            <p:extLst>
              <p:ext uri="{D42A27DB-BD31-4B8C-83A1-F6EECF244321}">
                <p14:modId xmlns:p14="http://schemas.microsoft.com/office/powerpoint/2010/main" val="57673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71994619"/>
                    </a:ext>
                  </a:extLst>
                </a:gridCol>
                <a:gridCol w="411480">
                  <a:extLst>
                    <a:ext uri="{9D8B030D-6E8A-4147-A177-3AD203B41FA5}">
                      <a16:colId xmlns:a16="http://schemas.microsoft.com/office/drawing/2014/main" val="2555215926"/>
                    </a:ext>
                  </a:extLst>
                </a:gridCol>
                <a:gridCol w="411480">
                  <a:extLst>
                    <a:ext uri="{9D8B030D-6E8A-4147-A177-3AD203B41FA5}">
                      <a16:colId xmlns:a16="http://schemas.microsoft.com/office/drawing/2014/main" val="3906346885"/>
                    </a:ext>
                  </a:extLst>
                </a:gridCol>
                <a:gridCol w="411480">
                  <a:extLst>
                    <a:ext uri="{9D8B030D-6E8A-4147-A177-3AD203B41FA5}">
                      <a16:colId xmlns:a16="http://schemas.microsoft.com/office/drawing/2014/main" val="3028137285"/>
                    </a:ext>
                  </a:extLst>
                </a:gridCol>
                <a:gridCol w="411480">
                  <a:extLst>
                    <a:ext uri="{9D8B030D-6E8A-4147-A177-3AD203B41FA5}">
                      <a16:colId xmlns:a16="http://schemas.microsoft.com/office/drawing/2014/main" val="3836495737"/>
                    </a:ext>
                  </a:extLst>
                </a:gridCol>
                <a:gridCol w="411480">
                  <a:extLst>
                    <a:ext uri="{9D8B030D-6E8A-4147-A177-3AD203B41FA5}">
                      <a16:colId xmlns:a16="http://schemas.microsoft.com/office/drawing/2014/main" val="2365365743"/>
                    </a:ext>
                  </a:extLst>
                </a:gridCol>
                <a:gridCol w="411480">
                  <a:extLst>
                    <a:ext uri="{9D8B030D-6E8A-4147-A177-3AD203B41FA5}">
                      <a16:colId xmlns:a16="http://schemas.microsoft.com/office/drawing/2014/main" val="1362684480"/>
                    </a:ext>
                  </a:extLst>
                </a:gridCol>
                <a:gridCol w="411480">
                  <a:extLst>
                    <a:ext uri="{9D8B030D-6E8A-4147-A177-3AD203B41FA5}">
                      <a16:colId xmlns:a16="http://schemas.microsoft.com/office/drawing/2014/main" val="3136468941"/>
                    </a:ext>
                  </a:extLst>
                </a:gridCol>
                <a:gridCol w="411480">
                  <a:extLst>
                    <a:ext uri="{9D8B030D-6E8A-4147-A177-3AD203B41FA5}">
                      <a16:colId xmlns:a16="http://schemas.microsoft.com/office/drawing/2014/main" val="5713928"/>
                    </a:ext>
                  </a:extLst>
                </a:gridCol>
                <a:gridCol w="411480">
                  <a:extLst>
                    <a:ext uri="{9D8B030D-6E8A-4147-A177-3AD203B41FA5}">
                      <a16:colId xmlns:a16="http://schemas.microsoft.com/office/drawing/2014/main" val="2834777542"/>
                    </a:ext>
                  </a:extLst>
                </a:gridCol>
                <a:gridCol w="411480">
                  <a:extLst>
                    <a:ext uri="{9D8B030D-6E8A-4147-A177-3AD203B41FA5}">
                      <a16:colId xmlns:a16="http://schemas.microsoft.com/office/drawing/2014/main" val="147500579"/>
                    </a:ext>
                  </a:extLst>
                </a:gridCol>
                <a:gridCol w="411480">
                  <a:extLst>
                    <a:ext uri="{9D8B030D-6E8A-4147-A177-3AD203B41FA5}">
                      <a16:colId xmlns:a16="http://schemas.microsoft.com/office/drawing/2014/main" val="164565265"/>
                    </a:ext>
                  </a:extLst>
                </a:gridCol>
                <a:gridCol w="411480">
                  <a:extLst>
                    <a:ext uri="{9D8B030D-6E8A-4147-A177-3AD203B41FA5}">
                      <a16:colId xmlns:a16="http://schemas.microsoft.com/office/drawing/2014/main" val="2572681475"/>
                    </a:ext>
                  </a:extLst>
                </a:gridCol>
                <a:gridCol w="411480">
                  <a:extLst>
                    <a:ext uri="{9D8B030D-6E8A-4147-A177-3AD203B41FA5}">
                      <a16:colId xmlns:a16="http://schemas.microsoft.com/office/drawing/2014/main" val="1673864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0390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- 2021-01-13 01:20:05</a:t>
                      </a:r>
                      <a:r>
                        <a:rPr kumimoji="0" lang="es-ES" sz="1000" b="0" i="0" u="none" strike="noStrike" kern="1200" cap="none" spc="0" normalizeH="0" baseline="0" noProof="0">
                          <a:ln>
                            <a:noFill/>
                          </a:ln>
                          <a:solidFill>
                            <a:prstClr val="black"/>
                          </a:solidFill>
                          <a:effectLst/>
                          <a:uLnTx/>
                          <a:uFillTx/>
                          <a:latin typeface="+mn-lt"/>
                          <a:ea typeface="+mn-ea"/>
                          <a:cs typeface="+mn-cs"/>
                        </a:rPr>
                        <a:t>
 #VeranoVenzo: ⛰🚴🏻‍♀️
Siete Lagos, por @natibainotti
.
Un hit del cicloturismo... Y tiene con qué: los lagos, el bosque y las montañas forman un combo que sólo la Patagonia puede dar.
.
Un aventura en la que queda claro que la intensidad del lugar y la experiencia no tiene nada que ver con la cantidad de kilómetros.
.
Es un camino ideal para hacerlo con calma y parar más de una noche en algún lago que te guste. A eso sumale un día más si empezás desde Bariloche.
.
📍DATOS ÚTILES:
🗓Cuándo hacerlo: de Octubre a principios de Mayo
.
🥪Comida: de Diciembre a Abril podés encontrar las provedurías abiertas. Por fuera de la temporada, tenés que asegurarte toda la comida en la ciudad desde la que empieces el recorrido, ya sea en Villa La Angostura o San Martín de los Andes.
.
💧Agua: si vas en temporada, en los camping. Por fuera de ella, se puede cargar en los lagos y ríos.
.
😴 Dónde dormir: hay varios campings habilitados y con buena infraestructura a lo largo del cami...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937721"/>
                  </a:ext>
                </a:extLst>
              </a:tr>
            </a:tbl>
          </a:graphicData>
        </a:graphic>
      </p:graphicFrame>
      <p:sp>
        <p:nvSpPr>
          <p:cNvPr id="4" name="Text Placeholder 3">
            <a:extLst>
              <a:ext uri="{FF2B5EF4-FFF2-40B4-BE49-F238E27FC236}">
                <a16:creationId xmlns:a16="http://schemas.microsoft.com/office/drawing/2014/main" id="{9D2CA111-DAC6-4FD4-A831-7E3CD1D71F07}"/>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951794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E7013-D4A7-460D-AA7D-0D892EAF22A9}"/>
              </a:ext>
            </a:extLst>
          </p:cNvPr>
          <p:cNvSpPr>
            <a:spLocks noGrp="1"/>
          </p:cNvSpPr>
          <p:nvPr>
            <p:ph type="title"/>
          </p:nvPr>
        </p:nvSpPr>
        <p:spPr/>
        <p:txBody>
          <a:bodyPr/>
          <a:lstStyle/>
          <a:p>
            <a:r>
              <a:rPr lang="en-US"/>
              <a:t>Facebook TABLA DE FB COMPLETA | Teknialbikes - 5 of 18</a:t>
            </a:r>
          </a:p>
        </p:txBody>
      </p:sp>
      <p:graphicFrame>
        <p:nvGraphicFramePr>
          <p:cNvPr id="5" name="Table Placeholder 4">
            <a:extLst>
              <a:ext uri="{FF2B5EF4-FFF2-40B4-BE49-F238E27FC236}">
                <a16:creationId xmlns:a16="http://schemas.microsoft.com/office/drawing/2014/main" id="{B01EF071-66CB-47DC-AA6C-ADE0C3D80C0A}"/>
              </a:ext>
            </a:extLst>
          </p:cNvPr>
          <p:cNvGraphicFramePr>
            <a:graphicFrameLocks noGrp="1"/>
          </p:cNvGraphicFramePr>
          <p:nvPr>
            <p:ph type="tbl" sz="quarter" idx="13"/>
            <p:extLst>
              <p:ext uri="{D42A27DB-BD31-4B8C-83A1-F6EECF244321}">
                <p14:modId xmlns:p14="http://schemas.microsoft.com/office/powerpoint/2010/main" val="3086819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705814815"/>
                    </a:ext>
                  </a:extLst>
                </a:gridCol>
                <a:gridCol w="411480">
                  <a:extLst>
                    <a:ext uri="{9D8B030D-6E8A-4147-A177-3AD203B41FA5}">
                      <a16:colId xmlns:a16="http://schemas.microsoft.com/office/drawing/2014/main" val="1539758884"/>
                    </a:ext>
                  </a:extLst>
                </a:gridCol>
                <a:gridCol w="411480">
                  <a:extLst>
                    <a:ext uri="{9D8B030D-6E8A-4147-A177-3AD203B41FA5}">
                      <a16:colId xmlns:a16="http://schemas.microsoft.com/office/drawing/2014/main" val="3312503850"/>
                    </a:ext>
                  </a:extLst>
                </a:gridCol>
                <a:gridCol w="411480">
                  <a:extLst>
                    <a:ext uri="{9D8B030D-6E8A-4147-A177-3AD203B41FA5}">
                      <a16:colId xmlns:a16="http://schemas.microsoft.com/office/drawing/2014/main" val="194642421"/>
                    </a:ext>
                  </a:extLst>
                </a:gridCol>
                <a:gridCol w="411480">
                  <a:extLst>
                    <a:ext uri="{9D8B030D-6E8A-4147-A177-3AD203B41FA5}">
                      <a16:colId xmlns:a16="http://schemas.microsoft.com/office/drawing/2014/main" val="657815465"/>
                    </a:ext>
                  </a:extLst>
                </a:gridCol>
                <a:gridCol w="411480">
                  <a:extLst>
                    <a:ext uri="{9D8B030D-6E8A-4147-A177-3AD203B41FA5}">
                      <a16:colId xmlns:a16="http://schemas.microsoft.com/office/drawing/2014/main" val="865596763"/>
                    </a:ext>
                  </a:extLst>
                </a:gridCol>
                <a:gridCol w="411480">
                  <a:extLst>
                    <a:ext uri="{9D8B030D-6E8A-4147-A177-3AD203B41FA5}">
                      <a16:colId xmlns:a16="http://schemas.microsoft.com/office/drawing/2014/main" val="1319238722"/>
                    </a:ext>
                  </a:extLst>
                </a:gridCol>
                <a:gridCol w="411480">
                  <a:extLst>
                    <a:ext uri="{9D8B030D-6E8A-4147-A177-3AD203B41FA5}">
                      <a16:colId xmlns:a16="http://schemas.microsoft.com/office/drawing/2014/main" val="2846590125"/>
                    </a:ext>
                  </a:extLst>
                </a:gridCol>
                <a:gridCol w="411480">
                  <a:extLst>
                    <a:ext uri="{9D8B030D-6E8A-4147-A177-3AD203B41FA5}">
                      <a16:colId xmlns:a16="http://schemas.microsoft.com/office/drawing/2014/main" val="598263136"/>
                    </a:ext>
                  </a:extLst>
                </a:gridCol>
                <a:gridCol w="411480">
                  <a:extLst>
                    <a:ext uri="{9D8B030D-6E8A-4147-A177-3AD203B41FA5}">
                      <a16:colId xmlns:a16="http://schemas.microsoft.com/office/drawing/2014/main" val="3205915826"/>
                    </a:ext>
                  </a:extLst>
                </a:gridCol>
                <a:gridCol w="411480">
                  <a:extLst>
                    <a:ext uri="{9D8B030D-6E8A-4147-A177-3AD203B41FA5}">
                      <a16:colId xmlns:a16="http://schemas.microsoft.com/office/drawing/2014/main" val="3687394365"/>
                    </a:ext>
                  </a:extLst>
                </a:gridCol>
                <a:gridCol w="411480">
                  <a:extLst>
                    <a:ext uri="{9D8B030D-6E8A-4147-A177-3AD203B41FA5}">
                      <a16:colId xmlns:a16="http://schemas.microsoft.com/office/drawing/2014/main" val="2142771973"/>
                    </a:ext>
                  </a:extLst>
                </a:gridCol>
                <a:gridCol w="411480">
                  <a:extLst>
                    <a:ext uri="{9D8B030D-6E8A-4147-A177-3AD203B41FA5}">
                      <a16:colId xmlns:a16="http://schemas.microsoft.com/office/drawing/2014/main" val="1208965947"/>
                    </a:ext>
                  </a:extLst>
                </a:gridCol>
                <a:gridCol w="411480">
                  <a:extLst>
                    <a:ext uri="{9D8B030D-6E8A-4147-A177-3AD203B41FA5}">
                      <a16:colId xmlns:a16="http://schemas.microsoft.com/office/drawing/2014/main" val="991384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1279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- 2020-12-24 17:06:47</a:t>
                      </a:r>
                      <a:r>
                        <a:rPr kumimoji="0" lang="es-ES" sz="1000" b="0" i="0" u="none" strike="noStrike" kern="1200" cap="none" spc="0" normalizeH="0" baseline="0" noProof="0">
                          <a:ln>
                            <a:noFill/>
                          </a:ln>
                          <a:solidFill>
                            <a:prstClr val="black"/>
                          </a:solidFill>
                          <a:effectLst/>
                          <a:uLnTx/>
                          <a:uFillTx/>
                          <a:latin typeface="+mn-lt"/>
                          <a:ea typeface="+mn-ea"/>
                          <a:cs typeface="+mn-cs"/>
                        </a:rPr>
                        <a:t>
 Matias Antico decidió probar las #VenzoBikes y sumarlas a sus salidas diarias.
.
Es el periodista de autos más famoso de la Argentina. Se forjó en las redacciones de Parabrisas y Auto Test.
Debutó en la pantalla de #ElGarage. Y se consagró en #TNAutos como conductor y productor.
.
Es fanático de las bicicletas y los fierros son los fierros...
Tengan motor, pedales o beatería... 😉
A él le encanta probar y testear vehículos, y nosotros le llevamos dos bicis para sumarlo a sus review...
.
La #Atix Comp vas a tener que probarla con tu propio motor @matiasantico 😜
Y la #EcoVm llevará tus pedaleadas a otro nivel 🙌🏻
La mezcla perfecta entre eco-transporte y adrenalina.
.
Estamos orgullosos y agradecidos de tener a semejante figura en nuestra Familia Venzo.
A disfrutar de tus nuevas compañeras!!
.
.
#Venzo #SomosVenzo #ViviVenzo #ciclismo #bike #bicicleta #cycling #cyclinglifestyle #cyclingphotos #cyclinglife #mtb #ciclismoargentino #cicloturismo #familia #family #cicloturismoargentino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9860466"/>
                  </a:ext>
                </a:extLst>
              </a:tr>
            </a:tbl>
          </a:graphicData>
        </a:graphic>
      </p:graphicFrame>
      <p:sp>
        <p:nvSpPr>
          <p:cNvPr id="4" name="Text Placeholder 3">
            <a:extLst>
              <a:ext uri="{FF2B5EF4-FFF2-40B4-BE49-F238E27FC236}">
                <a16:creationId xmlns:a16="http://schemas.microsoft.com/office/drawing/2014/main" id="{F9F63D2C-7EDB-4389-AEA4-284ECC04A9F0}"/>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7339196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01FD2-1961-4B70-A16A-70CBB7E9E99C}"/>
              </a:ext>
            </a:extLst>
          </p:cNvPr>
          <p:cNvSpPr>
            <a:spLocks noGrp="1"/>
          </p:cNvSpPr>
          <p:nvPr>
            <p:ph type="title"/>
          </p:nvPr>
        </p:nvSpPr>
        <p:spPr/>
        <p:txBody>
          <a:bodyPr/>
          <a:lstStyle/>
          <a:p>
            <a:r>
              <a:rPr lang="en-US"/>
              <a:t>Facebook TABLA DE FB COMPLETA | Teknialbikes - 6 of 18</a:t>
            </a:r>
          </a:p>
        </p:txBody>
      </p:sp>
      <p:graphicFrame>
        <p:nvGraphicFramePr>
          <p:cNvPr id="5" name="Table Placeholder 4">
            <a:extLst>
              <a:ext uri="{FF2B5EF4-FFF2-40B4-BE49-F238E27FC236}">
                <a16:creationId xmlns:a16="http://schemas.microsoft.com/office/drawing/2014/main" id="{1605E8FD-C1F5-4BB4-A900-329D40B01037}"/>
              </a:ext>
            </a:extLst>
          </p:cNvPr>
          <p:cNvGraphicFramePr>
            <a:graphicFrameLocks noGrp="1"/>
          </p:cNvGraphicFramePr>
          <p:nvPr>
            <p:ph type="tbl" sz="quarter" idx="13"/>
            <p:extLst>
              <p:ext uri="{D42A27DB-BD31-4B8C-83A1-F6EECF244321}">
                <p14:modId xmlns:p14="http://schemas.microsoft.com/office/powerpoint/2010/main" val="3102191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31967684"/>
                    </a:ext>
                  </a:extLst>
                </a:gridCol>
                <a:gridCol w="411480">
                  <a:extLst>
                    <a:ext uri="{9D8B030D-6E8A-4147-A177-3AD203B41FA5}">
                      <a16:colId xmlns:a16="http://schemas.microsoft.com/office/drawing/2014/main" val="3527639492"/>
                    </a:ext>
                  </a:extLst>
                </a:gridCol>
                <a:gridCol w="411480">
                  <a:extLst>
                    <a:ext uri="{9D8B030D-6E8A-4147-A177-3AD203B41FA5}">
                      <a16:colId xmlns:a16="http://schemas.microsoft.com/office/drawing/2014/main" val="3688194754"/>
                    </a:ext>
                  </a:extLst>
                </a:gridCol>
                <a:gridCol w="411480">
                  <a:extLst>
                    <a:ext uri="{9D8B030D-6E8A-4147-A177-3AD203B41FA5}">
                      <a16:colId xmlns:a16="http://schemas.microsoft.com/office/drawing/2014/main" val="1190821731"/>
                    </a:ext>
                  </a:extLst>
                </a:gridCol>
                <a:gridCol w="411480">
                  <a:extLst>
                    <a:ext uri="{9D8B030D-6E8A-4147-A177-3AD203B41FA5}">
                      <a16:colId xmlns:a16="http://schemas.microsoft.com/office/drawing/2014/main" val="158952995"/>
                    </a:ext>
                  </a:extLst>
                </a:gridCol>
                <a:gridCol w="411480">
                  <a:extLst>
                    <a:ext uri="{9D8B030D-6E8A-4147-A177-3AD203B41FA5}">
                      <a16:colId xmlns:a16="http://schemas.microsoft.com/office/drawing/2014/main" val="1805503146"/>
                    </a:ext>
                  </a:extLst>
                </a:gridCol>
                <a:gridCol w="411480">
                  <a:extLst>
                    <a:ext uri="{9D8B030D-6E8A-4147-A177-3AD203B41FA5}">
                      <a16:colId xmlns:a16="http://schemas.microsoft.com/office/drawing/2014/main" val="1897317755"/>
                    </a:ext>
                  </a:extLst>
                </a:gridCol>
                <a:gridCol w="411480">
                  <a:extLst>
                    <a:ext uri="{9D8B030D-6E8A-4147-A177-3AD203B41FA5}">
                      <a16:colId xmlns:a16="http://schemas.microsoft.com/office/drawing/2014/main" val="2612339199"/>
                    </a:ext>
                  </a:extLst>
                </a:gridCol>
                <a:gridCol w="411480">
                  <a:extLst>
                    <a:ext uri="{9D8B030D-6E8A-4147-A177-3AD203B41FA5}">
                      <a16:colId xmlns:a16="http://schemas.microsoft.com/office/drawing/2014/main" val="3051381595"/>
                    </a:ext>
                  </a:extLst>
                </a:gridCol>
                <a:gridCol w="411480">
                  <a:extLst>
                    <a:ext uri="{9D8B030D-6E8A-4147-A177-3AD203B41FA5}">
                      <a16:colId xmlns:a16="http://schemas.microsoft.com/office/drawing/2014/main" val="1998135833"/>
                    </a:ext>
                  </a:extLst>
                </a:gridCol>
                <a:gridCol w="411480">
                  <a:extLst>
                    <a:ext uri="{9D8B030D-6E8A-4147-A177-3AD203B41FA5}">
                      <a16:colId xmlns:a16="http://schemas.microsoft.com/office/drawing/2014/main" val="944826439"/>
                    </a:ext>
                  </a:extLst>
                </a:gridCol>
                <a:gridCol w="411480">
                  <a:extLst>
                    <a:ext uri="{9D8B030D-6E8A-4147-A177-3AD203B41FA5}">
                      <a16:colId xmlns:a16="http://schemas.microsoft.com/office/drawing/2014/main" val="3095148452"/>
                    </a:ext>
                  </a:extLst>
                </a:gridCol>
                <a:gridCol w="411480">
                  <a:extLst>
                    <a:ext uri="{9D8B030D-6E8A-4147-A177-3AD203B41FA5}">
                      <a16:colId xmlns:a16="http://schemas.microsoft.com/office/drawing/2014/main" val="4056330989"/>
                    </a:ext>
                  </a:extLst>
                </a:gridCol>
                <a:gridCol w="411480">
                  <a:extLst>
                    <a:ext uri="{9D8B030D-6E8A-4147-A177-3AD203B41FA5}">
                      <a16:colId xmlns:a16="http://schemas.microsoft.com/office/drawing/2014/main" val="481624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8986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Bicicletas - 2021-01-05 17:13:39</a:t>
                      </a:r>
                      <a:r>
                        <a:rPr kumimoji="0" lang="en-US" sz="1000" b="0" i="0" u="none" strike="noStrike" kern="1200" cap="none" spc="0" normalizeH="0" baseline="0" noProof="0">
                          <a:ln>
                            <a:noFill/>
                          </a:ln>
                          <a:solidFill>
                            <a:prstClr val="black"/>
                          </a:solidFill>
                          <a:effectLst/>
                          <a:uLnTx/>
                          <a:uFillTx/>
                          <a:latin typeface="+mn-lt"/>
                          <a:ea typeface="+mn-ea"/>
                          <a:cs typeface="+mn-cs"/>
                        </a:rPr>
                        <a:t>
 Pedila para Reyes 👑 🤴
#Maxam90 #reyesmagos
#MotomelBicicletas #Gama2021 #movilidadurbana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26815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Bicicletas - 2020-12-24 22:40:03</a:t>
                      </a:r>
                      <a:r>
                        <a:rPr kumimoji="0" lang="en-US" sz="1000" b="0" i="0" u="none" strike="noStrike" kern="1200" cap="none" spc="0" normalizeH="0" baseline="0" noProof="0">
                          <a:ln>
                            <a:noFill/>
                          </a:ln>
                          <a:solidFill>
                            <a:prstClr val="black"/>
                          </a:solidFill>
                          <a:effectLst/>
                          <a:uLnTx/>
                          <a:uFillTx/>
                          <a:latin typeface="+mn-lt"/>
                          <a:ea typeface="+mn-ea"/>
                          <a:cs typeface="+mn-cs"/>
                        </a:rPr>
                        <a:t>
 🎅  ¡Feliz Navidad! Sigamos pedaleando juntos #MotomelBicicletas #feliznavidad🎄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4577666"/>
                  </a:ext>
                </a:extLst>
              </a:tr>
            </a:tbl>
          </a:graphicData>
        </a:graphic>
      </p:graphicFrame>
      <p:sp>
        <p:nvSpPr>
          <p:cNvPr id="4" name="Text Placeholder 3">
            <a:extLst>
              <a:ext uri="{FF2B5EF4-FFF2-40B4-BE49-F238E27FC236}">
                <a16:creationId xmlns:a16="http://schemas.microsoft.com/office/drawing/2014/main" id="{287D625E-D178-476F-8E17-374664AD0000}"/>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4263689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461BC-8A7F-4AE4-AC5F-9C548E5CFBA4}"/>
              </a:ext>
            </a:extLst>
          </p:cNvPr>
          <p:cNvSpPr>
            <a:spLocks noGrp="1"/>
          </p:cNvSpPr>
          <p:nvPr>
            <p:ph type="title"/>
          </p:nvPr>
        </p:nvSpPr>
        <p:spPr/>
        <p:txBody>
          <a:bodyPr/>
          <a:lstStyle/>
          <a:p>
            <a:r>
              <a:rPr lang="en-US"/>
              <a:t>Facebook TABLA DE FB COMPLETA | Teknialbikes - 7 of 18</a:t>
            </a:r>
          </a:p>
        </p:txBody>
      </p:sp>
      <p:graphicFrame>
        <p:nvGraphicFramePr>
          <p:cNvPr id="5" name="Table Placeholder 4">
            <a:extLst>
              <a:ext uri="{FF2B5EF4-FFF2-40B4-BE49-F238E27FC236}">
                <a16:creationId xmlns:a16="http://schemas.microsoft.com/office/drawing/2014/main" id="{23877636-0FB0-40B1-9F45-8E003F74A9EE}"/>
              </a:ext>
            </a:extLst>
          </p:cNvPr>
          <p:cNvGraphicFramePr>
            <a:graphicFrameLocks noGrp="1"/>
          </p:cNvGraphicFramePr>
          <p:nvPr>
            <p:ph type="tbl" sz="quarter" idx="13"/>
            <p:extLst>
              <p:ext uri="{D42A27DB-BD31-4B8C-83A1-F6EECF244321}">
                <p14:modId xmlns:p14="http://schemas.microsoft.com/office/powerpoint/2010/main" val="597392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184694490"/>
                    </a:ext>
                  </a:extLst>
                </a:gridCol>
                <a:gridCol w="411480">
                  <a:extLst>
                    <a:ext uri="{9D8B030D-6E8A-4147-A177-3AD203B41FA5}">
                      <a16:colId xmlns:a16="http://schemas.microsoft.com/office/drawing/2014/main" val="563773641"/>
                    </a:ext>
                  </a:extLst>
                </a:gridCol>
                <a:gridCol w="411480">
                  <a:extLst>
                    <a:ext uri="{9D8B030D-6E8A-4147-A177-3AD203B41FA5}">
                      <a16:colId xmlns:a16="http://schemas.microsoft.com/office/drawing/2014/main" val="1559457013"/>
                    </a:ext>
                  </a:extLst>
                </a:gridCol>
                <a:gridCol w="411480">
                  <a:extLst>
                    <a:ext uri="{9D8B030D-6E8A-4147-A177-3AD203B41FA5}">
                      <a16:colId xmlns:a16="http://schemas.microsoft.com/office/drawing/2014/main" val="2514542523"/>
                    </a:ext>
                  </a:extLst>
                </a:gridCol>
                <a:gridCol w="411480">
                  <a:extLst>
                    <a:ext uri="{9D8B030D-6E8A-4147-A177-3AD203B41FA5}">
                      <a16:colId xmlns:a16="http://schemas.microsoft.com/office/drawing/2014/main" val="363251942"/>
                    </a:ext>
                  </a:extLst>
                </a:gridCol>
                <a:gridCol w="411480">
                  <a:extLst>
                    <a:ext uri="{9D8B030D-6E8A-4147-A177-3AD203B41FA5}">
                      <a16:colId xmlns:a16="http://schemas.microsoft.com/office/drawing/2014/main" val="2345220281"/>
                    </a:ext>
                  </a:extLst>
                </a:gridCol>
                <a:gridCol w="411480">
                  <a:extLst>
                    <a:ext uri="{9D8B030D-6E8A-4147-A177-3AD203B41FA5}">
                      <a16:colId xmlns:a16="http://schemas.microsoft.com/office/drawing/2014/main" val="2446588051"/>
                    </a:ext>
                  </a:extLst>
                </a:gridCol>
                <a:gridCol w="411480">
                  <a:extLst>
                    <a:ext uri="{9D8B030D-6E8A-4147-A177-3AD203B41FA5}">
                      <a16:colId xmlns:a16="http://schemas.microsoft.com/office/drawing/2014/main" val="3184211365"/>
                    </a:ext>
                  </a:extLst>
                </a:gridCol>
                <a:gridCol w="411480">
                  <a:extLst>
                    <a:ext uri="{9D8B030D-6E8A-4147-A177-3AD203B41FA5}">
                      <a16:colId xmlns:a16="http://schemas.microsoft.com/office/drawing/2014/main" val="2376910269"/>
                    </a:ext>
                  </a:extLst>
                </a:gridCol>
                <a:gridCol w="411480">
                  <a:extLst>
                    <a:ext uri="{9D8B030D-6E8A-4147-A177-3AD203B41FA5}">
                      <a16:colId xmlns:a16="http://schemas.microsoft.com/office/drawing/2014/main" val="3000665126"/>
                    </a:ext>
                  </a:extLst>
                </a:gridCol>
                <a:gridCol w="411480">
                  <a:extLst>
                    <a:ext uri="{9D8B030D-6E8A-4147-A177-3AD203B41FA5}">
                      <a16:colId xmlns:a16="http://schemas.microsoft.com/office/drawing/2014/main" val="2918728288"/>
                    </a:ext>
                  </a:extLst>
                </a:gridCol>
                <a:gridCol w="411480">
                  <a:extLst>
                    <a:ext uri="{9D8B030D-6E8A-4147-A177-3AD203B41FA5}">
                      <a16:colId xmlns:a16="http://schemas.microsoft.com/office/drawing/2014/main" val="1717656745"/>
                    </a:ext>
                  </a:extLst>
                </a:gridCol>
                <a:gridCol w="411480">
                  <a:extLst>
                    <a:ext uri="{9D8B030D-6E8A-4147-A177-3AD203B41FA5}">
                      <a16:colId xmlns:a16="http://schemas.microsoft.com/office/drawing/2014/main" val="4012853562"/>
                    </a:ext>
                  </a:extLst>
                </a:gridCol>
                <a:gridCol w="411480">
                  <a:extLst>
                    <a:ext uri="{9D8B030D-6E8A-4147-A177-3AD203B41FA5}">
                      <a16:colId xmlns:a16="http://schemas.microsoft.com/office/drawing/2014/main" val="1229166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8619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- 2021-01-13 14:00:27</a:t>
                      </a:r>
                      <a:r>
                        <a:rPr kumimoji="0" lang="en-US" sz="1000" b="0" i="0" u="none" strike="noStrike" kern="1200" cap="none" spc="0" normalizeH="0" baseline="0" noProof="0">
                          <a:ln>
                            <a:noFill/>
                          </a:ln>
                          <a:solidFill>
                            <a:prstClr val="black"/>
                          </a:solidFill>
                          <a:effectLst/>
                          <a:uLnTx/>
                          <a:uFillTx/>
                          <a:latin typeface="+mn-lt"/>
                          <a:ea typeface="+mn-ea"/>
                          <a:cs typeface="+mn-cs"/>
                        </a:rPr>
                        <a:t>
 🔥 PROMO VERANO 🔥 .000 OFF 🔥 en Bicicletas y Monopatines Eléctricos 🚴  🛴  ¡Stock limitado, últimas Bicis y Monopatines! Ingresá el cupón "promoverano" y pagá en hasta 18 cuotas fijas.
¡No te lo pierdas, comprá hoy...🏃 🏃 https://bit.ly/3qd4UdB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9040494"/>
                  </a:ext>
                </a:extLst>
              </a:tr>
            </a:tbl>
          </a:graphicData>
        </a:graphic>
      </p:graphicFrame>
      <p:sp>
        <p:nvSpPr>
          <p:cNvPr id="4" name="Text Placeholder 3">
            <a:extLst>
              <a:ext uri="{FF2B5EF4-FFF2-40B4-BE49-F238E27FC236}">
                <a16:creationId xmlns:a16="http://schemas.microsoft.com/office/drawing/2014/main" id="{93D088EB-F0C7-4971-A71D-65CCB5B6F3DB}"/>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1153104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3E747-9E88-4A9B-9122-743FA1530DEF}"/>
              </a:ext>
            </a:extLst>
          </p:cNvPr>
          <p:cNvSpPr>
            <a:spLocks noGrp="1"/>
          </p:cNvSpPr>
          <p:nvPr>
            <p:ph type="title"/>
          </p:nvPr>
        </p:nvSpPr>
        <p:spPr/>
        <p:txBody>
          <a:bodyPr/>
          <a:lstStyle/>
          <a:p>
            <a:r>
              <a:rPr lang="en-US"/>
              <a:t>Facebook TABLA DE FB COMPLETA | Teknialbikes - 8 of 18</a:t>
            </a:r>
          </a:p>
        </p:txBody>
      </p:sp>
      <p:graphicFrame>
        <p:nvGraphicFramePr>
          <p:cNvPr id="5" name="Table Placeholder 4">
            <a:extLst>
              <a:ext uri="{FF2B5EF4-FFF2-40B4-BE49-F238E27FC236}">
                <a16:creationId xmlns:a16="http://schemas.microsoft.com/office/drawing/2014/main" id="{C00AA865-E00B-4FE8-A2C7-57B5631B74DE}"/>
              </a:ext>
            </a:extLst>
          </p:cNvPr>
          <p:cNvGraphicFramePr>
            <a:graphicFrameLocks noGrp="1"/>
          </p:cNvGraphicFramePr>
          <p:nvPr>
            <p:ph type="tbl" sz="quarter" idx="13"/>
            <p:extLst>
              <p:ext uri="{D42A27DB-BD31-4B8C-83A1-F6EECF244321}">
                <p14:modId xmlns:p14="http://schemas.microsoft.com/office/powerpoint/2010/main" val="9450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992420630"/>
                    </a:ext>
                  </a:extLst>
                </a:gridCol>
                <a:gridCol w="411480">
                  <a:extLst>
                    <a:ext uri="{9D8B030D-6E8A-4147-A177-3AD203B41FA5}">
                      <a16:colId xmlns:a16="http://schemas.microsoft.com/office/drawing/2014/main" val="1532762622"/>
                    </a:ext>
                  </a:extLst>
                </a:gridCol>
                <a:gridCol w="411480">
                  <a:extLst>
                    <a:ext uri="{9D8B030D-6E8A-4147-A177-3AD203B41FA5}">
                      <a16:colId xmlns:a16="http://schemas.microsoft.com/office/drawing/2014/main" val="2966101265"/>
                    </a:ext>
                  </a:extLst>
                </a:gridCol>
                <a:gridCol w="411480">
                  <a:extLst>
                    <a:ext uri="{9D8B030D-6E8A-4147-A177-3AD203B41FA5}">
                      <a16:colId xmlns:a16="http://schemas.microsoft.com/office/drawing/2014/main" val="3263628577"/>
                    </a:ext>
                  </a:extLst>
                </a:gridCol>
                <a:gridCol w="411480">
                  <a:extLst>
                    <a:ext uri="{9D8B030D-6E8A-4147-A177-3AD203B41FA5}">
                      <a16:colId xmlns:a16="http://schemas.microsoft.com/office/drawing/2014/main" val="1094053109"/>
                    </a:ext>
                  </a:extLst>
                </a:gridCol>
                <a:gridCol w="411480">
                  <a:extLst>
                    <a:ext uri="{9D8B030D-6E8A-4147-A177-3AD203B41FA5}">
                      <a16:colId xmlns:a16="http://schemas.microsoft.com/office/drawing/2014/main" val="1712001686"/>
                    </a:ext>
                  </a:extLst>
                </a:gridCol>
                <a:gridCol w="411480">
                  <a:extLst>
                    <a:ext uri="{9D8B030D-6E8A-4147-A177-3AD203B41FA5}">
                      <a16:colId xmlns:a16="http://schemas.microsoft.com/office/drawing/2014/main" val="1531035396"/>
                    </a:ext>
                  </a:extLst>
                </a:gridCol>
                <a:gridCol w="411480">
                  <a:extLst>
                    <a:ext uri="{9D8B030D-6E8A-4147-A177-3AD203B41FA5}">
                      <a16:colId xmlns:a16="http://schemas.microsoft.com/office/drawing/2014/main" val="3643604700"/>
                    </a:ext>
                  </a:extLst>
                </a:gridCol>
                <a:gridCol w="411480">
                  <a:extLst>
                    <a:ext uri="{9D8B030D-6E8A-4147-A177-3AD203B41FA5}">
                      <a16:colId xmlns:a16="http://schemas.microsoft.com/office/drawing/2014/main" val="2130785352"/>
                    </a:ext>
                  </a:extLst>
                </a:gridCol>
                <a:gridCol w="411480">
                  <a:extLst>
                    <a:ext uri="{9D8B030D-6E8A-4147-A177-3AD203B41FA5}">
                      <a16:colId xmlns:a16="http://schemas.microsoft.com/office/drawing/2014/main" val="1459876843"/>
                    </a:ext>
                  </a:extLst>
                </a:gridCol>
                <a:gridCol w="411480">
                  <a:extLst>
                    <a:ext uri="{9D8B030D-6E8A-4147-A177-3AD203B41FA5}">
                      <a16:colId xmlns:a16="http://schemas.microsoft.com/office/drawing/2014/main" val="492722179"/>
                    </a:ext>
                  </a:extLst>
                </a:gridCol>
                <a:gridCol w="411480">
                  <a:extLst>
                    <a:ext uri="{9D8B030D-6E8A-4147-A177-3AD203B41FA5}">
                      <a16:colId xmlns:a16="http://schemas.microsoft.com/office/drawing/2014/main" val="4084358939"/>
                    </a:ext>
                  </a:extLst>
                </a:gridCol>
                <a:gridCol w="411480">
                  <a:extLst>
                    <a:ext uri="{9D8B030D-6E8A-4147-A177-3AD203B41FA5}">
                      <a16:colId xmlns:a16="http://schemas.microsoft.com/office/drawing/2014/main" val="4230375340"/>
                    </a:ext>
                  </a:extLst>
                </a:gridCol>
                <a:gridCol w="411480">
                  <a:extLst>
                    <a:ext uri="{9D8B030D-6E8A-4147-A177-3AD203B41FA5}">
                      <a16:colId xmlns:a16="http://schemas.microsoft.com/office/drawing/2014/main" val="2308681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0647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- 2020-12-23 00:48:35</a:t>
                      </a:r>
                      <a:r>
                        <a:rPr kumimoji="0" lang="es-ES" sz="1000" b="0" i="0" u="none" strike="noStrike" kern="1200" cap="none" spc="0" normalizeH="0" baseline="0" noProof="0">
                          <a:ln>
                            <a:noFill/>
                          </a:ln>
                          <a:solidFill>
                            <a:prstClr val="black"/>
                          </a:solidFill>
                          <a:effectLst/>
                          <a:uLnTx/>
                          <a:uFillTx/>
                          <a:latin typeface="+mn-lt"/>
                          <a:ea typeface="+mn-ea"/>
                          <a:cs typeface="+mn-cs"/>
                        </a:rPr>
                        <a:t>
 Cada vez son más los que eligen la Bicicleta como compañera de aventuras.
.
Y @solcitofijo, junto a su familia elevaron esa premisa a un nivel superior 🤩🙌🏻
.
Desde Venzo Argentina estaremos acompañándolos en su viaje desde #Cordoba hacia #Tierradelfuego, en donde irán visitando diferentes provincias del país en su #Motorhome, llevando sonrisas a familias enteras!!
.
Podés seguir esta gran aventura en: @motorkoi_
.
Estamos orgullosos y ansiosos por acompañar a Solcito, Germán, Lunita y Koi en este hermoso viaje por la #Ruta40 en donde disfrutaremos juntos de canciones, paisajes, libertad y vida al aire libre en las #Venzobikes
.
.
#Venzo #SomosVenzo #ViviVenzo #ciclismo #bike #bicicleta #cycling #cyclinglifestyle #cyclingphotos #cyclinglife #mtb #ciclismoargentino #cicloturismo #familia #family #cicloturismoargentino #turismoargentino @ RUTA 40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3706573"/>
                  </a:ext>
                </a:extLst>
              </a:tr>
            </a:tbl>
          </a:graphicData>
        </a:graphic>
      </p:graphicFrame>
      <p:sp>
        <p:nvSpPr>
          <p:cNvPr id="4" name="Text Placeholder 3">
            <a:extLst>
              <a:ext uri="{FF2B5EF4-FFF2-40B4-BE49-F238E27FC236}">
                <a16:creationId xmlns:a16="http://schemas.microsoft.com/office/drawing/2014/main" id="{4B5E8871-1F79-4C73-A8D9-E1FA9776A28F}"/>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7996670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31242-5261-4788-A7B2-E21AACEC8311}"/>
              </a:ext>
            </a:extLst>
          </p:cNvPr>
          <p:cNvSpPr>
            <a:spLocks noGrp="1"/>
          </p:cNvSpPr>
          <p:nvPr>
            <p:ph type="title"/>
          </p:nvPr>
        </p:nvSpPr>
        <p:spPr/>
        <p:txBody>
          <a:bodyPr/>
          <a:lstStyle/>
          <a:p>
            <a:r>
              <a:rPr lang="en-US"/>
              <a:t>Facebook TABLA DE FB COMPLETA | Teknialbikes - 9 of 18</a:t>
            </a:r>
          </a:p>
        </p:txBody>
      </p:sp>
      <p:graphicFrame>
        <p:nvGraphicFramePr>
          <p:cNvPr id="5" name="Table Placeholder 4">
            <a:extLst>
              <a:ext uri="{FF2B5EF4-FFF2-40B4-BE49-F238E27FC236}">
                <a16:creationId xmlns:a16="http://schemas.microsoft.com/office/drawing/2014/main" id="{39064348-0678-4763-9EE5-8E938B08870A}"/>
              </a:ext>
            </a:extLst>
          </p:cNvPr>
          <p:cNvGraphicFramePr>
            <a:graphicFrameLocks noGrp="1"/>
          </p:cNvGraphicFramePr>
          <p:nvPr>
            <p:ph type="tbl" sz="quarter" idx="13"/>
            <p:extLst>
              <p:ext uri="{D42A27DB-BD31-4B8C-83A1-F6EECF244321}">
                <p14:modId xmlns:p14="http://schemas.microsoft.com/office/powerpoint/2010/main" val="3945972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8373421"/>
                    </a:ext>
                  </a:extLst>
                </a:gridCol>
                <a:gridCol w="411480">
                  <a:extLst>
                    <a:ext uri="{9D8B030D-6E8A-4147-A177-3AD203B41FA5}">
                      <a16:colId xmlns:a16="http://schemas.microsoft.com/office/drawing/2014/main" val="3048377573"/>
                    </a:ext>
                  </a:extLst>
                </a:gridCol>
                <a:gridCol w="411480">
                  <a:extLst>
                    <a:ext uri="{9D8B030D-6E8A-4147-A177-3AD203B41FA5}">
                      <a16:colId xmlns:a16="http://schemas.microsoft.com/office/drawing/2014/main" val="2037573767"/>
                    </a:ext>
                  </a:extLst>
                </a:gridCol>
                <a:gridCol w="411480">
                  <a:extLst>
                    <a:ext uri="{9D8B030D-6E8A-4147-A177-3AD203B41FA5}">
                      <a16:colId xmlns:a16="http://schemas.microsoft.com/office/drawing/2014/main" val="2983606915"/>
                    </a:ext>
                  </a:extLst>
                </a:gridCol>
                <a:gridCol w="411480">
                  <a:extLst>
                    <a:ext uri="{9D8B030D-6E8A-4147-A177-3AD203B41FA5}">
                      <a16:colId xmlns:a16="http://schemas.microsoft.com/office/drawing/2014/main" val="1151936522"/>
                    </a:ext>
                  </a:extLst>
                </a:gridCol>
                <a:gridCol w="411480">
                  <a:extLst>
                    <a:ext uri="{9D8B030D-6E8A-4147-A177-3AD203B41FA5}">
                      <a16:colId xmlns:a16="http://schemas.microsoft.com/office/drawing/2014/main" val="1358693307"/>
                    </a:ext>
                  </a:extLst>
                </a:gridCol>
                <a:gridCol w="411480">
                  <a:extLst>
                    <a:ext uri="{9D8B030D-6E8A-4147-A177-3AD203B41FA5}">
                      <a16:colId xmlns:a16="http://schemas.microsoft.com/office/drawing/2014/main" val="4224862792"/>
                    </a:ext>
                  </a:extLst>
                </a:gridCol>
                <a:gridCol w="411480">
                  <a:extLst>
                    <a:ext uri="{9D8B030D-6E8A-4147-A177-3AD203B41FA5}">
                      <a16:colId xmlns:a16="http://schemas.microsoft.com/office/drawing/2014/main" val="279210486"/>
                    </a:ext>
                  </a:extLst>
                </a:gridCol>
                <a:gridCol w="411480">
                  <a:extLst>
                    <a:ext uri="{9D8B030D-6E8A-4147-A177-3AD203B41FA5}">
                      <a16:colId xmlns:a16="http://schemas.microsoft.com/office/drawing/2014/main" val="4059095239"/>
                    </a:ext>
                  </a:extLst>
                </a:gridCol>
                <a:gridCol w="411480">
                  <a:extLst>
                    <a:ext uri="{9D8B030D-6E8A-4147-A177-3AD203B41FA5}">
                      <a16:colId xmlns:a16="http://schemas.microsoft.com/office/drawing/2014/main" val="1318688211"/>
                    </a:ext>
                  </a:extLst>
                </a:gridCol>
                <a:gridCol w="411480">
                  <a:extLst>
                    <a:ext uri="{9D8B030D-6E8A-4147-A177-3AD203B41FA5}">
                      <a16:colId xmlns:a16="http://schemas.microsoft.com/office/drawing/2014/main" val="3542596787"/>
                    </a:ext>
                  </a:extLst>
                </a:gridCol>
                <a:gridCol w="411480">
                  <a:extLst>
                    <a:ext uri="{9D8B030D-6E8A-4147-A177-3AD203B41FA5}">
                      <a16:colId xmlns:a16="http://schemas.microsoft.com/office/drawing/2014/main" val="3089451649"/>
                    </a:ext>
                  </a:extLst>
                </a:gridCol>
                <a:gridCol w="411480">
                  <a:extLst>
                    <a:ext uri="{9D8B030D-6E8A-4147-A177-3AD203B41FA5}">
                      <a16:colId xmlns:a16="http://schemas.microsoft.com/office/drawing/2014/main" val="1371419582"/>
                    </a:ext>
                  </a:extLst>
                </a:gridCol>
                <a:gridCol w="411480">
                  <a:extLst>
                    <a:ext uri="{9D8B030D-6E8A-4147-A177-3AD203B41FA5}">
                      <a16:colId xmlns:a16="http://schemas.microsoft.com/office/drawing/2014/main" val="3402443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7139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- 2020-12-25 18:35:28</a:t>
                      </a:r>
                      <a:r>
                        <a:rPr kumimoji="0" lang="es-ES" sz="1000" b="0" i="0" u="none" strike="noStrike" kern="1200" cap="none" spc="0" normalizeH="0" baseline="0" noProof="0">
                          <a:ln>
                            <a:noFill/>
                          </a:ln>
                          <a:solidFill>
                            <a:prstClr val="black"/>
                          </a:solidFill>
                          <a:effectLst/>
                          <a:uLnTx/>
                          <a:uFillTx/>
                          <a:latin typeface="+mn-lt"/>
                          <a:ea typeface="+mn-ea"/>
                          <a:cs typeface="+mn-cs"/>
                        </a:rPr>
                        <a:t>
 Que en esta navidad renazca en todos nosotros el amor.
Que disfrutemos de los pequeños momentos de alegría, y que la suma de todos ellos, forjen en nosotros una vida llena de felicidad!
.
Es el deseo de todos los que formamos parte de #VenzoArgentina
.
#venzo #somosvenzo #vivivenzo #felicidadvenzo #navidad #christmas #feliznavidad #merrychristmas #ciclismo #ciclismoaegentino #argentina #cycling #bike #bicicleta #biker #bici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635021"/>
                  </a:ext>
                </a:extLst>
              </a:tr>
            </a:tbl>
          </a:graphicData>
        </a:graphic>
      </p:graphicFrame>
      <p:sp>
        <p:nvSpPr>
          <p:cNvPr id="4" name="Text Placeholder 3">
            <a:extLst>
              <a:ext uri="{FF2B5EF4-FFF2-40B4-BE49-F238E27FC236}">
                <a16:creationId xmlns:a16="http://schemas.microsoft.com/office/drawing/2014/main" id="{44E737C5-9BD6-4E93-9CDA-AC8174BA4716}"/>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7218028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15624-1DB2-4E97-A61A-A41934B5E188}"/>
              </a:ext>
            </a:extLst>
          </p:cNvPr>
          <p:cNvSpPr>
            <a:spLocks noGrp="1"/>
          </p:cNvSpPr>
          <p:nvPr>
            <p:ph type="title"/>
          </p:nvPr>
        </p:nvSpPr>
        <p:spPr/>
        <p:txBody>
          <a:bodyPr/>
          <a:lstStyle/>
          <a:p>
            <a:r>
              <a:rPr lang="en-US"/>
              <a:t>Facebook TABLA DE FB COMPLETA | Teknialbikes - 10 of 18</a:t>
            </a:r>
          </a:p>
        </p:txBody>
      </p:sp>
      <p:graphicFrame>
        <p:nvGraphicFramePr>
          <p:cNvPr id="5" name="Table Placeholder 4">
            <a:extLst>
              <a:ext uri="{FF2B5EF4-FFF2-40B4-BE49-F238E27FC236}">
                <a16:creationId xmlns:a16="http://schemas.microsoft.com/office/drawing/2014/main" id="{667A8A09-E330-48A2-9811-D7CC7730F561}"/>
              </a:ext>
            </a:extLst>
          </p:cNvPr>
          <p:cNvGraphicFramePr>
            <a:graphicFrameLocks noGrp="1"/>
          </p:cNvGraphicFramePr>
          <p:nvPr>
            <p:ph type="tbl" sz="quarter" idx="13"/>
            <p:extLst>
              <p:ext uri="{D42A27DB-BD31-4B8C-83A1-F6EECF244321}">
                <p14:modId xmlns:p14="http://schemas.microsoft.com/office/powerpoint/2010/main" val="3231731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33550691"/>
                    </a:ext>
                  </a:extLst>
                </a:gridCol>
                <a:gridCol w="411480">
                  <a:extLst>
                    <a:ext uri="{9D8B030D-6E8A-4147-A177-3AD203B41FA5}">
                      <a16:colId xmlns:a16="http://schemas.microsoft.com/office/drawing/2014/main" val="1049946748"/>
                    </a:ext>
                  </a:extLst>
                </a:gridCol>
                <a:gridCol w="411480">
                  <a:extLst>
                    <a:ext uri="{9D8B030D-6E8A-4147-A177-3AD203B41FA5}">
                      <a16:colId xmlns:a16="http://schemas.microsoft.com/office/drawing/2014/main" val="3184771913"/>
                    </a:ext>
                  </a:extLst>
                </a:gridCol>
                <a:gridCol w="411480">
                  <a:extLst>
                    <a:ext uri="{9D8B030D-6E8A-4147-A177-3AD203B41FA5}">
                      <a16:colId xmlns:a16="http://schemas.microsoft.com/office/drawing/2014/main" val="197068302"/>
                    </a:ext>
                  </a:extLst>
                </a:gridCol>
                <a:gridCol w="411480">
                  <a:extLst>
                    <a:ext uri="{9D8B030D-6E8A-4147-A177-3AD203B41FA5}">
                      <a16:colId xmlns:a16="http://schemas.microsoft.com/office/drawing/2014/main" val="4013722866"/>
                    </a:ext>
                  </a:extLst>
                </a:gridCol>
                <a:gridCol w="411480">
                  <a:extLst>
                    <a:ext uri="{9D8B030D-6E8A-4147-A177-3AD203B41FA5}">
                      <a16:colId xmlns:a16="http://schemas.microsoft.com/office/drawing/2014/main" val="2963693630"/>
                    </a:ext>
                  </a:extLst>
                </a:gridCol>
                <a:gridCol w="411480">
                  <a:extLst>
                    <a:ext uri="{9D8B030D-6E8A-4147-A177-3AD203B41FA5}">
                      <a16:colId xmlns:a16="http://schemas.microsoft.com/office/drawing/2014/main" val="2450730423"/>
                    </a:ext>
                  </a:extLst>
                </a:gridCol>
                <a:gridCol w="411480">
                  <a:extLst>
                    <a:ext uri="{9D8B030D-6E8A-4147-A177-3AD203B41FA5}">
                      <a16:colId xmlns:a16="http://schemas.microsoft.com/office/drawing/2014/main" val="2062394002"/>
                    </a:ext>
                  </a:extLst>
                </a:gridCol>
                <a:gridCol w="411480">
                  <a:extLst>
                    <a:ext uri="{9D8B030D-6E8A-4147-A177-3AD203B41FA5}">
                      <a16:colId xmlns:a16="http://schemas.microsoft.com/office/drawing/2014/main" val="886934285"/>
                    </a:ext>
                  </a:extLst>
                </a:gridCol>
                <a:gridCol w="411480">
                  <a:extLst>
                    <a:ext uri="{9D8B030D-6E8A-4147-A177-3AD203B41FA5}">
                      <a16:colId xmlns:a16="http://schemas.microsoft.com/office/drawing/2014/main" val="2803058339"/>
                    </a:ext>
                  </a:extLst>
                </a:gridCol>
                <a:gridCol w="411480">
                  <a:extLst>
                    <a:ext uri="{9D8B030D-6E8A-4147-A177-3AD203B41FA5}">
                      <a16:colId xmlns:a16="http://schemas.microsoft.com/office/drawing/2014/main" val="395285838"/>
                    </a:ext>
                  </a:extLst>
                </a:gridCol>
                <a:gridCol w="411480">
                  <a:extLst>
                    <a:ext uri="{9D8B030D-6E8A-4147-A177-3AD203B41FA5}">
                      <a16:colId xmlns:a16="http://schemas.microsoft.com/office/drawing/2014/main" val="2608498947"/>
                    </a:ext>
                  </a:extLst>
                </a:gridCol>
                <a:gridCol w="411480">
                  <a:extLst>
                    <a:ext uri="{9D8B030D-6E8A-4147-A177-3AD203B41FA5}">
                      <a16:colId xmlns:a16="http://schemas.microsoft.com/office/drawing/2014/main" val="883782506"/>
                    </a:ext>
                  </a:extLst>
                </a:gridCol>
                <a:gridCol w="411480">
                  <a:extLst>
                    <a:ext uri="{9D8B030D-6E8A-4147-A177-3AD203B41FA5}">
                      <a16:colId xmlns:a16="http://schemas.microsoft.com/office/drawing/2014/main" val="3548773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212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- 2021-01-01 01:30:47</a:t>
                      </a:r>
                      <a:r>
                        <a:rPr kumimoji="0" lang="es-ES" sz="1000" b="0" i="0" u="none" strike="noStrike" kern="1200" cap="none" spc="0" normalizeH="0" baseline="0" noProof="0">
                          <a:ln>
                            <a:noFill/>
                          </a:ln>
                          <a:solidFill>
                            <a:prstClr val="black"/>
                          </a:solidFill>
                          <a:effectLst/>
                          <a:uLnTx/>
                          <a:uFillTx/>
                          <a:latin typeface="+mn-lt"/>
                          <a:ea typeface="+mn-ea"/>
                          <a:cs typeface="+mn-cs"/>
                        </a:rPr>
                        <a:t>
 ✨ Te deseamos un 2021 lleno de nuevos deseos y más pedaleadas 🥂 #felizaño #MotomelBicicletas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5128711"/>
                  </a:ext>
                </a:extLst>
              </a:tr>
            </a:tbl>
          </a:graphicData>
        </a:graphic>
      </p:graphicFrame>
      <p:sp>
        <p:nvSpPr>
          <p:cNvPr id="4" name="Text Placeholder 3">
            <a:extLst>
              <a:ext uri="{FF2B5EF4-FFF2-40B4-BE49-F238E27FC236}">
                <a16:creationId xmlns:a16="http://schemas.microsoft.com/office/drawing/2014/main" id="{81D50771-B6CB-48AC-945F-B97872B60668}"/>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7398649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836B8-9450-41C4-9329-7879078896BC}"/>
              </a:ext>
            </a:extLst>
          </p:cNvPr>
          <p:cNvSpPr>
            <a:spLocks noGrp="1"/>
          </p:cNvSpPr>
          <p:nvPr>
            <p:ph type="title"/>
          </p:nvPr>
        </p:nvSpPr>
        <p:spPr/>
        <p:txBody>
          <a:bodyPr/>
          <a:lstStyle/>
          <a:p>
            <a:r>
              <a:rPr lang="en-US"/>
              <a:t>Facebook TABLA DE FB COMPLETA | Teknialbikes - 11 of 18</a:t>
            </a:r>
          </a:p>
        </p:txBody>
      </p:sp>
      <p:graphicFrame>
        <p:nvGraphicFramePr>
          <p:cNvPr id="5" name="Table Placeholder 4">
            <a:extLst>
              <a:ext uri="{FF2B5EF4-FFF2-40B4-BE49-F238E27FC236}">
                <a16:creationId xmlns:a16="http://schemas.microsoft.com/office/drawing/2014/main" id="{858FB343-C000-4649-8909-F14D216D7AD7}"/>
              </a:ext>
            </a:extLst>
          </p:cNvPr>
          <p:cNvGraphicFramePr>
            <a:graphicFrameLocks noGrp="1"/>
          </p:cNvGraphicFramePr>
          <p:nvPr>
            <p:ph type="tbl" sz="quarter" idx="13"/>
            <p:extLst>
              <p:ext uri="{D42A27DB-BD31-4B8C-83A1-F6EECF244321}">
                <p14:modId xmlns:p14="http://schemas.microsoft.com/office/powerpoint/2010/main" val="1856394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029419948"/>
                    </a:ext>
                  </a:extLst>
                </a:gridCol>
                <a:gridCol w="411480">
                  <a:extLst>
                    <a:ext uri="{9D8B030D-6E8A-4147-A177-3AD203B41FA5}">
                      <a16:colId xmlns:a16="http://schemas.microsoft.com/office/drawing/2014/main" val="3660324355"/>
                    </a:ext>
                  </a:extLst>
                </a:gridCol>
                <a:gridCol w="411480">
                  <a:extLst>
                    <a:ext uri="{9D8B030D-6E8A-4147-A177-3AD203B41FA5}">
                      <a16:colId xmlns:a16="http://schemas.microsoft.com/office/drawing/2014/main" val="105090367"/>
                    </a:ext>
                  </a:extLst>
                </a:gridCol>
                <a:gridCol w="411480">
                  <a:extLst>
                    <a:ext uri="{9D8B030D-6E8A-4147-A177-3AD203B41FA5}">
                      <a16:colId xmlns:a16="http://schemas.microsoft.com/office/drawing/2014/main" val="1621115622"/>
                    </a:ext>
                  </a:extLst>
                </a:gridCol>
                <a:gridCol w="411480">
                  <a:extLst>
                    <a:ext uri="{9D8B030D-6E8A-4147-A177-3AD203B41FA5}">
                      <a16:colId xmlns:a16="http://schemas.microsoft.com/office/drawing/2014/main" val="508813493"/>
                    </a:ext>
                  </a:extLst>
                </a:gridCol>
                <a:gridCol w="411480">
                  <a:extLst>
                    <a:ext uri="{9D8B030D-6E8A-4147-A177-3AD203B41FA5}">
                      <a16:colId xmlns:a16="http://schemas.microsoft.com/office/drawing/2014/main" val="723005340"/>
                    </a:ext>
                  </a:extLst>
                </a:gridCol>
                <a:gridCol w="411480">
                  <a:extLst>
                    <a:ext uri="{9D8B030D-6E8A-4147-A177-3AD203B41FA5}">
                      <a16:colId xmlns:a16="http://schemas.microsoft.com/office/drawing/2014/main" val="3626315308"/>
                    </a:ext>
                  </a:extLst>
                </a:gridCol>
                <a:gridCol w="411480">
                  <a:extLst>
                    <a:ext uri="{9D8B030D-6E8A-4147-A177-3AD203B41FA5}">
                      <a16:colId xmlns:a16="http://schemas.microsoft.com/office/drawing/2014/main" val="3641594408"/>
                    </a:ext>
                  </a:extLst>
                </a:gridCol>
                <a:gridCol w="411480">
                  <a:extLst>
                    <a:ext uri="{9D8B030D-6E8A-4147-A177-3AD203B41FA5}">
                      <a16:colId xmlns:a16="http://schemas.microsoft.com/office/drawing/2014/main" val="1431493132"/>
                    </a:ext>
                  </a:extLst>
                </a:gridCol>
                <a:gridCol w="411480">
                  <a:extLst>
                    <a:ext uri="{9D8B030D-6E8A-4147-A177-3AD203B41FA5}">
                      <a16:colId xmlns:a16="http://schemas.microsoft.com/office/drawing/2014/main" val="3980474417"/>
                    </a:ext>
                  </a:extLst>
                </a:gridCol>
                <a:gridCol w="411480">
                  <a:extLst>
                    <a:ext uri="{9D8B030D-6E8A-4147-A177-3AD203B41FA5}">
                      <a16:colId xmlns:a16="http://schemas.microsoft.com/office/drawing/2014/main" val="4098000480"/>
                    </a:ext>
                  </a:extLst>
                </a:gridCol>
                <a:gridCol w="411480">
                  <a:extLst>
                    <a:ext uri="{9D8B030D-6E8A-4147-A177-3AD203B41FA5}">
                      <a16:colId xmlns:a16="http://schemas.microsoft.com/office/drawing/2014/main" val="299017310"/>
                    </a:ext>
                  </a:extLst>
                </a:gridCol>
                <a:gridCol w="411480">
                  <a:extLst>
                    <a:ext uri="{9D8B030D-6E8A-4147-A177-3AD203B41FA5}">
                      <a16:colId xmlns:a16="http://schemas.microsoft.com/office/drawing/2014/main" val="598616828"/>
                    </a:ext>
                  </a:extLst>
                </a:gridCol>
                <a:gridCol w="411480">
                  <a:extLst>
                    <a:ext uri="{9D8B030D-6E8A-4147-A177-3AD203B41FA5}">
                      <a16:colId xmlns:a16="http://schemas.microsoft.com/office/drawing/2014/main" val="588321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724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- 2020-12-31 21:27:10</a:t>
                      </a:r>
                      <a:r>
                        <a:rPr kumimoji="0" lang="es-ES" sz="1000" b="0" i="0" u="none" strike="noStrike" kern="1200" cap="none" spc="0" normalizeH="0" baseline="0" noProof="0">
                          <a:ln>
                            <a:noFill/>
                          </a:ln>
                          <a:solidFill>
                            <a:prstClr val="black"/>
                          </a:solidFill>
                          <a:effectLst/>
                          <a:uLnTx/>
                          <a:uFillTx/>
                          <a:latin typeface="+mn-lt"/>
                          <a:ea typeface="+mn-ea"/>
                          <a:cs typeface="+mn-cs"/>
                        </a:rPr>
                        <a:t>
 .
Tener un camino por recorrer, un destino, un lugar hacia dónde ir.
Llegar y volver a empezar.
.
Caer y volver a levantarse.
. 
Un territorio, una bicicleta y más de 650 músculos trabajando en equipo. 
Forjando juntos un circuito de alianza infinita.
.
.
El año que comienza nos da nuevas oportunidades, nos encuentra mejor preparados y más fuertes. 
.
Volvemos a empezar... y esta vez, vamos por más! 👊🏻
.
✨ Feliz 2021 ✨
.
.
#venzo #somosvenzo #vivivenzo #ciclismo #bike #bicicleta #cycling #cyclinglifestyle #cyclingphotos #cyclinglife #mtb #cyclingroad #mtblifestyle #venzobike #biker #mountainbike #ciclismoargentino #venzobikes #2021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4511488"/>
                  </a:ext>
                </a:extLst>
              </a:tr>
            </a:tbl>
          </a:graphicData>
        </a:graphic>
      </p:graphicFrame>
      <p:sp>
        <p:nvSpPr>
          <p:cNvPr id="4" name="Text Placeholder 3">
            <a:extLst>
              <a:ext uri="{FF2B5EF4-FFF2-40B4-BE49-F238E27FC236}">
                <a16:creationId xmlns:a16="http://schemas.microsoft.com/office/drawing/2014/main" id="{1EAC521D-892A-4031-805D-E35079C0D87B}"/>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704750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C61BD-15B9-46DC-B7C8-587208D49052}"/>
              </a:ext>
            </a:extLst>
          </p:cNvPr>
          <p:cNvSpPr>
            <a:spLocks noGrp="1"/>
          </p:cNvSpPr>
          <p:nvPr>
            <p:ph type="title"/>
          </p:nvPr>
        </p:nvSpPr>
        <p:spPr/>
        <p:txBody>
          <a:bodyPr/>
          <a:lstStyle/>
          <a:p>
            <a:r>
              <a:rPr lang="en-US"/>
              <a:t>Facebook TABLA DE FB COMPLETA | Teknialbikes - 12 of 18</a:t>
            </a:r>
          </a:p>
        </p:txBody>
      </p:sp>
      <p:graphicFrame>
        <p:nvGraphicFramePr>
          <p:cNvPr id="5" name="Table Placeholder 4">
            <a:extLst>
              <a:ext uri="{FF2B5EF4-FFF2-40B4-BE49-F238E27FC236}">
                <a16:creationId xmlns:a16="http://schemas.microsoft.com/office/drawing/2014/main" id="{4EE34C11-4D98-4094-97D9-C2B011B77884}"/>
              </a:ext>
            </a:extLst>
          </p:cNvPr>
          <p:cNvGraphicFramePr>
            <a:graphicFrameLocks noGrp="1"/>
          </p:cNvGraphicFramePr>
          <p:nvPr>
            <p:ph type="tbl" sz="quarter" idx="13"/>
            <p:extLst>
              <p:ext uri="{D42A27DB-BD31-4B8C-83A1-F6EECF244321}">
                <p14:modId xmlns:p14="http://schemas.microsoft.com/office/powerpoint/2010/main" val="2405478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50175847"/>
                    </a:ext>
                  </a:extLst>
                </a:gridCol>
                <a:gridCol w="411480">
                  <a:extLst>
                    <a:ext uri="{9D8B030D-6E8A-4147-A177-3AD203B41FA5}">
                      <a16:colId xmlns:a16="http://schemas.microsoft.com/office/drawing/2014/main" val="3434869572"/>
                    </a:ext>
                  </a:extLst>
                </a:gridCol>
                <a:gridCol w="411480">
                  <a:extLst>
                    <a:ext uri="{9D8B030D-6E8A-4147-A177-3AD203B41FA5}">
                      <a16:colId xmlns:a16="http://schemas.microsoft.com/office/drawing/2014/main" val="2599441267"/>
                    </a:ext>
                  </a:extLst>
                </a:gridCol>
                <a:gridCol w="411480">
                  <a:extLst>
                    <a:ext uri="{9D8B030D-6E8A-4147-A177-3AD203B41FA5}">
                      <a16:colId xmlns:a16="http://schemas.microsoft.com/office/drawing/2014/main" val="1814812278"/>
                    </a:ext>
                  </a:extLst>
                </a:gridCol>
                <a:gridCol w="411480">
                  <a:extLst>
                    <a:ext uri="{9D8B030D-6E8A-4147-A177-3AD203B41FA5}">
                      <a16:colId xmlns:a16="http://schemas.microsoft.com/office/drawing/2014/main" val="3984835103"/>
                    </a:ext>
                  </a:extLst>
                </a:gridCol>
                <a:gridCol w="411480">
                  <a:extLst>
                    <a:ext uri="{9D8B030D-6E8A-4147-A177-3AD203B41FA5}">
                      <a16:colId xmlns:a16="http://schemas.microsoft.com/office/drawing/2014/main" val="570732335"/>
                    </a:ext>
                  </a:extLst>
                </a:gridCol>
                <a:gridCol w="411480">
                  <a:extLst>
                    <a:ext uri="{9D8B030D-6E8A-4147-A177-3AD203B41FA5}">
                      <a16:colId xmlns:a16="http://schemas.microsoft.com/office/drawing/2014/main" val="2913035986"/>
                    </a:ext>
                  </a:extLst>
                </a:gridCol>
                <a:gridCol w="411480">
                  <a:extLst>
                    <a:ext uri="{9D8B030D-6E8A-4147-A177-3AD203B41FA5}">
                      <a16:colId xmlns:a16="http://schemas.microsoft.com/office/drawing/2014/main" val="504823820"/>
                    </a:ext>
                  </a:extLst>
                </a:gridCol>
                <a:gridCol w="411480">
                  <a:extLst>
                    <a:ext uri="{9D8B030D-6E8A-4147-A177-3AD203B41FA5}">
                      <a16:colId xmlns:a16="http://schemas.microsoft.com/office/drawing/2014/main" val="4262334215"/>
                    </a:ext>
                  </a:extLst>
                </a:gridCol>
                <a:gridCol w="411480">
                  <a:extLst>
                    <a:ext uri="{9D8B030D-6E8A-4147-A177-3AD203B41FA5}">
                      <a16:colId xmlns:a16="http://schemas.microsoft.com/office/drawing/2014/main" val="1215048722"/>
                    </a:ext>
                  </a:extLst>
                </a:gridCol>
                <a:gridCol w="411480">
                  <a:extLst>
                    <a:ext uri="{9D8B030D-6E8A-4147-A177-3AD203B41FA5}">
                      <a16:colId xmlns:a16="http://schemas.microsoft.com/office/drawing/2014/main" val="2416339253"/>
                    </a:ext>
                  </a:extLst>
                </a:gridCol>
                <a:gridCol w="411480">
                  <a:extLst>
                    <a:ext uri="{9D8B030D-6E8A-4147-A177-3AD203B41FA5}">
                      <a16:colId xmlns:a16="http://schemas.microsoft.com/office/drawing/2014/main" val="4052697553"/>
                    </a:ext>
                  </a:extLst>
                </a:gridCol>
                <a:gridCol w="411480">
                  <a:extLst>
                    <a:ext uri="{9D8B030D-6E8A-4147-A177-3AD203B41FA5}">
                      <a16:colId xmlns:a16="http://schemas.microsoft.com/office/drawing/2014/main" val="829539117"/>
                    </a:ext>
                  </a:extLst>
                </a:gridCol>
                <a:gridCol w="411480">
                  <a:extLst>
                    <a:ext uri="{9D8B030D-6E8A-4147-A177-3AD203B41FA5}">
                      <a16:colId xmlns:a16="http://schemas.microsoft.com/office/drawing/2014/main" val="3563155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957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- 2020-12-20 01:45:54</a:t>
                      </a:r>
                      <a:r>
                        <a:rPr kumimoji="0" lang="en-US" sz="1000" b="0" i="0" u="none" strike="noStrike" kern="1200" cap="none" spc="0" normalizeH="0" baseline="0" noProof="0">
                          <a:ln>
                            <a:noFill/>
                          </a:ln>
                          <a:solidFill>
                            <a:prstClr val="black"/>
                          </a:solidFill>
                          <a:effectLst/>
                          <a:uLnTx/>
                          <a:uFillTx/>
                          <a:latin typeface="+mn-lt"/>
                          <a:ea typeface="+mn-ea"/>
                          <a:cs typeface="+mn-cs"/>
                        </a:rPr>
                        <a:t>
 ✨ #FelicidadVenzo ✨
.
⭐️Se acercan las fiestas y es momento de disfrutar...⭐️
.
🎄La #Skyline Evo es la bicicleta ideal para tus nuevas aventuras..🎄
.
Los chicos de @lavidadeviaje las llevaron a pasear por el bosque y las rutas del sur, disfrutando en cada pedaleada de increíbles paisajes.
.
Elegila como tu próxima compañera de rodadas 🤩
.
*Para ver modelos, talles y colores entrá a:
www.venzoargentina.com.ar
.
*Venzo Argentina no comercializa al público.
.
#venzo #somosvenzo #vivivenzo #ciclismo #bike #bicicleta #bici #cycling #cyclinglifestyle #venzobike #cyclinglife #mtb #mountainbike #ciclismoargentino #venzobikes  #felicesfiestas #2021 @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8693352"/>
                  </a:ext>
                </a:extLst>
              </a:tr>
            </a:tbl>
          </a:graphicData>
        </a:graphic>
      </p:graphicFrame>
      <p:sp>
        <p:nvSpPr>
          <p:cNvPr id="4" name="Text Placeholder 3">
            <a:extLst>
              <a:ext uri="{FF2B5EF4-FFF2-40B4-BE49-F238E27FC236}">
                <a16:creationId xmlns:a16="http://schemas.microsoft.com/office/drawing/2014/main" id="{D0CC7D55-3214-4BC3-B8F5-5F1DD75C8CBD}"/>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2957498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09395-6FA8-4D0D-B318-C4384341544D}"/>
              </a:ext>
            </a:extLst>
          </p:cNvPr>
          <p:cNvSpPr>
            <a:spLocks noGrp="1"/>
          </p:cNvSpPr>
          <p:nvPr>
            <p:ph type="title"/>
          </p:nvPr>
        </p:nvSpPr>
        <p:spPr/>
        <p:txBody>
          <a:bodyPr/>
          <a:lstStyle/>
          <a:p>
            <a:r>
              <a:rPr lang="en-US"/>
              <a:t>Facebook TABLA DE FB COMPLETA | Teknialbikes - 13 of 18</a:t>
            </a:r>
          </a:p>
        </p:txBody>
      </p:sp>
      <p:graphicFrame>
        <p:nvGraphicFramePr>
          <p:cNvPr id="5" name="Table Placeholder 4">
            <a:extLst>
              <a:ext uri="{FF2B5EF4-FFF2-40B4-BE49-F238E27FC236}">
                <a16:creationId xmlns:a16="http://schemas.microsoft.com/office/drawing/2014/main" id="{65732AD9-76AD-48FA-A5C6-1FA00BCF8BE3}"/>
              </a:ext>
            </a:extLst>
          </p:cNvPr>
          <p:cNvGraphicFramePr>
            <a:graphicFrameLocks noGrp="1"/>
          </p:cNvGraphicFramePr>
          <p:nvPr>
            <p:ph type="tbl" sz="quarter" idx="13"/>
            <p:extLst>
              <p:ext uri="{D42A27DB-BD31-4B8C-83A1-F6EECF244321}">
                <p14:modId xmlns:p14="http://schemas.microsoft.com/office/powerpoint/2010/main" val="59405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81342913"/>
                    </a:ext>
                  </a:extLst>
                </a:gridCol>
                <a:gridCol w="411480">
                  <a:extLst>
                    <a:ext uri="{9D8B030D-6E8A-4147-A177-3AD203B41FA5}">
                      <a16:colId xmlns:a16="http://schemas.microsoft.com/office/drawing/2014/main" val="3980881496"/>
                    </a:ext>
                  </a:extLst>
                </a:gridCol>
                <a:gridCol w="411480">
                  <a:extLst>
                    <a:ext uri="{9D8B030D-6E8A-4147-A177-3AD203B41FA5}">
                      <a16:colId xmlns:a16="http://schemas.microsoft.com/office/drawing/2014/main" val="1171659374"/>
                    </a:ext>
                  </a:extLst>
                </a:gridCol>
                <a:gridCol w="411480">
                  <a:extLst>
                    <a:ext uri="{9D8B030D-6E8A-4147-A177-3AD203B41FA5}">
                      <a16:colId xmlns:a16="http://schemas.microsoft.com/office/drawing/2014/main" val="3971577932"/>
                    </a:ext>
                  </a:extLst>
                </a:gridCol>
                <a:gridCol w="411480">
                  <a:extLst>
                    <a:ext uri="{9D8B030D-6E8A-4147-A177-3AD203B41FA5}">
                      <a16:colId xmlns:a16="http://schemas.microsoft.com/office/drawing/2014/main" val="3621957108"/>
                    </a:ext>
                  </a:extLst>
                </a:gridCol>
                <a:gridCol w="411480">
                  <a:extLst>
                    <a:ext uri="{9D8B030D-6E8A-4147-A177-3AD203B41FA5}">
                      <a16:colId xmlns:a16="http://schemas.microsoft.com/office/drawing/2014/main" val="1787962632"/>
                    </a:ext>
                  </a:extLst>
                </a:gridCol>
                <a:gridCol w="411480">
                  <a:extLst>
                    <a:ext uri="{9D8B030D-6E8A-4147-A177-3AD203B41FA5}">
                      <a16:colId xmlns:a16="http://schemas.microsoft.com/office/drawing/2014/main" val="1173155350"/>
                    </a:ext>
                  </a:extLst>
                </a:gridCol>
                <a:gridCol w="411480">
                  <a:extLst>
                    <a:ext uri="{9D8B030D-6E8A-4147-A177-3AD203B41FA5}">
                      <a16:colId xmlns:a16="http://schemas.microsoft.com/office/drawing/2014/main" val="975712697"/>
                    </a:ext>
                  </a:extLst>
                </a:gridCol>
                <a:gridCol w="411480">
                  <a:extLst>
                    <a:ext uri="{9D8B030D-6E8A-4147-A177-3AD203B41FA5}">
                      <a16:colId xmlns:a16="http://schemas.microsoft.com/office/drawing/2014/main" val="2376709556"/>
                    </a:ext>
                  </a:extLst>
                </a:gridCol>
                <a:gridCol w="411480">
                  <a:extLst>
                    <a:ext uri="{9D8B030D-6E8A-4147-A177-3AD203B41FA5}">
                      <a16:colId xmlns:a16="http://schemas.microsoft.com/office/drawing/2014/main" val="2433374691"/>
                    </a:ext>
                  </a:extLst>
                </a:gridCol>
                <a:gridCol w="411480">
                  <a:extLst>
                    <a:ext uri="{9D8B030D-6E8A-4147-A177-3AD203B41FA5}">
                      <a16:colId xmlns:a16="http://schemas.microsoft.com/office/drawing/2014/main" val="1452886046"/>
                    </a:ext>
                  </a:extLst>
                </a:gridCol>
                <a:gridCol w="411480">
                  <a:extLst>
                    <a:ext uri="{9D8B030D-6E8A-4147-A177-3AD203B41FA5}">
                      <a16:colId xmlns:a16="http://schemas.microsoft.com/office/drawing/2014/main" val="3283258468"/>
                    </a:ext>
                  </a:extLst>
                </a:gridCol>
                <a:gridCol w="411480">
                  <a:extLst>
                    <a:ext uri="{9D8B030D-6E8A-4147-A177-3AD203B41FA5}">
                      <a16:colId xmlns:a16="http://schemas.microsoft.com/office/drawing/2014/main" val="470746245"/>
                    </a:ext>
                  </a:extLst>
                </a:gridCol>
                <a:gridCol w="411480">
                  <a:extLst>
                    <a:ext uri="{9D8B030D-6E8A-4147-A177-3AD203B41FA5}">
                      <a16:colId xmlns:a16="http://schemas.microsoft.com/office/drawing/2014/main" val="2181065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9081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- 2020-12-20 01:45:49</a:t>
                      </a:r>
                      <a:r>
                        <a:rPr kumimoji="0" lang="en-US" sz="1000" b="0" i="0" u="none" strike="noStrike" kern="1200" cap="none" spc="0" normalizeH="0" baseline="0" noProof="0">
                          <a:ln>
                            <a:noFill/>
                          </a:ln>
                          <a:solidFill>
                            <a:prstClr val="black"/>
                          </a:solidFill>
                          <a:effectLst/>
                          <a:uLnTx/>
                          <a:uFillTx/>
                          <a:latin typeface="+mn-lt"/>
                          <a:ea typeface="+mn-ea"/>
                          <a:cs typeface="+mn-cs"/>
                        </a:rPr>
                        <a:t>
 ✨ #FelicidadVenzo ✨
.
⭐️Se acercan las fiestas y es momento de disfrutar...⭐️
.
🎄La #Skyline Evo es la bicicleta ideal para tus nuevas aventuras..🎄
.
Los chicos de @lavidadeviaje las llevaron a pasear por el bosque y las rutas del sur, disfrutando en cada pedaleada de increíbles paisajes.
.
Elegila como tu próxima compañera de rodadas 🤩
.
*Para ver modelos, talles y colores entrá a:
www.venzoargentina.com.ar
.
*Venzo Argentina no comercializa al público.
.
#venzo #somosvenzo #vivivenzo #ciclismo #bike #bicicleta #bici #cycling #cyclinglifestyle #venzobike #cyclinglife #mtb #mountainbike #ciclismoargentino #venzobikes  #felicesfiestas #2021 @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35701725"/>
                  </a:ext>
                </a:extLst>
              </a:tr>
            </a:tbl>
          </a:graphicData>
        </a:graphic>
      </p:graphicFrame>
      <p:sp>
        <p:nvSpPr>
          <p:cNvPr id="4" name="Text Placeholder 3">
            <a:extLst>
              <a:ext uri="{FF2B5EF4-FFF2-40B4-BE49-F238E27FC236}">
                <a16:creationId xmlns:a16="http://schemas.microsoft.com/office/drawing/2014/main" id="{9E89D2CA-2070-4DEB-B621-BF599B61E710}"/>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7783128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0268C-349D-457D-AB12-FF85F3F8F69F}"/>
              </a:ext>
            </a:extLst>
          </p:cNvPr>
          <p:cNvSpPr>
            <a:spLocks noGrp="1"/>
          </p:cNvSpPr>
          <p:nvPr>
            <p:ph type="title"/>
          </p:nvPr>
        </p:nvSpPr>
        <p:spPr/>
        <p:txBody>
          <a:bodyPr/>
          <a:lstStyle/>
          <a:p>
            <a:r>
              <a:rPr lang="en-US"/>
              <a:t>Facebook TABLA DE FB COMPLETA | Teknialbikes - 14 of 18</a:t>
            </a:r>
          </a:p>
        </p:txBody>
      </p:sp>
      <p:graphicFrame>
        <p:nvGraphicFramePr>
          <p:cNvPr id="5" name="Table Placeholder 4">
            <a:extLst>
              <a:ext uri="{FF2B5EF4-FFF2-40B4-BE49-F238E27FC236}">
                <a16:creationId xmlns:a16="http://schemas.microsoft.com/office/drawing/2014/main" id="{3482C018-F185-44A2-9EB2-3B430C8AD9F3}"/>
              </a:ext>
            </a:extLst>
          </p:cNvPr>
          <p:cNvGraphicFramePr>
            <a:graphicFrameLocks noGrp="1"/>
          </p:cNvGraphicFramePr>
          <p:nvPr>
            <p:ph type="tbl" sz="quarter" idx="13"/>
            <p:extLst>
              <p:ext uri="{D42A27DB-BD31-4B8C-83A1-F6EECF244321}">
                <p14:modId xmlns:p14="http://schemas.microsoft.com/office/powerpoint/2010/main" val="1086652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906757914"/>
                    </a:ext>
                  </a:extLst>
                </a:gridCol>
                <a:gridCol w="411480">
                  <a:extLst>
                    <a:ext uri="{9D8B030D-6E8A-4147-A177-3AD203B41FA5}">
                      <a16:colId xmlns:a16="http://schemas.microsoft.com/office/drawing/2014/main" val="3318066368"/>
                    </a:ext>
                  </a:extLst>
                </a:gridCol>
                <a:gridCol w="411480">
                  <a:extLst>
                    <a:ext uri="{9D8B030D-6E8A-4147-A177-3AD203B41FA5}">
                      <a16:colId xmlns:a16="http://schemas.microsoft.com/office/drawing/2014/main" val="3466283312"/>
                    </a:ext>
                  </a:extLst>
                </a:gridCol>
                <a:gridCol w="411480">
                  <a:extLst>
                    <a:ext uri="{9D8B030D-6E8A-4147-A177-3AD203B41FA5}">
                      <a16:colId xmlns:a16="http://schemas.microsoft.com/office/drawing/2014/main" val="2852103466"/>
                    </a:ext>
                  </a:extLst>
                </a:gridCol>
                <a:gridCol w="411480">
                  <a:extLst>
                    <a:ext uri="{9D8B030D-6E8A-4147-A177-3AD203B41FA5}">
                      <a16:colId xmlns:a16="http://schemas.microsoft.com/office/drawing/2014/main" val="2927048024"/>
                    </a:ext>
                  </a:extLst>
                </a:gridCol>
                <a:gridCol w="411480">
                  <a:extLst>
                    <a:ext uri="{9D8B030D-6E8A-4147-A177-3AD203B41FA5}">
                      <a16:colId xmlns:a16="http://schemas.microsoft.com/office/drawing/2014/main" val="1021468181"/>
                    </a:ext>
                  </a:extLst>
                </a:gridCol>
                <a:gridCol w="411480">
                  <a:extLst>
                    <a:ext uri="{9D8B030D-6E8A-4147-A177-3AD203B41FA5}">
                      <a16:colId xmlns:a16="http://schemas.microsoft.com/office/drawing/2014/main" val="1481418471"/>
                    </a:ext>
                  </a:extLst>
                </a:gridCol>
                <a:gridCol w="411480">
                  <a:extLst>
                    <a:ext uri="{9D8B030D-6E8A-4147-A177-3AD203B41FA5}">
                      <a16:colId xmlns:a16="http://schemas.microsoft.com/office/drawing/2014/main" val="3633474759"/>
                    </a:ext>
                  </a:extLst>
                </a:gridCol>
                <a:gridCol w="411480">
                  <a:extLst>
                    <a:ext uri="{9D8B030D-6E8A-4147-A177-3AD203B41FA5}">
                      <a16:colId xmlns:a16="http://schemas.microsoft.com/office/drawing/2014/main" val="3924165626"/>
                    </a:ext>
                  </a:extLst>
                </a:gridCol>
                <a:gridCol w="411480">
                  <a:extLst>
                    <a:ext uri="{9D8B030D-6E8A-4147-A177-3AD203B41FA5}">
                      <a16:colId xmlns:a16="http://schemas.microsoft.com/office/drawing/2014/main" val="1729371336"/>
                    </a:ext>
                  </a:extLst>
                </a:gridCol>
                <a:gridCol w="411480">
                  <a:extLst>
                    <a:ext uri="{9D8B030D-6E8A-4147-A177-3AD203B41FA5}">
                      <a16:colId xmlns:a16="http://schemas.microsoft.com/office/drawing/2014/main" val="3558142329"/>
                    </a:ext>
                  </a:extLst>
                </a:gridCol>
                <a:gridCol w="411480">
                  <a:extLst>
                    <a:ext uri="{9D8B030D-6E8A-4147-A177-3AD203B41FA5}">
                      <a16:colId xmlns:a16="http://schemas.microsoft.com/office/drawing/2014/main" val="3183478237"/>
                    </a:ext>
                  </a:extLst>
                </a:gridCol>
                <a:gridCol w="411480">
                  <a:extLst>
                    <a:ext uri="{9D8B030D-6E8A-4147-A177-3AD203B41FA5}">
                      <a16:colId xmlns:a16="http://schemas.microsoft.com/office/drawing/2014/main" val="2998080914"/>
                    </a:ext>
                  </a:extLst>
                </a:gridCol>
                <a:gridCol w="411480">
                  <a:extLst>
                    <a:ext uri="{9D8B030D-6E8A-4147-A177-3AD203B41FA5}">
                      <a16:colId xmlns:a16="http://schemas.microsoft.com/office/drawing/2014/main" val="1506124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259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 Bikes - 2020-12-25 00:00:22</a:t>
                      </a:r>
                      <a:r>
                        <a:rPr kumimoji="0" lang="es-ES" sz="1000" b="0" i="0" u="none" strike="noStrike" kern="1200" cap="none" spc="0" normalizeH="0" baseline="0" noProof="0">
                          <a:ln>
                            <a:noFill/>
                          </a:ln>
                          <a:solidFill>
                            <a:prstClr val="black"/>
                          </a:solidFill>
                          <a:effectLst/>
                          <a:uLnTx/>
                          <a:uFillTx/>
                          <a:latin typeface="+mn-lt"/>
                          <a:ea typeface="+mn-ea"/>
                          <a:cs typeface="+mn-cs"/>
                        </a:rPr>
                        <a:t>
 Teknial les desde una ¡Muy Feliz Navidad! 🎄🎅 Sigamos desafiando nuevos caminos 
#TeknialArgentina #feliznavidad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904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 Bikes - 2021-01-01 00:30:47</a:t>
                      </a:r>
                      <a:r>
                        <a:rPr kumimoji="0" lang="es-ES" sz="1000" b="0" i="0" u="none" strike="noStrike" kern="1200" cap="none" spc="0" normalizeH="0" baseline="0" noProof="0">
                          <a:ln>
                            <a:noFill/>
                          </a:ln>
                          <a:solidFill>
                            <a:prstClr val="black"/>
                          </a:solidFill>
                          <a:effectLst/>
                          <a:uLnTx/>
                          <a:uFillTx/>
                          <a:latin typeface="+mn-lt"/>
                          <a:ea typeface="+mn-ea"/>
                          <a:cs typeface="+mn-cs"/>
                        </a:rPr>
                        <a:t>
 Brindemos por un nuevo comienzo, por nuevos caminos por recorrer y por nuevos desafíos 🥂 💪🌟
#2021 # #FelizAñoNuevo #TeknialArgentina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6801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 Bikes - 2021-01-05 19:55:03</a:t>
                      </a:r>
                      <a:r>
                        <a:rPr kumimoji="0" lang="en-US" sz="1000" b="0" i="0" u="none" strike="noStrike" kern="1200" cap="none" spc="0" normalizeH="0" baseline="0" noProof="0">
                          <a:ln>
                            <a:noFill/>
                          </a:ln>
                          <a:solidFill>
                            <a:prstClr val="black"/>
                          </a:solidFill>
                          <a:effectLst/>
                          <a:uLnTx/>
                          <a:uFillTx/>
                          <a:latin typeface="+mn-lt"/>
                          <a:ea typeface="+mn-ea"/>
                          <a:cs typeface="+mn-cs"/>
                        </a:rPr>
                        <a:t>
 👑 ¿Ya le pediste tu bici a los Reyes? 👑
#Tarpan100ER  #reyesmagos
#TeknialArgentina #Gama2021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4420025"/>
                  </a:ext>
                </a:extLst>
              </a:tr>
            </a:tbl>
          </a:graphicData>
        </a:graphic>
      </p:graphicFrame>
      <p:sp>
        <p:nvSpPr>
          <p:cNvPr id="4" name="Text Placeholder 3">
            <a:extLst>
              <a:ext uri="{FF2B5EF4-FFF2-40B4-BE49-F238E27FC236}">
                <a16:creationId xmlns:a16="http://schemas.microsoft.com/office/drawing/2014/main" id="{BFB66BCC-E515-43BD-89D4-05807987FC0A}"/>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26553120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18752-5CDF-472C-B900-D4F23343D769}"/>
              </a:ext>
            </a:extLst>
          </p:cNvPr>
          <p:cNvSpPr>
            <a:spLocks noGrp="1"/>
          </p:cNvSpPr>
          <p:nvPr>
            <p:ph type="title"/>
          </p:nvPr>
        </p:nvSpPr>
        <p:spPr/>
        <p:txBody>
          <a:bodyPr/>
          <a:lstStyle/>
          <a:p>
            <a:r>
              <a:rPr lang="en-US"/>
              <a:t>Facebook TABLA DE FB COMPLETA | Teknialbikes - 15 of 18</a:t>
            </a:r>
          </a:p>
        </p:txBody>
      </p:sp>
      <p:graphicFrame>
        <p:nvGraphicFramePr>
          <p:cNvPr id="5" name="Table Placeholder 4">
            <a:extLst>
              <a:ext uri="{FF2B5EF4-FFF2-40B4-BE49-F238E27FC236}">
                <a16:creationId xmlns:a16="http://schemas.microsoft.com/office/drawing/2014/main" id="{07208E1B-CE18-495C-BBA9-F83E8B6DA4AA}"/>
              </a:ext>
            </a:extLst>
          </p:cNvPr>
          <p:cNvGraphicFramePr>
            <a:graphicFrameLocks noGrp="1"/>
          </p:cNvGraphicFramePr>
          <p:nvPr>
            <p:ph type="tbl" sz="quarter" idx="13"/>
            <p:extLst>
              <p:ext uri="{D42A27DB-BD31-4B8C-83A1-F6EECF244321}">
                <p14:modId xmlns:p14="http://schemas.microsoft.com/office/powerpoint/2010/main" val="631146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847829601"/>
                    </a:ext>
                  </a:extLst>
                </a:gridCol>
                <a:gridCol w="411480">
                  <a:extLst>
                    <a:ext uri="{9D8B030D-6E8A-4147-A177-3AD203B41FA5}">
                      <a16:colId xmlns:a16="http://schemas.microsoft.com/office/drawing/2014/main" val="3393469026"/>
                    </a:ext>
                  </a:extLst>
                </a:gridCol>
                <a:gridCol w="411480">
                  <a:extLst>
                    <a:ext uri="{9D8B030D-6E8A-4147-A177-3AD203B41FA5}">
                      <a16:colId xmlns:a16="http://schemas.microsoft.com/office/drawing/2014/main" val="649237514"/>
                    </a:ext>
                  </a:extLst>
                </a:gridCol>
                <a:gridCol w="411480">
                  <a:extLst>
                    <a:ext uri="{9D8B030D-6E8A-4147-A177-3AD203B41FA5}">
                      <a16:colId xmlns:a16="http://schemas.microsoft.com/office/drawing/2014/main" val="699047667"/>
                    </a:ext>
                  </a:extLst>
                </a:gridCol>
                <a:gridCol w="411480">
                  <a:extLst>
                    <a:ext uri="{9D8B030D-6E8A-4147-A177-3AD203B41FA5}">
                      <a16:colId xmlns:a16="http://schemas.microsoft.com/office/drawing/2014/main" val="1021009727"/>
                    </a:ext>
                  </a:extLst>
                </a:gridCol>
                <a:gridCol w="411480">
                  <a:extLst>
                    <a:ext uri="{9D8B030D-6E8A-4147-A177-3AD203B41FA5}">
                      <a16:colId xmlns:a16="http://schemas.microsoft.com/office/drawing/2014/main" val="1542760951"/>
                    </a:ext>
                  </a:extLst>
                </a:gridCol>
                <a:gridCol w="411480">
                  <a:extLst>
                    <a:ext uri="{9D8B030D-6E8A-4147-A177-3AD203B41FA5}">
                      <a16:colId xmlns:a16="http://schemas.microsoft.com/office/drawing/2014/main" val="604452010"/>
                    </a:ext>
                  </a:extLst>
                </a:gridCol>
                <a:gridCol w="411480">
                  <a:extLst>
                    <a:ext uri="{9D8B030D-6E8A-4147-A177-3AD203B41FA5}">
                      <a16:colId xmlns:a16="http://schemas.microsoft.com/office/drawing/2014/main" val="3938051255"/>
                    </a:ext>
                  </a:extLst>
                </a:gridCol>
                <a:gridCol w="411480">
                  <a:extLst>
                    <a:ext uri="{9D8B030D-6E8A-4147-A177-3AD203B41FA5}">
                      <a16:colId xmlns:a16="http://schemas.microsoft.com/office/drawing/2014/main" val="2997782569"/>
                    </a:ext>
                  </a:extLst>
                </a:gridCol>
                <a:gridCol w="411480">
                  <a:extLst>
                    <a:ext uri="{9D8B030D-6E8A-4147-A177-3AD203B41FA5}">
                      <a16:colId xmlns:a16="http://schemas.microsoft.com/office/drawing/2014/main" val="917763295"/>
                    </a:ext>
                  </a:extLst>
                </a:gridCol>
                <a:gridCol w="411480">
                  <a:extLst>
                    <a:ext uri="{9D8B030D-6E8A-4147-A177-3AD203B41FA5}">
                      <a16:colId xmlns:a16="http://schemas.microsoft.com/office/drawing/2014/main" val="2023125283"/>
                    </a:ext>
                  </a:extLst>
                </a:gridCol>
                <a:gridCol w="411480">
                  <a:extLst>
                    <a:ext uri="{9D8B030D-6E8A-4147-A177-3AD203B41FA5}">
                      <a16:colId xmlns:a16="http://schemas.microsoft.com/office/drawing/2014/main" val="4076678910"/>
                    </a:ext>
                  </a:extLst>
                </a:gridCol>
                <a:gridCol w="411480">
                  <a:extLst>
                    <a:ext uri="{9D8B030D-6E8A-4147-A177-3AD203B41FA5}">
                      <a16:colId xmlns:a16="http://schemas.microsoft.com/office/drawing/2014/main" val="1054214625"/>
                    </a:ext>
                  </a:extLst>
                </a:gridCol>
                <a:gridCol w="411480">
                  <a:extLst>
                    <a:ext uri="{9D8B030D-6E8A-4147-A177-3AD203B41FA5}">
                      <a16:colId xmlns:a16="http://schemas.microsoft.com/office/drawing/2014/main" val="3151204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8171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- 2020-12-30 01:56:35</a:t>
                      </a:r>
                      <a:r>
                        <a:rPr kumimoji="0" lang="es-ES" sz="1000" b="0" i="0" u="none" strike="noStrike" kern="1200" cap="none" spc="0" normalizeH="0" baseline="0" noProof="0">
                          <a:ln>
                            <a:noFill/>
                          </a:ln>
                          <a:solidFill>
                            <a:prstClr val="black"/>
                          </a:solidFill>
                          <a:effectLst/>
                          <a:uLnTx/>
                          <a:uFillTx/>
                          <a:latin typeface="+mn-lt"/>
                          <a:ea typeface="+mn-ea"/>
                          <a:cs typeface="+mn-cs"/>
                        </a:rPr>
                        <a:t>
 Del Mountain Bike a la Ruta.
.
En Venzo nos animamos a más!
.
Junto a corredores del equipo oficial de #mtb, el @teamvenzo.arg hemos decidido afrontar el desafío de participar de competencias individuales y por equipos en la disciplina de #Ruta.
.
Llevamos las #VenzoEtna al extremo y estamos contentos con los resultados obtenidos por los corredores en cada competencia, acompañados de la seguridad, confort y ligereza que nos brinda la #Etna en cada pedaleada.
.
Esto recién empieza, y el #2021 se viene con nuevos y mas grandes desafíos.
.
#venzo #somosvenzo #vivivenzo #ciclismo #bike #bicicleta #cycling #cyclinglifestyle #cyclingphotos #cyclinglife #venzobikes #venzobike #biker #carretera #ciclismoargentino #ciclismoderuta @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9178327"/>
                  </a:ext>
                </a:extLst>
              </a:tr>
            </a:tbl>
          </a:graphicData>
        </a:graphic>
      </p:graphicFrame>
      <p:sp>
        <p:nvSpPr>
          <p:cNvPr id="4" name="Text Placeholder 3">
            <a:extLst>
              <a:ext uri="{FF2B5EF4-FFF2-40B4-BE49-F238E27FC236}">
                <a16:creationId xmlns:a16="http://schemas.microsoft.com/office/drawing/2014/main" id="{A2B71B35-ABE2-4CF7-B522-21F821D82AC5}"/>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14551801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E8E2ED-8EF7-4F5E-B81A-A9E8AEF593E9}"/>
              </a:ext>
            </a:extLst>
          </p:cNvPr>
          <p:cNvSpPr>
            <a:spLocks noGrp="1"/>
          </p:cNvSpPr>
          <p:nvPr>
            <p:ph type="title"/>
          </p:nvPr>
        </p:nvSpPr>
        <p:spPr/>
        <p:txBody>
          <a:bodyPr/>
          <a:lstStyle/>
          <a:p>
            <a:r>
              <a:rPr lang="en-US"/>
              <a:t>Facebook TABLA DE FB COMPLETA | Teknialbikes - 16 of 18</a:t>
            </a:r>
          </a:p>
        </p:txBody>
      </p:sp>
      <p:graphicFrame>
        <p:nvGraphicFramePr>
          <p:cNvPr id="5" name="Table Placeholder 4">
            <a:extLst>
              <a:ext uri="{FF2B5EF4-FFF2-40B4-BE49-F238E27FC236}">
                <a16:creationId xmlns:a16="http://schemas.microsoft.com/office/drawing/2014/main" id="{985D8D2B-7122-42AB-9108-41943B9B4EDC}"/>
              </a:ext>
            </a:extLst>
          </p:cNvPr>
          <p:cNvGraphicFramePr>
            <a:graphicFrameLocks noGrp="1"/>
          </p:cNvGraphicFramePr>
          <p:nvPr>
            <p:ph type="tbl" sz="quarter" idx="13"/>
            <p:extLst>
              <p:ext uri="{D42A27DB-BD31-4B8C-83A1-F6EECF244321}">
                <p14:modId xmlns:p14="http://schemas.microsoft.com/office/powerpoint/2010/main" val="1848352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31370561"/>
                    </a:ext>
                  </a:extLst>
                </a:gridCol>
                <a:gridCol w="411480">
                  <a:extLst>
                    <a:ext uri="{9D8B030D-6E8A-4147-A177-3AD203B41FA5}">
                      <a16:colId xmlns:a16="http://schemas.microsoft.com/office/drawing/2014/main" val="1906564639"/>
                    </a:ext>
                  </a:extLst>
                </a:gridCol>
                <a:gridCol w="411480">
                  <a:extLst>
                    <a:ext uri="{9D8B030D-6E8A-4147-A177-3AD203B41FA5}">
                      <a16:colId xmlns:a16="http://schemas.microsoft.com/office/drawing/2014/main" val="90852637"/>
                    </a:ext>
                  </a:extLst>
                </a:gridCol>
                <a:gridCol w="411480">
                  <a:extLst>
                    <a:ext uri="{9D8B030D-6E8A-4147-A177-3AD203B41FA5}">
                      <a16:colId xmlns:a16="http://schemas.microsoft.com/office/drawing/2014/main" val="3331264472"/>
                    </a:ext>
                  </a:extLst>
                </a:gridCol>
                <a:gridCol w="411480">
                  <a:extLst>
                    <a:ext uri="{9D8B030D-6E8A-4147-A177-3AD203B41FA5}">
                      <a16:colId xmlns:a16="http://schemas.microsoft.com/office/drawing/2014/main" val="3285041917"/>
                    </a:ext>
                  </a:extLst>
                </a:gridCol>
                <a:gridCol w="411480">
                  <a:extLst>
                    <a:ext uri="{9D8B030D-6E8A-4147-A177-3AD203B41FA5}">
                      <a16:colId xmlns:a16="http://schemas.microsoft.com/office/drawing/2014/main" val="1125141894"/>
                    </a:ext>
                  </a:extLst>
                </a:gridCol>
                <a:gridCol w="411480">
                  <a:extLst>
                    <a:ext uri="{9D8B030D-6E8A-4147-A177-3AD203B41FA5}">
                      <a16:colId xmlns:a16="http://schemas.microsoft.com/office/drawing/2014/main" val="1335072326"/>
                    </a:ext>
                  </a:extLst>
                </a:gridCol>
                <a:gridCol w="411480">
                  <a:extLst>
                    <a:ext uri="{9D8B030D-6E8A-4147-A177-3AD203B41FA5}">
                      <a16:colId xmlns:a16="http://schemas.microsoft.com/office/drawing/2014/main" val="3648908650"/>
                    </a:ext>
                  </a:extLst>
                </a:gridCol>
                <a:gridCol w="411480">
                  <a:extLst>
                    <a:ext uri="{9D8B030D-6E8A-4147-A177-3AD203B41FA5}">
                      <a16:colId xmlns:a16="http://schemas.microsoft.com/office/drawing/2014/main" val="1229559696"/>
                    </a:ext>
                  </a:extLst>
                </a:gridCol>
                <a:gridCol w="411480">
                  <a:extLst>
                    <a:ext uri="{9D8B030D-6E8A-4147-A177-3AD203B41FA5}">
                      <a16:colId xmlns:a16="http://schemas.microsoft.com/office/drawing/2014/main" val="3890852980"/>
                    </a:ext>
                  </a:extLst>
                </a:gridCol>
                <a:gridCol w="411480">
                  <a:extLst>
                    <a:ext uri="{9D8B030D-6E8A-4147-A177-3AD203B41FA5}">
                      <a16:colId xmlns:a16="http://schemas.microsoft.com/office/drawing/2014/main" val="3230307851"/>
                    </a:ext>
                  </a:extLst>
                </a:gridCol>
                <a:gridCol w="411480">
                  <a:extLst>
                    <a:ext uri="{9D8B030D-6E8A-4147-A177-3AD203B41FA5}">
                      <a16:colId xmlns:a16="http://schemas.microsoft.com/office/drawing/2014/main" val="2020669087"/>
                    </a:ext>
                  </a:extLst>
                </a:gridCol>
                <a:gridCol w="411480">
                  <a:extLst>
                    <a:ext uri="{9D8B030D-6E8A-4147-A177-3AD203B41FA5}">
                      <a16:colId xmlns:a16="http://schemas.microsoft.com/office/drawing/2014/main" val="3407767419"/>
                    </a:ext>
                  </a:extLst>
                </a:gridCol>
                <a:gridCol w="411480">
                  <a:extLst>
                    <a:ext uri="{9D8B030D-6E8A-4147-A177-3AD203B41FA5}">
                      <a16:colId xmlns:a16="http://schemas.microsoft.com/office/drawing/2014/main" val="1992387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1194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- 2020-12-31 21:03:06</a:t>
                      </a:r>
                      <a:r>
                        <a:rPr kumimoji="0" lang="es-ES" sz="1000" b="0" i="0" u="none" strike="noStrike" kern="1200" cap="none" spc="0" normalizeH="0" baseline="0" noProof="0">
                          <a:ln>
                            <a:noFill/>
                          </a:ln>
                          <a:solidFill>
                            <a:prstClr val="black"/>
                          </a:solidFill>
                          <a:effectLst/>
                          <a:uLnTx/>
                          <a:uFillTx/>
                          <a:latin typeface="+mn-lt"/>
                          <a:ea typeface="+mn-ea"/>
                          <a:cs typeface="+mn-cs"/>
                        </a:rPr>
                        <a:t>
 Feliz año nuevo! Por un 2021 lleno de alegrías!🌟🌠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7457453"/>
                  </a:ext>
                </a:extLst>
              </a:tr>
            </a:tbl>
          </a:graphicData>
        </a:graphic>
      </p:graphicFrame>
      <p:sp>
        <p:nvSpPr>
          <p:cNvPr id="4" name="Text Placeholder 3">
            <a:extLst>
              <a:ext uri="{FF2B5EF4-FFF2-40B4-BE49-F238E27FC236}">
                <a16:creationId xmlns:a16="http://schemas.microsoft.com/office/drawing/2014/main" id="{C62D95A6-ED42-4EA5-9C26-EF01E1522124}"/>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6043960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C30D1-1946-4151-A461-7261455DF2AE}"/>
              </a:ext>
            </a:extLst>
          </p:cNvPr>
          <p:cNvSpPr>
            <a:spLocks noGrp="1"/>
          </p:cNvSpPr>
          <p:nvPr>
            <p:ph type="title"/>
          </p:nvPr>
        </p:nvSpPr>
        <p:spPr/>
        <p:txBody>
          <a:bodyPr/>
          <a:lstStyle/>
          <a:p>
            <a:r>
              <a:rPr lang="en-US"/>
              <a:t>Facebook TABLA DE FB COMPLETA | Teknialbikes - 17 of 18</a:t>
            </a:r>
          </a:p>
        </p:txBody>
      </p:sp>
      <p:graphicFrame>
        <p:nvGraphicFramePr>
          <p:cNvPr id="5" name="Table Placeholder 4">
            <a:extLst>
              <a:ext uri="{FF2B5EF4-FFF2-40B4-BE49-F238E27FC236}">
                <a16:creationId xmlns:a16="http://schemas.microsoft.com/office/drawing/2014/main" id="{2B46F0BD-936E-45B3-804C-5DFD8ED879FB}"/>
              </a:ext>
            </a:extLst>
          </p:cNvPr>
          <p:cNvGraphicFramePr>
            <a:graphicFrameLocks noGrp="1"/>
          </p:cNvGraphicFramePr>
          <p:nvPr>
            <p:ph type="tbl" sz="quarter" idx="13"/>
            <p:extLst>
              <p:ext uri="{D42A27DB-BD31-4B8C-83A1-F6EECF244321}">
                <p14:modId xmlns:p14="http://schemas.microsoft.com/office/powerpoint/2010/main" val="3177829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09010357"/>
                    </a:ext>
                  </a:extLst>
                </a:gridCol>
                <a:gridCol w="411480">
                  <a:extLst>
                    <a:ext uri="{9D8B030D-6E8A-4147-A177-3AD203B41FA5}">
                      <a16:colId xmlns:a16="http://schemas.microsoft.com/office/drawing/2014/main" val="408329860"/>
                    </a:ext>
                  </a:extLst>
                </a:gridCol>
                <a:gridCol w="411480">
                  <a:extLst>
                    <a:ext uri="{9D8B030D-6E8A-4147-A177-3AD203B41FA5}">
                      <a16:colId xmlns:a16="http://schemas.microsoft.com/office/drawing/2014/main" val="2444234483"/>
                    </a:ext>
                  </a:extLst>
                </a:gridCol>
                <a:gridCol w="411480">
                  <a:extLst>
                    <a:ext uri="{9D8B030D-6E8A-4147-A177-3AD203B41FA5}">
                      <a16:colId xmlns:a16="http://schemas.microsoft.com/office/drawing/2014/main" val="341978561"/>
                    </a:ext>
                  </a:extLst>
                </a:gridCol>
                <a:gridCol w="411480">
                  <a:extLst>
                    <a:ext uri="{9D8B030D-6E8A-4147-A177-3AD203B41FA5}">
                      <a16:colId xmlns:a16="http://schemas.microsoft.com/office/drawing/2014/main" val="2554750260"/>
                    </a:ext>
                  </a:extLst>
                </a:gridCol>
                <a:gridCol w="411480">
                  <a:extLst>
                    <a:ext uri="{9D8B030D-6E8A-4147-A177-3AD203B41FA5}">
                      <a16:colId xmlns:a16="http://schemas.microsoft.com/office/drawing/2014/main" val="1570441955"/>
                    </a:ext>
                  </a:extLst>
                </a:gridCol>
                <a:gridCol w="411480">
                  <a:extLst>
                    <a:ext uri="{9D8B030D-6E8A-4147-A177-3AD203B41FA5}">
                      <a16:colId xmlns:a16="http://schemas.microsoft.com/office/drawing/2014/main" val="871298973"/>
                    </a:ext>
                  </a:extLst>
                </a:gridCol>
                <a:gridCol w="411480">
                  <a:extLst>
                    <a:ext uri="{9D8B030D-6E8A-4147-A177-3AD203B41FA5}">
                      <a16:colId xmlns:a16="http://schemas.microsoft.com/office/drawing/2014/main" val="3514641889"/>
                    </a:ext>
                  </a:extLst>
                </a:gridCol>
                <a:gridCol w="411480">
                  <a:extLst>
                    <a:ext uri="{9D8B030D-6E8A-4147-A177-3AD203B41FA5}">
                      <a16:colId xmlns:a16="http://schemas.microsoft.com/office/drawing/2014/main" val="738460644"/>
                    </a:ext>
                  </a:extLst>
                </a:gridCol>
                <a:gridCol w="411480">
                  <a:extLst>
                    <a:ext uri="{9D8B030D-6E8A-4147-A177-3AD203B41FA5}">
                      <a16:colId xmlns:a16="http://schemas.microsoft.com/office/drawing/2014/main" val="3409531792"/>
                    </a:ext>
                  </a:extLst>
                </a:gridCol>
                <a:gridCol w="411480">
                  <a:extLst>
                    <a:ext uri="{9D8B030D-6E8A-4147-A177-3AD203B41FA5}">
                      <a16:colId xmlns:a16="http://schemas.microsoft.com/office/drawing/2014/main" val="2206008959"/>
                    </a:ext>
                  </a:extLst>
                </a:gridCol>
                <a:gridCol w="411480">
                  <a:extLst>
                    <a:ext uri="{9D8B030D-6E8A-4147-A177-3AD203B41FA5}">
                      <a16:colId xmlns:a16="http://schemas.microsoft.com/office/drawing/2014/main" val="1979647093"/>
                    </a:ext>
                  </a:extLst>
                </a:gridCol>
                <a:gridCol w="411480">
                  <a:extLst>
                    <a:ext uri="{9D8B030D-6E8A-4147-A177-3AD203B41FA5}">
                      <a16:colId xmlns:a16="http://schemas.microsoft.com/office/drawing/2014/main" val="3581332756"/>
                    </a:ext>
                  </a:extLst>
                </a:gridCol>
                <a:gridCol w="411480">
                  <a:extLst>
                    <a:ext uri="{9D8B030D-6E8A-4147-A177-3AD203B41FA5}">
                      <a16:colId xmlns:a16="http://schemas.microsoft.com/office/drawing/2014/main" val="3029102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2518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- 2021-01-13 01:19:26</a:t>
                      </a:r>
                      <a:r>
                        <a:rPr kumimoji="0" lang="es-ES" sz="1000" b="0" i="0" u="none" strike="noStrike" kern="1200" cap="none" spc="0" normalizeH="0" baseline="0" noProof="0">
                          <a:ln>
                            <a:noFill/>
                          </a:ln>
                          <a:solidFill>
                            <a:prstClr val="black"/>
                          </a:solidFill>
                          <a:effectLst/>
                          <a:uLnTx/>
                          <a:uFillTx/>
                          <a:latin typeface="+mn-lt"/>
                          <a:ea typeface="+mn-ea"/>
                          <a:cs typeface="+mn-cs"/>
                        </a:rPr>
                        <a:t>
 #VeranoVenzo: ⛰🚴🏻‍♀️
Siete Lagos, por @natibainotti
.
Un hit del cicloturismo... Y tiene con qué: los lagos, el bosque y las montañas forman un combo que sólo la Patagonia puede dar.
.
Un aventura en la que queda claro que la intensidad del lugar y la experiencia no tiene nada que ver con la cantidad de kilómetros.
.
Es un camino ideal para hacerlo con calma y parar más de una noche en algún lago que te guste. A eso sumale un día más si empezás desde Bariloche.
.
📍DATOS ÚTILES:
🗓Cuándo hacerlo: de Octubre a principios de Mayo
.
🥪Comida: de Diciembre a Abril podés encontrar las provedurías abiertas. Por fuera de la temporada, tenés que asegurarte toda la comida en la ciudad desde la que empieces el recorrido, ya sea en Villa La Angostura o San Martín de los Andes.
.
💧Agua: si vas en temporada, en los camping. Por fuera de ella, se puede cargar en los lagos y ríos.
.
😴 Dónde dormir: hay varios campings habilitados y con buena infraestructura a lo largo del cami...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1726669"/>
                  </a:ext>
                </a:extLst>
              </a:tr>
            </a:tbl>
          </a:graphicData>
        </a:graphic>
      </p:graphicFrame>
      <p:sp>
        <p:nvSpPr>
          <p:cNvPr id="4" name="Text Placeholder 3">
            <a:extLst>
              <a:ext uri="{FF2B5EF4-FFF2-40B4-BE49-F238E27FC236}">
                <a16:creationId xmlns:a16="http://schemas.microsoft.com/office/drawing/2014/main" id="{7B1AEFC1-D50E-4F33-843A-020863C03DD8}"/>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35308795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3CAF6-4EF6-4CF5-B7FA-4180328BD9DF}"/>
              </a:ext>
            </a:extLst>
          </p:cNvPr>
          <p:cNvSpPr>
            <a:spLocks noGrp="1"/>
          </p:cNvSpPr>
          <p:nvPr>
            <p:ph type="title"/>
          </p:nvPr>
        </p:nvSpPr>
        <p:spPr/>
        <p:txBody>
          <a:bodyPr/>
          <a:lstStyle/>
          <a:p>
            <a:r>
              <a:rPr lang="en-US"/>
              <a:t>Facebook TABLA DE FB COMPLETA | Teknialbikes - 18 of 18</a:t>
            </a:r>
          </a:p>
        </p:txBody>
      </p:sp>
      <p:graphicFrame>
        <p:nvGraphicFramePr>
          <p:cNvPr id="5" name="Table Placeholder 4">
            <a:extLst>
              <a:ext uri="{FF2B5EF4-FFF2-40B4-BE49-F238E27FC236}">
                <a16:creationId xmlns:a16="http://schemas.microsoft.com/office/drawing/2014/main" id="{A9CECED3-3E10-4EDC-B889-EE62065ADB55}"/>
              </a:ext>
            </a:extLst>
          </p:cNvPr>
          <p:cNvGraphicFramePr>
            <a:graphicFrameLocks noGrp="1"/>
          </p:cNvGraphicFramePr>
          <p:nvPr>
            <p:ph type="tbl" sz="quarter" idx="13"/>
            <p:extLst>
              <p:ext uri="{D42A27DB-BD31-4B8C-83A1-F6EECF244321}">
                <p14:modId xmlns:p14="http://schemas.microsoft.com/office/powerpoint/2010/main" val="2307373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80697374"/>
                    </a:ext>
                  </a:extLst>
                </a:gridCol>
                <a:gridCol w="411480">
                  <a:extLst>
                    <a:ext uri="{9D8B030D-6E8A-4147-A177-3AD203B41FA5}">
                      <a16:colId xmlns:a16="http://schemas.microsoft.com/office/drawing/2014/main" val="1714050345"/>
                    </a:ext>
                  </a:extLst>
                </a:gridCol>
                <a:gridCol w="411480">
                  <a:extLst>
                    <a:ext uri="{9D8B030D-6E8A-4147-A177-3AD203B41FA5}">
                      <a16:colId xmlns:a16="http://schemas.microsoft.com/office/drawing/2014/main" val="4294638178"/>
                    </a:ext>
                  </a:extLst>
                </a:gridCol>
                <a:gridCol w="411480">
                  <a:extLst>
                    <a:ext uri="{9D8B030D-6E8A-4147-A177-3AD203B41FA5}">
                      <a16:colId xmlns:a16="http://schemas.microsoft.com/office/drawing/2014/main" val="2793984509"/>
                    </a:ext>
                  </a:extLst>
                </a:gridCol>
                <a:gridCol w="411480">
                  <a:extLst>
                    <a:ext uri="{9D8B030D-6E8A-4147-A177-3AD203B41FA5}">
                      <a16:colId xmlns:a16="http://schemas.microsoft.com/office/drawing/2014/main" val="1698319092"/>
                    </a:ext>
                  </a:extLst>
                </a:gridCol>
                <a:gridCol w="411480">
                  <a:extLst>
                    <a:ext uri="{9D8B030D-6E8A-4147-A177-3AD203B41FA5}">
                      <a16:colId xmlns:a16="http://schemas.microsoft.com/office/drawing/2014/main" val="82673488"/>
                    </a:ext>
                  </a:extLst>
                </a:gridCol>
                <a:gridCol w="411480">
                  <a:extLst>
                    <a:ext uri="{9D8B030D-6E8A-4147-A177-3AD203B41FA5}">
                      <a16:colId xmlns:a16="http://schemas.microsoft.com/office/drawing/2014/main" val="1644200740"/>
                    </a:ext>
                  </a:extLst>
                </a:gridCol>
                <a:gridCol w="411480">
                  <a:extLst>
                    <a:ext uri="{9D8B030D-6E8A-4147-A177-3AD203B41FA5}">
                      <a16:colId xmlns:a16="http://schemas.microsoft.com/office/drawing/2014/main" val="188782854"/>
                    </a:ext>
                  </a:extLst>
                </a:gridCol>
                <a:gridCol w="411480">
                  <a:extLst>
                    <a:ext uri="{9D8B030D-6E8A-4147-A177-3AD203B41FA5}">
                      <a16:colId xmlns:a16="http://schemas.microsoft.com/office/drawing/2014/main" val="3159238355"/>
                    </a:ext>
                  </a:extLst>
                </a:gridCol>
                <a:gridCol w="411480">
                  <a:extLst>
                    <a:ext uri="{9D8B030D-6E8A-4147-A177-3AD203B41FA5}">
                      <a16:colId xmlns:a16="http://schemas.microsoft.com/office/drawing/2014/main" val="295030107"/>
                    </a:ext>
                  </a:extLst>
                </a:gridCol>
                <a:gridCol w="411480">
                  <a:extLst>
                    <a:ext uri="{9D8B030D-6E8A-4147-A177-3AD203B41FA5}">
                      <a16:colId xmlns:a16="http://schemas.microsoft.com/office/drawing/2014/main" val="1213191177"/>
                    </a:ext>
                  </a:extLst>
                </a:gridCol>
                <a:gridCol w="411480">
                  <a:extLst>
                    <a:ext uri="{9D8B030D-6E8A-4147-A177-3AD203B41FA5}">
                      <a16:colId xmlns:a16="http://schemas.microsoft.com/office/drawing/2014/main" val="2347510038"/>
                    </a:ext>
                  </a:extLst>
                </a:gridCol>
                <a:gridCol w="411480">
                  <a:extLst>
                    <a:ext uri="{9D8B030D-6E8A-4147-A177-3AD203B41FA5}">
                      <a16:colId xmlns:a16="http://schemas.microsoft.com/office/drawing/2014/main" val="730249979"/>
                    </a:ext>
                  </a:extLst>
                </a:gridCol>
                <a:gridCol w="411480">
                  <a:extLst>
                    <a:ext uri="{9D8B030D-6E8A-4147-A177-3AD203B41FA5}">
                      <a16:colId xmlns:a16="http://schemas.microsoft.com/office/drawing/2014/main" val="3192328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3217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 Bikes - 2020-12-29 19:53:56</a:t>
                      </a:r>
                      <a:r>
                        <a:rPr kumimoji="0" lang="es-ES" sz="1000" b="0" i="0" u="none" strike="noStrike" kern="1200" cap="none" spc="0" normalizeH="0" baseline="0" noProof="0">
                          <a:ln>
                            <a:noFill/>
                          </a:ln>
                          <a:solidFill>
                            <a:prstClr val="black"/>
                          </a:solidFill>
                          <a:effectLst/>
                          <a:uLnTx/>
                          <a:uFillTx/>
                          <a:latin typeface="+mn-lt"/>
                          <a:ea typeface="+mn-ea"/>
                          <a:cs typeface="+mn-cs"/>
                        </a:rPr>
                        <a:t>
 Conocé cada centímetro de la nueva #Tarpan200ER  🔥🔥
#TeknialArgentina #Gama2021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3134933"/>
                  </a:ext>
                </a:extLst>
              </a:tr>
            </a:tbl>
          </a:graphicData>
        </a:graphic>
      </p:graphicFrame>
      <p:sp>
        <p:nvSpPr>
          <p:cNvPr id="4" name="Text Placeholder 3">
            <a:extLst>
              <a:ext uri="{FF2B5EF4-FFF2-40B4-BE49-F238E27FC236}">
                <a16:creationId xmlns:a16="http://schemas.microsoft.com/office/drawing/2014/main" id="{B382B68F-67FE-42AC-8327-DD60AF9E4C47}"/>
              </a:ext>
            </a:extLst>
          </p:cNvPr>
          <p:cNvSpPr>
            <a:spLocks noGrp="1"/>
          </p:cNvSpPr>
          <p:nvPr>
            <p:ph type="body" sz="quarter" idx="14"/>
          </p:nvPr>
        </p:nvSpPr>
        <p:spPr/>
        <p:txBody>
          <a:bodyPr/>
          <a:lstStyle/>
          <a:p>
            <a:r>
              <a:rPr lang="en-US"/>
              <a:t>12/19/2020 - 01/18/2021</a:t>
            </a:r>
          </a:p>
        </p:txBody>
      </p:sp>
    </p:spTree>
    <p:extLst>
      <p:ext uri="{BB962C8B-B14F-4D97-AF65-F5344CB8AC3E}">
        <p14:creationId xmlns:p14="http://schemas.microsoft.com/office/powerpoint/2010/main" val="6468914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1506</Words>
  <Application>Microsoft Office PowerPoint</Application>
  <PresentationFormat>On-screen Show (4:3)</PresentationFormat>
  <Paragraphs>847</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vt:lpstr>
      <vt:lpstr>Facebook Key Metrics Table | Teknialbikes</vt:lpstr>
      <vt:lpstr>Facebook Fans Total | Teknialbikes</vt:lpstr>
      <vt:lpstr>Facebook Fans Change | Teknialbikes</vt:lpstr>
      <vt:lpstr>Facebook Key Metrics Radar | Teknialbikes</vt:lpstr>
      <vt:lpstr>Facebook Fans Change Rate | Teknialbikes</vt:lpstr>
      <vt:lpstr>Facebook Fans Change Per Weekday | Teknialbikes</vt:lpstr>
      <vt:lpstr>Facebook Fan Distribution Development | Teknialbikes</vt:lpstr>
      <vt:lpstr>Facebook Own Posts | Teknialbikes</vt:lpstr>
      <vt:lpstr>Facebook Own Posts By Hour | Teknialbikes</vt:lpstr>
      <vt:lpstr>Facebook Own Posts By Weekday | Teknialbikes</vt:lpstr>
      <vt:lpstr>Facebook Sponsored Posts Distribution | Teknialbikes</vt:lpstr>
      <vt:lpstr>Facebook Post Type Distribution Per Profile | Teknialbikes</vt:lpstr>
      <vt:lpstr>Facebook User Posts | Teknialbikes</vt:lpstr>
      <vt:lpstr>Facebook Hashtag Detection | Teknialbikes - 1 of 2</vt:lpstr>
      <vt:lpstr>Facebook Hashtag Detection | Teknialbikes - 2 of 2</vt:lpstr>
      <vt:lpstr>Facebook Interactions Distribution | Teknialbikes</vt:lpstr>
      <vt:lpstr>Facebook User Posts Table | Teknialbikes</vt:lpstr>
      <vt:lpstr>Facebook Interaction Rate By Post Type | Teknialbikes</vt:lpstr>
      <vt:lpstr>Facebook Interaction Rate | Teknialbikes</vt:lpstr>
      <vt:lpstr>Facebook Interaction Rate By Weekday | Teknialbikes</vt:lpstr>
      <vt:lpstr>Facebook Interaction Rate By Hour | Teknialbikes</vt:lpstr>
      <vt:lpstr>Facebook Questions Table | Teknialbikes</vt:lpstr>
      <vt:lpstr>Facebook TABLA DE FB COMPLETA | Teknialbikes - 1 of 18</vt:lpstr>
      <vt:lpstr>Facebook TABLA DE FB COMPLETA | Teknialbikes - 2 of 18</vt:lpstr>
      <vt:lpstr>Facebook TABLA DE FB COMPLETA | Teknialbikes - 3 of 18</vt:lpstr>
      <vt:lpstr>Facebook TABLA DE FB COMPLETA | Teknialbikes - 4 of 18</vt:lpstr>
      <vt:lpstr>Facebook TABLA DE FB COMPLETA | Teknialbikes - 5 of 18</vt:lpstr>
      <vt:lpstr>Facebook TABLA DE FB COMPLETA | Teknialbikes - 6 of 18</vt:lpstr>
      <vt:lpstr>Facebook TABLA DE FB COMPLETA | Teknialbikes - 7 of 18</vt:lpstr>
      <vt:lpstr>Facebook TABLA DE FB COMPLETA | Teknialbikes - 8 of 18</vt:lpstr>
      <vt:lpstr>Facebook TABLA DE FB COMPLETA | Teknialbikes - 9 of 18</vt:lpstr>
      <vt:lpstr>Facebook TABLA DE FB COMPLETA | Teknialbikes - 10 of 18</vt:lpstr>
      <vt:lpstr>Facebook TABLA DE FB COMPLETA | Teknialbikes - 11 of 18</vt:lpstr>
      <vt:lpstr>Facebook TABLA DE FB COMPLETA | Teknialbikes - 12 of 18</vt:lpstr>
      <vt:lpstr>Facebook TABLA DE FB COMPLETA | Teknialbikes - 13 of 18</vt:lpstr>
      <vt:lpstr>Facebook TABLA DE FB COMPLETA | Teknialbikes - 14 of 18</vt:lpstr>
      <vt:lpstr>Facebook TABLA DE FB COMPLETA | Teknialbikes - 15 of 18</vt:lpstr>
      <vt:lpstr>Facebook TABLA DE FB COMPLETA | Teknialbikes - 16 of 18</vt:lpstr>
      <vt:lpstr>Facebook TABLA DE FB COMPLETA | Teknialbikes - 17 of 18</vt:lpstr>
      <vt:lpstr>Facebook TABLA DE FB COMPLETA | Teknialbikes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dc:title>
  <dc:creator>Frederik Peiniger</dc:creator>
  <cp:lastModifiedBy>Frederik Peiniger</cp:lastModifiedBy>
  <cp:revision>1</cp:revision>
  <dcterms:created xsi:type="dcterms:W3CDTF">2021-01-19T09:12:00Z</dcterms:created>
  <dcterms:modified xsi:type="dcterms:W3CDTF">2021-01-19T09:13:10Z</dcterms:modified>
</cp:coreProperties>
</file>