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253738</c:v>
                </c:pt>
                <c:pt idx="1">
                  <c:v>253950</c:v>
                </c:pt>
                <c:pt idx="2">
                  <c:v>254050</c:v>
                </c:pt>
                <c:pt idx="3">
                  <c:v>254517</c:v>
                </c:pt>
                <c:pt idx="4">
                  <c:v>254887</c:v>
                </c:pt>
                <c:pt idx="5">
                  <c:v>255202</c:v>
                </c:pt>
                <c:pt idx="6">
                  <c:v>255492</c:v>
                </c:pt>
                <c:pt idx="7">
                  <c:v>255672</c:v>
                </c:pt>
                <c:pt idx="8">
                  <c:v>255675</c:v>
                </c:pt>
                <c:pt idx="9">
                  <c:v>255711</c:v>
                </c:pt>
                <c:pt idx="10">
                  <c:v>256600</c:v>
                </c:pt>
                <c:pt idx="11">
                  <c:v>257285</c:v>
                </c:pt>
                <c:pt idx="12">
                  <c:v>257687</c:v>
                </c:pt>
                <c:pt idx="13">
                  <c:v>257693</c:v>
                </c:pt>
                <c:pt idx="14">
                  <c:v>257695</c:v>
                </c:pt>
                <c:pt idx="15">
                  <c:v>257695</c:v>
                </c:pt>
                <c:pt idx="16">
                  <c:v>257704</c:v>
                </c:pt>
                <c:pt idx="17">
                  <c:v>257820</c:v>
                </c:pt>
                <c:pt idx="18">
                  <c:v>257940</c:v>
                </c:pt>
                <c:pt idx="19">
                  <c:v>258091</c:v>
                </c:pt>
                <c:pt idx="20">
                  <c:v>258205</c:v>
                </c:pt>
                <c:pt idx="21">
                  <c:v>258334</c:v>
                </c:pt>
                <c:pt idx="22">
                  <c:v>258450</c:v>
                </c:pt>
                <c:pt idx="23">
                  <c:v>258592</c:v>
                </c:pt>
                <c:pt idx="24">
                  <c:v>258750</c:v>
                </c:pt>
                <c:pt idx="25">
                  <c:v>258907</c:v>
                </c:pt>
                <c:pt idx="26">
                  <c:v>259012</c:v>
                </c:pt>
                <c:pt idx="27">
                  <c:v>259141</c:v>
                </c:pt>
                <c:pt idx="28">
                  <c:v>259247</c:v>
                </c:pt>
                <c:pt idx="29">
                  <c:v>259374</c:v>
                </c:pt>
                <c:pt idx="30">
                  <c:v>259516</c:v>
                </c:pt>
              </c:numCache>
            </c:numRef>
          </c:val>
          <c:smooth val="0"/>
          <c:extLst>
            <c:ext xmlns:c16="http://schemas.microsoft.com/office/drawing/2014/chart" uri="{C3380CC4-5D6E-409C-BE32-E72D297353CC}">
              <c16:uniqueId val="{00000000-26E5-4342-B869-5C1A3975D44F}"/>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84534</c:v>
                </c:pt>
                <c:pt idx="1">
                  <c:v>84539</c:v>
                </c:pt>
                <c:pt idx="2">
                  <c:v>84548</c:v>
                </c:pt>
                <c:pt idx="3">
                  <c:v>84563</c:v>
                </c:pt>
                <c:pt idx="4">
                  <c:v>84567</c:v>
                </c:pt>
                <c:pt idx="5">
                  <c:v>84566</c:v>
                </c:pt>
                <c:pt idx="6">
                  <c:v>84570</c:v>
                </c:pt>
                <c:pt idx="7">
                  <c:v>84582</c:v>
                </c:pt>
                <c:pt idx="8">
                  <c:v>84584</c:v>
                </c:pt>
                <c:pt idx="9">
                  <c:v>84592</c:v>
                </c:pt>
                <c:pt idx="10">
                  <c:v>84614</c:v>
                </c:pt>
                <c:pt idx="11">
                  <c:v>84628</c:v>
                </c:pt>
                <c:pt idx="12">
                  <c:v>84630</c:v>
                </c:pt>
                <c:pt idx="13">
                  <c:v>84628</c:v>
                </c:pt>
                <c:pt idx="14">
                  <c:v>84630</c:v>
                </c:pt>
                <c:pt idx="15">
                  <c:v>84635</c:v>
                </c:pt>
                <c:pt idx="16">
                  <c:v>84642</c:v>
                </c:pt>
                <c:pt idx="17">
                  <c:v>84646</c:v>
                </c:pt>
                <c:pt idx="18">
                  <c:v>84657</c:v>
                </c:pt>
                <c:pt idx="19">
                  <c:v>84669</c:v>
                </c:pt>
                <c:pt idx="20">
                  <c:v>84673</c:v>
                </c:pt>
                <c:pt idx="21">
                  <c:v>84671</c:v>
                </c:pt>
                <c:pt idx="22">
                  <c:v>84676</c:v>
                </c:pt>
                <c:pt idx="23">
                  <c:v>84681</c:v>
                </c:pt>
                <c:pt idx="24">
                  <c:v>84689</c:v>
                </c:pt>
                <c:pt idx="25">
                  <c:v>84695</c:v>
                </c:pt>
                <c:pt idx="26">
                  <c:v>84700</c:v>
                </c:pt>
                <c:pt idx="27">
                  <c:v>84712</c:v>
                </c:pt>
                <c:pt idx="28">
                  <c:v>84722</c:v>
                </c:pt>
                <c:pt idx="29">
                  <c:v>84739</c:v>
                </c:pt>
                <c:pt idx="30">
                  <c:v>84739</c:v>
                </c:pt>
              </c:numCache>
            </c:numRef>
          </c:val>
          <c:smooth val="0"/>
          <c:extLst>
            <c:ext xmlns:c16="http://schemas.microsoft.com/office/drawing/2014/chart" uri="{C3380CC4-5D6E-409C-BE32-E72D297353CC}">
              <c16:uniqueId val="{00000001-26E5-4342-B869-5C1A3975D44F}"/>
            </c:ext>
          </c:extLst>
        </c:ser>
        <c:dLbls>
          <c:showLegendKey val="0"/>
          <c:showVal val="0"/>
          <c:showCatName val="0"/>
          <c:showSerName val="0"/>
          <c:showPercent val="0"/>
          <c:showBubbleSize val="0"/>
        </c:dLbls>
        <c:smooth val="0"/>
        <c:axId val="310438024"/>
        <c:axId val="310436384"/>
      </c:lineChart>
      <c:dateAx>
        <c:axId val="31043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36384"/>
        <c:crosses val="autoZero"/>
        <c:auto val="1"/>
        <c:lblOffset val="100"/>
        <c:baseTimeUnit val="days"/>
      </c:dateAx>
      <c:valAx>
        <c:axId val="31043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3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379</c:v>
                </c:pt>
                <c:pt idx="1">
                  <c:v>212</c:v>
                </c:pt>
                <c:pt idx="2">
                  <c:v>100</c:v>
                </c:pt>
                <c:pt idx="3">
                  <c:v>467</c:v>
                </c:pt>
                <c:pt idx="4">
                  <c:v>370</c:v>
                </c:pt>
                <c:pt idx="5">
                  <c:v>315</c:v>
                </c:pt>
                <c:pt idx="6">
                  <c:v>290</c:v>
                </c:pt>
                <c:pt idx="7">
                  <c:v>180</c:v>
                </c:pt>
                <c:pt idx="8">
                  <c:v>3</c:v>
                </c:pt>
                <c:pt idx="9">
                  <c:v>36</c:v>
                </c:pt>
                <c:pt idx="10">
                  <c:v>889</c:v>
                </c:pt>
                <c:pt idx="11">
                  <c:v>685</c:v>
                </c:pt>
                <c:pt idx="12">
                  <c:v>402</c:v>
                </c:pt>
                <c:pt idx="13">
                  <c:v>6</c:v>
                </c:pt>
                <c:pt idx="14">
                  <c:v>2</c:v>
                </c:pt>
                <c:pt idx="15">
                  <c:v>0</c:v>
                </c:pt>
                <c:pt idx="16">
                  <c:v>9</c:v>
                </c:pt>
                <c:pt idx="17">
                  <c:v>116</c:v>
                </c:pt>
                <c:pt idx="18">
                  <c:v>120</c:v>
                </c:pt>
                <c:pt idx="19">
                  <c:v>151</c:v>
                </c:pt>
                <c:pt idx="20">
                  <c:v>114</c:v>
                </c:pt>
                <c:pt idx="21">
                  <c:v>129</c:v>
                </c:pt>
                <c:pt idx="22">
                  <c:v>116</c:v>
                </c:pt>
                <c:pt idx="23">
                  <c:v>142</c:v>
                </c:pt>
                <c:pt idx="24">
                  <c:v>158</c:v>
                </c:pt>
                <c:pt idx="25">
                  <c:v>157</c:v>
                </c:pt>
                <c:pt idx="26">
                  <c:v>105</c:v>
                </c:pt>
                <c:pt idx="27">
                  <c:v>129</c:v>
                </c:pt>
                <c:pt idx="28">
                  <c:v>106</c:v>
                </c:pt>
                <c:pt idx="29">
                  <c:v>127</c:v>
                </c:pt>
                <c:pt idx="30">
                  <c:v>142</c:v>
                </c:pt>
              </c:numCache>
            </c:numRef>
          </c:val>
          <c:smooth val="0"/>
          <c:extLst>
            <c:ext xmlns:c16="http://schemas.microsoft.com/office/drawing/2014/chart" uri="{C3380CC4-5D6E-409C-BE32-E72D297353CC}">
              <c16:uniqueId val="{00000000-1EE9-482D-86B2-9EDE9A890DA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10</c:v>
                </c:pt>
                <c:pt idx="1">
                  <c:v>5</c:v>
                </c:pt>
                <c:pt idx="2">
                  <c:v>9</c:v>
                </c:pt>
                <c:pt idx="3">
                  <c:v>15</c:v>
                </c:pt>
                <c:pt idx="4">
                  <c:v>4</c:v>
                </c:pt>
                <c:pt idx="5">
                  <c:v>-1</c:v>
                </c:pt>
                <c:pt idx="6">
                  <c:v>4</c:v>
                </c:pt>
                <c:pt idx="7">
                  <c:v>12</c:v>
                </c:pt>
                <c:pt idx="8">
                  <c:v>2</c:v>
                </c:pt>
                <c:pt idx="9">
                  <c:v>8</c:v>
                </c:pt>
                <c:pt idx="10">
                  <c:v>22</c:v>
                </c:pt>
                <c:pt idx="11">
                  <c:v>14</c:v>
                </c:pt>
                <c:pt idx="12">
                  <c:v>2</c:v>
                </c:pt>
                <c:pt idx="13">
                  <c:v>-2</c:v>
                </c:pt>
                <c:pt idx="14">
                  <c:v>2</c:v>
                </c:pt>
                <c:pt idx="15">
                  <c:v>5</c:v>
                </c:pt>
                <c:pt idx="16">
                  <c:v>7</c:v>
                </c:pt>
                <c:pt idx="17">
                  <c:v>4</c:v>
                </c:pt>
                <c:pt idx="18">
                  <c:v>11</c:v>
                </c:pt>
                <c:pt idx="19">
                  <c:v>12</c:v>
                </c:pt>
                <c:pt idx="20">
                  <c:v>4</c:v>
                </c:pt>
                <c:pt idx="21">
                  <c:v>-2</c:v>
                </c:pt>
                <c:pt idx="22">
                  <c:v>5</c:v>
                </c:pt>
                <c:pt idx="23">
                  <c:v>5</c:v>
                </c:pt>
                <c:pt idx="24">
                  <c:v>8</c:v>
                </c:pt>
                <c:pt idx="25">
                  <c:v>6</c:v>
                </c:pt>
                <c:pt idx="26">
                  <c:v>5</c:v>
                </c:pt>
                <c:pt idx="27">
                  <c:v>12</c:v>
                </c:pt>
                <c:pt idx="28">
                  <c:v>10</c:v>
                </c:pt>
                <c:pt idx="29">
                  <c:v>17</c:v>
                </c:pt>
                <c:pt idx="30">
                  <c:v>0</c:v>
                </c:pt>
              </c:numCache>
            </c:numRef>
          </c:val>
          <c:smooth val="0"/>
          <c:extLst>
            <c:ext xmlns:c16="http://schemas.microsoft.com/office/drawing/2014/chart" uri="{C3380CC4-5D6E-409C-BE32-E72D297353CC}">
              <c16:uniqueId val="{00000001-1EE9-482D-86B2-9EDE9A890DA7}"/>
            </c:ext>
          </c:extLst>
        </c:ser>
        <c:dLbls>
          <c:showLegendKey val="0"/>
          <c:showVal val="0"/>
          <c:showCatName val="0"/>
          <c:showSerName val="0"/>
          <c:showPercent val="0"/>
          <c:showBubbleSize val="0"/>
        </c:dLbls>
        <c:smooth val="0"/>
        <c:axId val="315196096"/>
        <c:axId val="315198064"/>
      </c:lineChart>
      <c:dateAx>
        <c:axId val="31519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198064"/>
        <c:crosses val="autoZero"/>
        <c:auto val="1"/>
        <c:lblOffset val="100"/>
        <c:baseTimeUnit val="days"/>
      </c:dateAx>
      <c:valAx>
        <c:axId val="31519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19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08E-4EB4-81FB-3F98B3423A6F}"/>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32.652700000000003</c:v>
                </c:pt>
                <c:pt idx="1">
                  <c:v>40.909100000000002</c:v>
                </c:pt>
                <c:pt idx="2">
                  <c:v>2.1084999999999998</c:v>
                </c:pt>
                <c:pt idx="3">
                  <c:v>0</c:v>
                </c:pt>
                <c:pt idx="4">
                  <c:v>15.6173</c:v>
                </c:pt>
                <c:pt idx="5">
                  <c:v>10.4671</c:v>
                </c:pt>
              </c:numCache>
            </c:numRef>
          </c:val>
          <c:extLst>
            <c:ext xmlns:c16="http://schemas.microsoft.com/office/drawing/2014/chart" uri="{C3380CC4-5D6E-409C-BE32-E72D297353CC}">
              <c16:uniqueId val="{00000001-108E-4EB4-81FB-3F98B3423A6F}"/>
            </c:ext>
          </c:extLst>
        </c:ser>
        <c:dLbls>
          <c:showLegendKey val="0"/>
          <c:showVal val="0"/>
          <c:showCatName val="0"/>
          <c:showSerName val="0"/>
          <c:showPercent val="0"/>
          <c:showBubbleSize val="0"/>
        </c:dLbls>
        <c:axId val="316166384"/>
        <c:axId val="316171304"/>
      </c:radarChart>
      <c:catAx>
        <c:axId val="31616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71304"/>
        <c:crosses val="autoZero"/>
        <c:auto val="1"/>
        <c:lblAlgn val="ctr"/>
        <c:lblOffset val="100"/>
        <c:noMultiLvlLbl val="0"/>
      </c:catAx>
      <c:valAx>
        <c:axId val="31617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6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0.14959010731807401</c:v>
                </c:pt>
                <c:pt idx="1">
                  <c:v>8.3550749197991603E-2</c:v>
                </c:pt>
                <c:pt idx="2">
                  <c:v>3.93778302815515E-2</c:v>
                </c:pt>
                <c:pt idx="3">
                  <c:v>0.18382208226727001</c:v>
                </c:pt>
                <c:pt idx="4">
                  <c:v>0.145373393525776</c:v>
                </c:pt>
                <c:pt idx="5">
                  <c:v>0.123584176517437</c:v>
                </c:pt>
                <c:pt idx="6">
                  <c:v>0.11363547307623</c:v>
                </c:pt>
                <c:pt idx="7">
                  <c:v>7.0452303790333903E-2</c:v>
                </c:pt>
                <c:pt idx="8">
                  <c:v>1.1733783910635499E-3</c:v>
                </c:pt>
                <c:pt idx="9">
                  <c:v>1.40803754766794E-2</c:v>
                </c:pt>
                <c:pt idx="10">
                  <c:v>0.347658098400147</c:v>
                </c:pt>
                <c:pt idx="11">
                  <c:v>0.26695245518316402</c:v>
                </c:pt>
                <c:pt idx="12">
                  <c:v>0.15624696348407399</c:v>
                </c:pt>
                <c:pt idx="13">
                  <c:v>2.3284061671718002E-3</c:v>
                </c:pt>
                <c:pt idx="14">
                  <c:v>7.7611731789377304E-4</c:v>
                </c:pt>
                <c:pt idx="15">
                  <c:v>0</c:v>
                </c:pt>
                <c:pt idx="16">
                  <c:v>3.4925008246182499E-3</c:v>
                </c:pt>
                <c:pt idx="17">
                  <c:v>4.5012882997547597E-2</c:v>
                </c:pt>
                <c:pt idx="18">
                  <c:v>4.6544100535257198E-2</c:v>
                </c:pt>
                <c:pt idx="19">
                  <c:v>5.85407459099015E-2</c:v>
                </c:pt>
                <c:pt idx="20">
                  <c:v>4.4170467005823499E-2</c:v>
                </c:pt>
                <c:pt idx="21">
                  <c:v>4.99603028601305E-2</c:v>
                </c:pt>
                <c:pt idx="22">
                  <c:v>4.4903109927458301E-2</c:v>
                </c:pt>
                <c:pt idx="23">
                  <c:v>5.4942928999806503E-2</c:v>
                </c:pt>
                <c:pt idx="24">
                  <c:v>6.1100111372354902E-2</c:v>
                </c:pt>
                <c:pt idx="25">
                  <c:v>6.06763285024155E-2</c:v>
                </c:pt>
                <c:pt idx="26">
                  <c:v>4.0555102797529601E-2</c:v>
                </c:pt>
                <c:pt idx="27">
                  <c:v>4.98046422559573E-2</c:v>
                </c:pt>
                <c:pt idx="28">
                  <c:v>4.0904372523066598E-2</c:v>
                </c:pt>
                <c:pt idx="29">
                  <c:v>4.8988030719738299E-2</c:v>
                </c:pt>
                <c:pt idx="30">
                  <c:v>5.4747199025345597E-2</c:v>
                </c:pt>
              </c:numCache>
            </c:numRef>
          </c:val>
          <c:smooth val="0"/>
          <c:extLst>
            <c:ext xmlns:c16="http://schemas.microsoft.com/office/drawing/2014/chart" uri="{C3380CC4-5D6E-409C-BE32-E72D297353CC}">
              <c16:uniqueId val="{00000000-C20F-4D27-83EF-09B858DE500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1.18309592541763E-2</c:v>
                </c:pt>
                <c:pt idx="1">
                  <c:v>5.9147798518939098E-3</c:v>
                </c:pt>
                <c:pt idx="2">
                  <c:v>1.0645974047481001E-2</c:v>
                </c:pt>
                <c:pt idx="3">
                  <c:v>1.77414013341534E-2</c:v>
                </c:pt>
                <c:pt idx="4">
                  <c:v>4.7302011518039798E-3</c:v>
                </c:pt>
                <c:pt idx="5">
                  <c:v>-1.1824943535894601E-3</c:v>
                </c:pt>
                <c:pt idx="6">
                  <c:v>4.7300333467350901E-3</c:v>
                </c:pt>
                <c:pt idx="7">
                  <c:v>1.4189428875487801E-2</c:v>
                </c:pt>
                <c:pt idx="8">
                  <c:v>2.3645692937031499E-3</c:v>
                </c:pt>
                <c:pt idx="9">
                  <c:v>9.4580535325829908E-3</c:v>
                </c:pt>
                <c:pt idx="10">
                  <c:v>2.6007187440892799E-2</c:v>
                </c:pt>
                <c:pt idx="11">
                  <c:v>1.65457252936866E-2</c:v>
                </c:pt>
                <c:pt idx="12">
                  <c:v>2.36328401947346E-3</c:v>
                </c:pt>
                <c:pt idx="13">
                  <c:v>-2.36322816967978E-3</c:v>
                </c:pt>
                <c:pt idx="14">
                  <c:v>2.36328401947346E-3</c:v>
                </c:pt>
                <c:pt idx="15">
                  <c:v>5.9080704241994599E-3</c:v>
                </c:pt>
                <c:pt idx="16">
                  <c:v>8.2708099486028201E-3</c:v>
                </c:pt>
                <c:pt idx="17">
                  <c:v>4.72578625268779E-3</c:v>
                </c:pt>
                <c:pt idx="18">
                  <c:v>1.2995298064882E-2</c:v>
                </c:pt>
                <c:pt idx="19">
                  <c:v>1.41748467344697E-2</c:v>
                </c:pt>
                <c:pt idx="20">
                  <c:v>4.7242792521465897E-3</c:v>
                </c:pt>
                <c:pt idx="21">
                  <c:v>-2.3620280372727998E-3</c:v>
                </c:pt>
                <c:pt idx="22">
                  <c:v>5.9052095758878502E-3</c:v>
                </c:pt>
                <c:pt idx="23">
                  <c:v>5.9048608814776301E-3</c:v>
                </c:pt>
                <c:pt idx="24">
                  <c:v>9.4472195651917196E-3</c:v>
                </c:pt>
                <c:pt idx="25">
                  <c:v>7.0847453624437702E-3</c:v>
                </c:pt>
                <c:pt idx="26">
                  <c:v>5.9035362181947002E-3</c:v>
                </c:pt>
                <c:pt idx="27">
                  <c:v>1.41676505312869E-2</c:v>
                </c:pt>
                <c:pt idx="28">
                  <c:v>1.18047029936727E-2</c:v>
                </c:pt>
                <c:pt idx="29">
                  <c:v>2.0065626401643E-2</c:v>
                </c:pt>
                <c:pt idx="30">
                  <c:v>0</c:v>
                </c:pt>
              </c:numCache>
            </c:numRef>
          </c:val>
          <c:smooth val="0"/>
          <c:extLst>
            <c:ext xmlns:c16="http://schemas.microsoft.com/office/drawing/2014/chart" uri="{C3380CC4-5D6E-409C-BE32-E72D297353CC}">
              <c16:uniqueId val="{00000001-C20F-4D27-83EF-09B858DE5009}"/>
            </c:ext>
          </c:extLst>
        </c:ser>
        <c:dLbls>
          <c:showLegendKey val="0"/>
          <c:showVal val="0"/>
          <c:showCatName val="0"/>
          <c:showSerName val="0"/>
          <c:showPercent val="0"/>
          <c:showBubbleSize val="0"/>
        </c:dLbls>
        <c:smooth val="0"/>
        <c:axId val="313860432"/>
        <c:axId val="313862728"/>
      </c:lineChart>
      <c:dateAx>
        <c:axId val="313860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62728"/>
        <c:crosses val="autoZero"/>
        <c:auto val="1"/>
        <c:lblOffset val="100"/>
        <c:baseTimeUnit val="days"/>
      </c:dateAx>
      <c:valAx>
        <c:axId val="31386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6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86</c:v>
                </c:pt>
                <c:pt idx="1">
                  <c:v>408</c:v>
                </c:pt>
                <c:pt idx="2">
                  <c:v>333</c:v>
                </c:pt>
                <c:pt idx="3">
                  <c:v>243</c:v>
                </c:pt>
                <c:pt idx="4">
                  <c:v>135</c:v>
                </c:pt>
                <c:pt idx="5">
                  <c:v>159</c:v>
                </c:pt>
                <c:pt idx="6">
                  <c:v>92</c:v>
                </c:pt>
              </c:numCache>
            </c:numRef>
          </c:val>
          <c:extLst>
            <c:ext xmlns:c16="http://schemas.microsoft.com/office/drawing/2014/chart" uri="{C3380CC4-5D6E-409C-BE32-E72D297353CC}">
              <c16:uniqueId val="{00000000-31E2-4855-86E0-C5D4EBBDAE81}"/>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12</c:v>
                </c:pt>
                <c:pt idx="2">
                  <c:v>9</c:v>
                </c:pt>
                <c:pt idx="3">
                  <c:v>5</c:v>
                </c:pt>
                <c:pt idx="4">
                  <c:v>5</c:v>
                </c:pt>
                <c:pt idx="5">
                  <c:v>6</c:v>
                </c:pt>
                <c:pt idx="6">
                  <c:v>7</c:v>
                </c:pt>
              </c:numCache>
            </c:numRef>
          </c:val>
          <c:extLst>
            <c:ext xmlns:c16="http://schemas.microsoft.com/office/drawing/2014/chart" uri="{C3380CC4-5D6E-409C-BE32-E72D297353CC}">
              <c16:uniqueId val="{00000001-31E2-4855-86E0-C5D4EBBDAE81}"/>
            </c:ext>
          </c:extLst>
        </c:ser>
        <c:dLbls>
          <c:showLegendKey val="0"/>
          <c:showVal val="0"/>
          <c:showCatName val="0"/>
          <c:showSerName val="0"/>
          <c:showPercent val="0"/>
          <c:showBubbleSize val="0"/>
        </c:dLbls>
        <c:gapWidth val="219"/>
        <c:overlap val="-27"/>
        <c:axId val="313865352"/>
        <c:axId val="313865680"/>
      </c:barChart>
      <c:catAx>
        <c:axId val="31386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65680"/>
        <c:crosses val="autoZero"/>
        <c:auto val="1"/>
        <c:lblAlgn val="ctr"/>
        <c:lblOffset val="100"/>
        <c:noMultiLvlLbl val="0"/>
      </c:catAx>
      <c:valAx>
        <c:axId val="31386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6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Motomel</c:v>
                </c:pt>
              </c:strCache>
            </c:strRef>
          </c:tx>
          <c:spPr>
            <a:solidFill>
              <a:schemeClr val="accent1"/>
            </a:solidFill>
            <a:ln>
              <a:noFill/>
            </a:ln>
            <a:effectLst/>
          </c:spP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253738</c:v>
                </c:pt>
                <c:pt idx="1">
                  <c:v>253950</c:v>
                </c:pt>
                <c:pt idx="2">
                  <c:v>254050</c:v>
                </c:pt>
                <c:pt idx="3">
                  <c:v>254517</c:v>
                </c:pt>
                <c:pt idx="4">
                  <c:v>254887</c:v>
                </c:pt>
                <c:pt idx="5">
                  <c:v>255202</c:v>
                </c:pt>
                <c:pt idx="6">
                  <c:v>255492</c:v>
                </c:pt>
                <c:pt idx="7">
                  <c:v>255672</c:v>
                </c:pt>
                <c:pt idx="8">
                  <c:v>255675</c:v>
                </c:pt>
                <c:pt idx="9">
                  <c:v>255711</c:v>
                </c:pt>
                <c:pt idx="10">
                  <c:v>256600</c:v>
                </c:pt>
                <c:pt idx="11">
                  <c:v>257285</c:v>
                </c:pt>
                <c:pt idx="12">
                  <c:v>257687</c:v>
                </c:pt>
                <c:pt idx="13">
                  <c:v>257693</c:v>
                </c:pt>
                <c:pt idx="14">
                  <c:v>257695</c:v>
                </c:pt>
                <c:pt idx="15">
                  <c:v>257695</c:v>
                </c:pt>
                <c:pt idx="16">
                  <c:v>257704</c:v>
                </c:pt>
                <c:pt idx="17">
                  <c:v>257820</c:v>
                </c:pt>
                <c:pt idx="18">
                  <c:v>257940</c:v>
                </c:pt>
                <c:pt idx="19">
                  <c:v>258091</c:v>
                </c:pt>
                <c:pt idx="20">
                  <c:v>258205</c:v>
                </c:pt>
                <c:pt idx="21">
                  <c:v>258334</c:v>
                </c:pt>
                <c:pt idx="22">
                  <c:v>258450</c:v>
                </c:pt>
                <c:pt idx="23">
                  <c:v>258592</c:v>
                </c:pt>
                <c:pt idx="24">
                  <c:v>258750</c:v>
                </c:pt>
                <c:pt idx="25">
                  <c:v>258907</c:v>
                </c:pt>
                <c:pt idx="26">
                  <c:v>259012</c:v>
                </c:pt>
                <c:pt idx="27">
                  <c:v>259141</c:v>
                </c:pt>
                <c:pt idx="28">
                  <c:v>259247</c:v>
                </c:pt>
                <c:pt idx="29">
                  <c:v>259374</c:v>
                </c:pt>
                <c:pt idx="30">
                  <c:v>259516</c:v>
                </c:pt>
              </c:numCache>
            </c:numRef>
          </c:val>
          <c:extLst>
            <c:ext xmlns:c16="http://schemas.microsoft.com/office/drawing/2014/chart" uri="{C3380CC4-5D6E-409C-BE32-E72D297353CC}">
              <c16:uniqueId val="{00000000-9560-4F8A-91FC-8F366AE5BA2D}"/>
            </c:ext>
          </c:extLst>
        </c:ser>
        <c:ser>
          <c:idx val="1"/>
          <c:order val="1"/>
          <c:tx>
            <c:strRef>
              <c:f>Sheet1!$C$1</c:f>
              <c:strCache>
                <c:ptCount val="1"/>
                <c:pt idx="0">
                  <c:v>Corven Motos</c:v>
                </c:pt>
              </c:strCache>
            </c:strRef>
          </c:tx>
          <c:spPr>
            <a:solidFill>
              <a:schemeClr val="accent2"/>
            </a:solidFill>
            <a:ln>
              <a:noFill/>
            </a:ln>
            <a:effectLst/>
          </c:spP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84534</c:v>
                </c:pt>
                <c:pt idx="1">
                  <c:v>84539</c:v>
                </c:pt>
                <c:pt idx="2">
                  <c:v>84548</c:v>
                </c:pt>
                <c:pt idx="3">
                  <c:v>84563</c:v>
                </c:pt>
                <c:pt idx="4">
                  <c:v>84567</c:v>
                </c:pt>
                <c:pt idx="5">
                  <c:v>84566</c:v>
                </c:pt>
                <c:pt idx="6">
                  <c:v>84570</c:v>
                </c:pt>
                <c:pt idx="7">
                  <c:v>84582</c:v>
                </c:pt>
                <c:pt idx="8">
                  <c:v>84584</c:v>
                </c:pt>
                <c:pt idx="9">
                  <c:v>84592</c:v>
                </c:pt>
                <c:pt idx="10">
                  <c:v>84614</c:v>
                </c:pt>
                <c:pt idx="11">
                  <c:v>84628</c:v>
                </c:pt>
                <c:pt idx="12">
                  <c:v>84630</c:v>
                </c:pt>
                <c:pt idx="13">
                  <c:v>84628</c:v>
                </c:pt>
                <c:pt idx="14">
                  <c:v>84630</c:v>
                </c:pt>
                <c:pt idx="15">
                  <c:v>84635</c:v>
                </c:pt>
                <c:pt idx="16">
                  <c:v>84642</c:v>
                </c:pt>
                <c:pt idx="17">
                  <c:v>84646</c:v>
                </c:pt>
                <c:pt idx="18">
                  <c:v>84657</c:v>
                </c:pt>
                <c:pt idx="19">
                  <c:v>84669</c:v>
                </c:pt>
                <c:pt idx="20">
                  <c:v>84673</c:v>
                </c:pt>
                <c:pt idx="21">
                  <c:v>84671</c:v>
                </c:pt>
                <c:pt idx="22">
                  <c:v>84676</c:v>
                </c:pt>
                <c:pt idx="23">
                  <c:v>84681</c:v>
                </c:pt>
                <c:pt idx="24">
                  <c:v>84689</c:v>
                </c:pt>
                <c:pt idx="25">
                  <c:v>84695</c:v>
                </c:pt>
                <c:pt idx="26">
                  <c:v>84700</c:v>
                </c:pt>
                <c:pt idx="27">
                  <c:v>84712</c:v>
                </c:pt>
                <c:pt idx="28">
                  <c:v>84722</c:v>
                </c:pt>
                <c:pt idx="29">
                  <c:v>84739</c:v>
                </c:pt>
                <c:pt idx="30">
                  <c:v>84739</c:v>
                </c:pt>
              </c:numCache>
            </c:numRef>
          </c:val>
          <c:extLst>
            <c:ext xmlns:c16="http://schemas.microsoft.com/office/drawing/2014/chart" uri="{C3380CC4-5D6E-409C-BE32-E72D297353CC}">
              <c16:uniqueId val="{00000001-9560-4F8A-91FC-8F366AE5BA2D}"/>
            </c:ext>
          </c:extLst>
        </c:ser>
        <c:dLbls>
          <c:showLegendKey val="0"/>
          <c:showVal val="0"/>
          <c:showCatName val="0"/>
          <c:showSerName val="0"/>
          <c:showPercent val="0"/>
          <c:showBubbleSize val="0"/>
        </c:dLbls>
        <c:axId val="310494552"/>
        <c:axId val="310491272"/>
      </c:areaChart>
      <c:dateAx>
        <c:axId val="31049455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91272"/>
        <c:crosses val="autoZero"/>
        <c:auto val="1"/>
        <c:lblOffset val="100"/>
        <c:baseTimeUnit val="days"/>
      </c:dateAx>
      <c:valAx>
        <c:axId val="310491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9455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0</c:v>
                </c:pt>
                <c:pt idx="1">
                  <c:v>0</c:v>
                </c:pt>
                <c:pt idx="2">
                  <c:v>0</c:v>
                </c:pt>
                <c:pt idx="3">
                  <c:v>0</c:v>
                </c:pt>
                <c:pt idx="4">
                  <c:v>2</c:v>
                </c:pt>
                <c:pt idx="5">
                  <c:v>0</c:v>
                </c:pt>
                <c:pt idx="6">
                  <c:v>1</c:v>
                </c:pt>
                <c:pt idx="7">
                  <c:v>0</c:v>
                </c:pt>
                <c:pt idx="8">
                  <c:v>0</c:v>
                </c:pt>
                <c:pt idx="9">
                  <c:v>1</c:v>
                </c:pt>
                <c:pt idx="10">
                  <c:v>2</c:v>
                </c:pt>
                <c:pt idx="11">
                  <c:v>0</c:v>
                </c:pt>
                <c:pt idx="12">
                  <c:v>0</c:v>
                </c:pt>
                <c:pt idx="13">
                  <c:v>1</c:v>
                </c:pt>
                <c:pt idx="14">
                  <c:v>0</c:v>
                </c:pt>
                <c:pt idx="15">
                  <c:v>0</c:v>
                </c:pt>
                <c:pt idx="16">
                  <c:v>0</c:v>
                </c:pt>
                <c:pt idx="17">
                  <c:v>2</c:v>
                </c:pt>
                <c:pt idx="18">
                  <c:v>1</c:v>
                </c:pt>
                <c:pt idx="19">
                  <c:v>1</c:v>
                </c:pt>
                <c:pt idx="20">
                  <c:v>1</c:v>
                </c:pt>
                <c:pt idx="21">
                  <c:v>1</c:v>
                </c:pt>
                <c:pt idx="22">
                  <c:v>1</c:v>
                </c:pt>
                <c:pt idx="23">
                  <c:v>2</c:v>
                </c:pt>
                <c:pt idx="24">
                  <c:v>2</c:v>
                </c:pt>
                <c:pt idx="25">
                  <c:v>1</c:v>
                </c:pt>
                <c:pt idx="26">
                  <c:v>2</c:v>
                </c:pt>
                <c:pt idx="27">
                  <c:v>0</c:v>
                </c:pt>
                <c:pt idx="28">
                  <c:v>0</c:v>
                </c:pt>
                <c:pt idx="29">
                  <c:v>0</c:v>
                </c:pt>
                <c:pt idx="30">
                  <c:v>1</c:v>
                </c:pt>
              </c:numCache>
            </c:numRef>
          </c:val>
          <c:smooth val="0"/>
          <c:extLst>
            <c:ext xmlns:c16="http://schemas.microsoft.com/office/drawing/2014/chart" uri="{C3380CC4-5D6E-409C-BE32-E72D297353CC}">
              <c16:uniqueId val="{00000000-417C-43A2-BAFC-728DB4A79780}"/>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0</c:v>
                </c:pt>
                <c:pt idx="1">
                  <c:v>0</c:v>
                </c:pt>
                <c:pt idx="2">
                  <c:v>0</c:v>
                </c:pt>
                <c:pt idx="3">
                  <c:v>1</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1</c:v>
                </c:pt>
                <c:pt idx="22">
                  <c:v>0</c:v>
                </c:pt>
                <c:pt idx="23">
                  <c:v>1</c:v>
                </c:pt>
                <c:pt idx="24">
                  <c:v>0</c:v>
                </c:pt>
                <c:pt idx="25">
                  <c:v>1</c:v>
                </c:pt>
                <c:pt idx="26">
                  <c:v>1</c:v>
                </c:pt>
                <c:pt idx="27">
                  <c:v>0</c:v>
                </c:pt>
                <c:pt idx="28">
                  <c:v>1</c:v>
                </c:pt>
                <c:pt idx="29">
                  <c:v>1</c:v>
                </c:pt>
                <c:pt idx="30">
                  <c:v>0</c:v>
                </c:pt>
              </c:numCache>
            </c:numRef>
          </c:val>
          <c:smooth val="0"/>
          <c:extLst>
            <c:ext xmlns:c16="http://schemas.microsoft.com/office/drawing/2014/chart" uri="{C3380CC4-5D6E-409C-BE32-E72D297353CC}">
              <c16:uniqueId val="{00000001-417C-43A2-BAFC-728DB4A79780}"/>
            </c:ext>
          </c:extLst>
        </c:ser>
        <c:dLbls>
          <c:showLegendKey val="0"/>
          <c:showVal val="0"/>
          <c:showCatName val="0"/>
          <c:showSerName val="0"/>
          <c:showPercent val="0"/>
          <c:showBubbleSize val="0"/>
        </c:dLbls>
        <c:smooth val="0"/>
        <c:axId val="310491928"/>
        <c:axId val="310486024"/>
      </c:lineChart>
      <c:dateAx>
        <c:axId val="310491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86024"/>
        <c:crosses val="autoZero"/>
        <c:auto val="1"/>
        <c:lblOffset val="100"/>
        <c:baseTimeUnit val="days"/>
      </c:dateAx>
      <c:valAx>
        <c:axId val="31048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9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c:v>
                </c:pt>
                <c:pt idx="1">
                  <c:v>0</c:v>
                </c:pt>
                <c:pt idx="2">
                  <c:v>0</c:v>
                </c:pt>
                <c:pt idx="3">
                  <c:v>1</c:v>
                </c:pt>
                <c:pt idx="4">
                  <c:v>0</c:v>
                </c:pt>
                <c:pt idx="5">
                  <c:v>0</c:v>
                </c:pt>
                <c:pt idx="6">
                  <c:v>0</c:v>
                </c:pt>
                <c:pt idx="7">
                  <c:v>0</c:v>
                </c:pt>
                <c:pt idx="8">
                  <c:v>0</c:v>
                </c:pt>
                <c:pt idx="9">
                  <c:v>0</c:v>
                </c:pt>
                <c:pt idx="10">
                  <c:v>0</c:v>
                </c:pt>
                <c:pt idx="11">
                  <c:v>0</c:v>
                </c:pt>
                <c:pt idx="12">
                  <c:v>0</c:v>
                </c:pt>
                <c:pt idx="13">
                  <c:v>0</c:v>
                </c:pt>
                <c:pt idx="14">
                  <c:v>1</c:v>
                </c:pt>
                <c:pt idx="15">
                  <c:v>1</c:v>
                </c:pt>
                <c:pt idx="16">
                  <c:v>3</c:v>
                </c:pt>
                <c:pt idx="17">
                  <c:v>1</c:v>
                </c:pt>
                <c:pt idx="18">
                  <c:v>2</c:v>
                </c:pt>
                <c:pt idx="19">
                  <c:v>2</c:v>
                </c:pt>
                <c:pt idx="20">
                  <c:v>2</c:v>
                </c:pt>
                <c:pt idx="21">
                  <c:v>3</c:v>
                </c:pt>
                <c:pt idx="22">
                  <c:v>1</c:v>
                </c:pt>
                <c:pt idx="23">
                  <c:v>2</c:v>
                </c:pt>
              </c:numCache>
            </c:numRef>
          </c:val>
          <c:smooth val="0"/>
          <c:extLst>
            <c:ext xmlns:c16="http://schemas.microsoft.com/office/drawing/2014/chart" uri="{C3380CC4-5D6E-409C-BE32-E72D297353CC}">
              <c16:uniqueId val="{00000000-B4D8-41E3-8B67-EAD8EFF7D3F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2</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1</c:v>
                </c:pt>
                <c:pt idx="17">
                  <c:v>2</c:v>
                </c:pt>
                <c:pt idx="18">
                  <c:v>1</c:v>
                </c:pt>
                <c:pt idx="19">
                  <c:v>0</c:v>
                </c:pt>
                <c:pt idx="20">
                  <c:v>0</c:v>
                </c:pt>
                <c:pt idx="21">
                  <c:v>1</c:v>
                </c:pt>
                <c:pt idx="22">
                  <c:v>0</c:v>
                </c:pt>
                <c:pt idx="23">
                  <c:v>1</c:v>
                </c:pt>
              </c:numCache>
            </c:numRef>
          </c:val>
          <c:smooth val="0"/>
          <c:extLst>
            <c:ext xmlns:c16="http://schemas.microsoft.com/office/drawing/2014/chart" uri="{C3380CC4-5D6E-409C-BE32-E72D297353CC}">
              <c16:uniqueId val="{00000001-B4D8-41E3-8B67-EAD8EFF7D3F1}"/>
            </c:ext>
          </c:extLst>
        </c:ser>
        <c:dLbls>
          <c:showLegendKey val="0"/>
          <c:showVal val="0"/>
          <c:showCatName val="0"/>
          <c:showSerName val="0"/>
          <c:showPercent val="0"/>
          <c:showBubbleSize val="0"/>
        </c:dLbls>
        <c:smooth val="0"/>
        <c:axId val="310493896"/>
        <c:axId val="310488320"/>
      </c:lineChart>
      <c:catAx>
        <c:axId val="31049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88320"/>
        <c:crosses val="autoZero"/>
        <c:auto val="1"/>
        <c:lblAlgn val="ctr"/>
        <c:lblOffset val="100"/>
        <c:noMultiLvlLbl val="0"/>
      </c:catAx>
      <c:valAx>
        <c:axId val="31048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9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6</c:v>
                </c:pt>
                <c:pt idx="2">
                  <c:v>4</c:v>
                </c:pt>
                <c:pt idx="3">
                  <c:v>3</c:v>
                </c:pt>
                <c:pt idx="4">
                  <c:v>3</c:v>
                </c:pt>
                <c:pt idx="5">
                  <c:v>1</c:v>
                </c:pt>
                <c:pt idx="6">
                  <c:v>1</c:v>
                </c:pt>
              </c:numCache>
            </c:numRef>
          </c:val>
          <c:extLst>
            <c:ext xmlns:c16="http://schemas.microsoft.com/office/drawing/2014/chart" uri="{C3380CC4-5D6E-409C-BE32-E72D297353CC}">
              <c16:uniqueId val="{00000000-00DD-4A6E-9FDE-7616B7AF0993}"/>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3</c:v>
                </c:pt>
                <c:pt idx="4">
                  <c:v>0</c:v>
                </c:pt>
                <c:pt idx="5">
                  <c:v>2</c:v>
                </c:pt>
                <c:pt idx="6">
                  <c:v>1</c:v>
                </c:pt>
              </c:numCache>
            </c:numRef>
          </c:val>
          <c:extLst>
            <c:ext xmlns:c16="http://schemas.microsoft.com/office/drawing/2014/chart" uri="{C3380CC4-5D6E-409C-BE32-E72D297353CC}">
              <c16:uniqueId val="{00000001-00DD-4A6E-9FDE-7616B7AF0993}"/>
            </c:ext>
          </c:extLst>
        </c:ser>
        <c:dLbls>
          <c:showLegendKey val="0"/>
          <c:showVal val="0"/>
          <c:showCatName val="0"/>
          <c:showSerName val="0"/>
          <c:showPercent val="0"/>
          <c:showBubbleSize val="0"/>
        </c:dLbls>
        <c:gapWidth val="219"/>
        <c:overlap val="-27"/>
        <c:axId val="310499144"/>
        <c:axId val="310499800"/>
      </c:barChart>
      <c:catAx>
        <c:axId val="31049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99800"/>
        <c:crosses val="autoZero"/>
        <c:auto val="1"/>
        <c:lblAlgn val="ctr"/>
        <c:lblOffset val="100"/>
        <c:noMultiLvlLbl val="0"/>
      </c:catAx>
      <c:valAx>
        <c:axId val="31049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9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Motomel</c:v>
                </c:pt>
                <c:pt idx="1">
                  <c:v>Corven Motos</c:v>
                </c:pt>
              </c:strCache>
            </c:strRef>
          </c:cat>
          <c:val>
            <c:numRef>
              <c:f>Sheet1!$B$2:$B$3</c:f>
              <c:numCache>
                <c:formatCode>General</c:formatCode>
                <c:ptCount val="2"/>
                <c:pt idx="0">
                  <c:v>18</c:v>
                </c:pt>
                <c:pt idx="1">
                  <c:v>8</c:v>
                </c:pt>
              </c:numCache>
            </c:numRef>
          </c:val>
          <c:extLst>
            <c:ext xmlns:c16="http://schemas.microsoft.com/office/drawing/2014/chart" uri="{C3380CC4-5D6E-409C-BE32-E72D297353CC}">
              <c16:uniqueId val="{00000000-69C8-4AE4-9B55-E679B3BD5D20}"/>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Motomel</c:v>
                </c:pt>
                <c:pt idx="1">
                  <c:v>Corven Motos</c:v>
                </c:pt>
              </c:strCache>
            </c:strRef>
          </c:cat>
          <c:val>
            <c:numRef>
              <c:f>Sheet1!$C$2:$C$3</c:f>
              <c:numCache>
                <c:formatCode>General</c:formatCode>
                <c:ptCount val="2"/>
                <c:pt idx="0">
                  <c:v>3</c:v>
                </c:pt>
                <c:pt idx="1">
                  <c:v>0</c:v>
                </c:pt>
              </c:numCache>
            </c:numRef>
          </c:val>
          <c:extLst>
            <c:ext xmlns:c16="http://schemas.microsoft.com/office/drawing/2014/chart" uri="{C3380CC4-5D6E-409C-BE32-E72D297353CC}">
              <c16:uniqueId val="{00000001-69C8-4AE4-9B55-E679B3BD5D20}"/>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Motomel</c:v>
                </c:pt>
                <c:pt idx="1">
                  <c:v>Corven Motos</c:v>
                </c:pt>
              </c:strCache>
            </c:strRef>
          </c:cat>
          <c:val>
            <c:numRef>
              <c:f>Sheet1!$D$2:$D$3</c:f>
              <c:numCache>
                <c:formatCode>General</c:formatCode>
                <c:ptCount val="2"/>
                <c:pt idx="0">
                  <c:v>1</c:v>
                </c:pt>
                <c:pt idx="1">
                  <c:v>1</c:v>
                </c:pt>
              </c:numCache>
            </c:numRef>
          </c:val>
          <c:extLst>
            <c:ext xmlns:c16="http://schemas.microsoft.com/office/drawing/2014/chart" uri="{C3380CC4-5D6E-409C-BE32-E72D297353CC}">
              <c16:uniqueId val="{00000002-69C8-4AE4-9B55-E679B3BD5D20}"/>
            </c:ext>
          </c:extLst>
        </c:ser>
        <c:dLbls>
          <c:showLegendKey val="0"/>
          <c:showVal val="0"/>
          <c:showCatName val="0"/>
          <c:showSerName val="0"/>
          <c:showPercent val="0"/>
          <c:showBubbleSize val="0"/>
        </c:dLbls>
        <c:gapWidth val="150"/>
        <c:overlap val="100"/>
        <c:axId val="316169992"/>
        <c:axId val="316170648"/>
      </c:barChart>
      <c:catAx>
        <c:axId val="31616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70648"/>
        <c:crosses val="autoZero"/>
        <c:auto val="1"/>
        <c:lblAlgn val="ctr"/>
        <c:lblOffset val="100"/>
        <c:noMultiLvlLbl val="0"/>
      </c:catAx>
      <c:valAx>
        <c:axId val="316170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6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Sheet1!$A$2:$A$3</c:f>
              <c:strCache>
                <c:ptCount val="2"/>
                <c:pt idx="0">
                  <c:v>Motomel</c:v>
                </c:pt>
                <c:pt idx="1">
                  <c:v>Corven Motos</c:v>
                </c:pt>
              </c:strCache>
            </c:strRef>
          </c:cat>
          <c:val>
            <c:numRef>
              <c:f>Sheet1!$B$2:$B$3</c:f>
              <c:numCache>
                <c:formatCode>General</c:formatCode>
                <c:ptCount val="2"/>
                <c:pt idx="0">
                  <c:v>2</c:v>
                </c:pt>
                <c:pt idx="1">
                  <c:v>5</c:v>
                </c:pt>
              </c:numCache>
            </c:numRef>
          </c:val>
          <c:extLst>
            <c:ext xmlns:c16="http://schemas.microsoft.com/office/drawing/2014/chart" uri="{C3380CC4-5D6E-409C-BE32-E72D297353CC}">
              <c16:uniqueId val="{00000000-A5E9-4075-8CE5-3F91270902C4}"/>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Motomel</c:v>
                </c:pt>
                <c:pt idx="1">
                  <c:v>Corven Motos</c:v>
                </c:pt>
              </c:strCache>
            </c:strRef>
          </c:cat>
          <c:val>
            <c:numRef>
              <c:f>Sheet1!$C$2:$C$3</c:f>
              <c:numCache>
                <c:formatCode>General</c:formatCode>
                <c:ptCount val="2"/>
                <c:pt idx="0">
                  <c:v>15</c:v>
                </c:pt>
                <c:pt idx="1">
                  <c:v>4</c:v>
                </c:pt>
              </c:numCache>
            </c:numRef>
          </c:val>
          <c:extLst>
            <c:ext xmlns:c16="http://schemas.microsoft.com/office/drawing/2014/chart" uri="{C3380CC4-5D6E-409C-BE32-E72D297353CC}">
              <c16:uniqueId val="{00000001-A5E9-4075-8CE5-3F91270902C4}"/>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Motomel</c:v>
                </c:pt>
                <c:pt idx="1">
                  <c:v>Corven Motos</c:v>
                </c:pt>
              </c:strCache>
            </c:strRef>
          </c:cat>
          <c:val>
            <c:numRef>
              <c:f>Sheet1!$D$2:$D$3</c:f>
              <c:numCache>
                <c:formatCode>General</c:formatCode>
                <c:ptCount val="2"/>
                <c:pt idx="0">
                  <c:v>5</c:v>
                </c:pt>
                <c:pt idx="1">
                  <c:v>0</c:v>
                </c:pt>
              </c:numCache>
            </c:numRef>
          </c:val>
          <c:extLst>
            <c:ext xmlns:c16="http://schemas.microsoft.com/office/drawing/2014/chart" uri="{C3380CC4-5D6E-409C-BE32-E72D297353CC}">
              <c16:uniqueId val="{00000002-A5E9-4075-8CE5-3F91270902C4}"/>
            </c:ext>
          </c:extLst>
        </c:ser>
        <c:dLbls>
          <c:showLegendKey val="0"/>
          <c:showVal val="0"/>
          <c:showCatName val="0"/>
          <c:showSerName val="0"/>
          <c:showPercent val="0"/>
          <c:showBubbleSize val="0"/>
        </c:dLbls>
        <c:gapWidth val="150"/>
        <c:overlap val="100"/>
        <c:axId val="253681912"/>
        <c:axId val="253682240"/>
      </c:barChart>
      <c:catAx>
        <c:axId val="25368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82240"/>
        <c:crosses val="autoZero"/>
        <c:auto val="1"/>
        <c:lblAlgn val="ctr"/>
        <c:lblOffset val="100"/>
        <c:noMultiLvlLbl val="0"/>
      </c:catAx>
      <c:valAx>
        <c:axId val="253682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8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0</c:v>
                </c:pt>
                <c:pt idx="1">
                  <c:v>0</c:v>
                </c:pt>
                <c:pt idx="2">
                  <c:v>0</c:v>
                </c:pt>
                <c:pt idx="3">
                  <c:v>1</c:v>
                </c:pt>
                <c:pt idx="4">
                  <c:v>0</c:v>
                </c:pt>
                <c:pt idx="5">
                  <c:v>1</c:v>
                </c:pt>
                <c:pt idx="6">
                  <c:v>0</c:v>
                </c:pt>
                <c:pt idx="7">
                  <c:v>0</c:v>
                </c:pt>
                <c:pt idx="8">
                  <c:v>0</c:v>
                </c:pt>
                <c:pt idx="9">
                  <c:v>0</c:v>
                </c:pt>
                <c:pt idx="10">
                  <c:v>0</c:v>
                </c:pt>
                <c:pt idx="11">
                  <c:v>0</c:v>
                </c:pt>
                <c:pt idx="12">
                  <c:v>0</c:v>
                </c:pt>
                <c:pt idx="13">
                  <c:v>0</c:v>
                </c:pt>
                <c:pt idx="14">
                  <c:v>0</c:v>
                </c:pt>
                <c:pt idx="15">
                  <c:v>1</c:v>
                </c:pt>
                <c:pt idx="16">
                  <c:v>0</c:v>
                </c:pt>
                <c:pt idx="17">
                  <c:v>1</c:v>
                </c:pt>
                <c:pt idx="18">
                  <c:v>0</c:v>
                </c:pt>
                <c:pt idx="19">
                  <c:v>0</c:v>
                </c:pt>
                <c:pt idx="20">
                  <c:v>0</c:v>
                </c:pt>
                <c:pt idx="21">
                  <c:v>0</c:v>
                </c:pt>
                <c:pt idx="22">
                  <c:v>0</c:v>
                </c:pt>
                <c:pt idx="23">
                  <c:v>0</c:v>
                </c:pt>
                <c:pt idx="24">
                  <c:v>1</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0-F9A5-41BA-92F2-4C872CEDA6D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F9A5-41BA-92F2-4C872CEDA6D1}"/>
            </c:ext>
          </c:extLst>
        </c:ser>
        <c:dLbls>
          <c:showLegendKey val="0"/>
          <c:showVal val="0"/>
          <c:showCatName val="0"/>
          <c:showSerName val="0"/>
          <c:showPercent val="0"/>
          <c:showBubbleSize val="0"/>
        </c:dLbls>
        <c:smooth val="0"/>
        <c:axId val="314466184"/>
        <c:axId val="314470120"/>
      </c:lineChart>
      <c:dateAx>
        <c:axId val="31446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470120"/>
        <c:crosses val="autoZero"/>
        <c:auto val="1"/>
        <c:lblOffset val="100"/>
        <c:baseTimeUnit val="days"/>
      </c:dateAx>
      <c:valAx>
        <c:axId val="31447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46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Motomel</c:v>
                </c:pt>
                <c:pt idx="1">
                  <c:v>Corven Motos</c:v>
                </c:pt>
              </c:strCache>
            </c:strRef>
          </c:cat>
          <c:val>
            <c:numRef>
              <c:f>Sheet1!$B$2:$B$3</c:f>
              <c:numCache>
                <c:formatCode>General</c:formatCode>
                <c:ptCount val="2"/>
                <c:pt idx="0">
                  <c:v>3287</c:v>
                </c:pt>
                <c:pt idx="1">
                  <c:v>43</c:v>
                </c:pt>
              </c:numCache>
            </c:numRef>
          </c:val>
          <c:extLst>
            <c:ext xmlns:c16="http://schemas.microsoft.com/office/drawing/2014/chart" uri="{C3380CC4-5D6E-409C-BE32-E72D297353CC}">
              <c16:uniqueId val="{00000000-BAA2-466D-AF7D-9A0A74354E4D}"/>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Motomel</c:v>
                </c:pt>
                <c:pt idx="1">
                  <c:v>Corven Motos</c:v>
                </c:pt>
              </c:strCache>
            </c:strRef>
          </c:cat>
          <c:val>
            <c:numRef>
              <c:f>Sheet1!$C$2:$C$3</c:f>
              <c:numCache>
                <c:formatCode>General</c:formatCode>
                <c:ptCount val="2"/>
                <c:pt idx="0">
                  <c:v>110</c:v>
                </c:pt>
                <c:pt idx="1">
                  <c:v>7</c:v>
                </c:pt>
              </c:numCache>
            </c:numRef>
          </c:val>
          <c:extLst>
            <c:ext xmlns:c16="http://schemas.microsoft.com/office/drawing/2014/chart" uri="{C3380CC4-5D6E-409C-BE32-E72D297353CC}">
              <c16:uniqueId val="{00000001-BAA2-466D-AF7D-9A0A74354E4D}"/>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Motomel</c:v>
                </c:pt>
                <c:pt idx="1">
                  <c:v>Corven Motos</c:v>
                </c:pt>
              </c:strCache>
            </c:strRef>
          </c:cat>
          <c:val>
            <c:numRef>
              <c:f>Sheet1!$D$2:$D$3</c:f>
              <c:numCache>
                <c:formatCode>General</c:formatCode>
                <c:ptCount val="2"/>
                <c:pt idx="0">
                  <c:v>16</c:v>
                </c:pt>
                <c:pt idx="1">
                  <c:v>0</c:v>
                </c:pt>
              </c:numCache>
            </c:numRef>
          </c:val>
          <c:extLst>
            <c:ext xmlns:c16="http://schemas.microsoft.com/office/drawing/2014/chart" uri="{C3380CC4-5D6E-409C-BE32-E72D297353CC}">
              <c16:uniqueId val="{00000002-BAA2-466D-AF7D-9A0A74354E4D}"/>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Motomel</c:v>
                </c:pt>
                <c:pt idx="1">
                  <c:v>Corven Motos</c:v>
                </c:pt>
              </c:strCache>
            </c:strRef>
          </c:cat>
          <c:val>
            <c:numRef>
              <c:f>Sheet1!$E$2:$E$3</c:f>
              <c:numCache>
                <c:formatCode>General</c:formatCode>
                <c:ptCount val="2"/>
                <c:pt idx="0">
                  <c:v>5</c:v>
                </c:pt>
                <c:pt idx="1">
                  <c:v>0</c:v>
                </c:pt>
              </c:numCache>
            </c:numRef>
          </c:val>
          <c:extLst>
            <c:ext xmlns:c16="http://schemas.microsoft.com/office/drawing/2014/chart" uri="{C3380CC4-5D6E-409C-BE32-E72D297353CC}">
              <c16:uniqueId val="{00000003-BAA2-466D-AF7D-9A0A74354E4D}"/>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Motomel</c:v>
                </c:pt>
                <c:pt idx="1">
                  <c:v>Corven Motos</c:v>
                </c:pt>
              </c:strCache>
            </c:strRef>
          </c:cat>
          <c:val>
            <c:numRef>
              <c:f>Sheet1!$F$2:$F$3</c:f>
              <c:numCache>
                <c:formatCode>General</c:formatCode>
                <c:ptCount val="2"/>
                <c:pt idx="0">
                  <c:v>0</c:v>
                </c:pt>
                <c:pt idx="1">
                  <c:v>0</c:v>
                </c:pt>
              </c:numCache>
            </c:numRef>
          </c:val>
          <c:extLst>
            <c:ext xmlns:c16="http://schemas.microsoft.com/office/drawing/2014/chart" uri="{C3380CC4-5D6E-409C-BE32-E72D297353CC}">
              <c16:uniqueId val="{00000004-BAA2-466D-AF7D-9A0A74354E4D}"/>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Motomel</c:v>
                </c:pt>
                <c:pt idx="1">
                  <c:v>Corven Motos</c:v>
                </c:pt>
              </c:strCache>
            </c:strRef>
          </c:cat>
          <c:val>
            <c:numRef>
              <c:f>Sheet1!$G$2:$G$3</c:f>
              <c:numCache>
                <c:formatCode>General</c:formatCode>
                <c:ptCount val="2"/>
                <c:pt idx="0">
                  <c:v>2</c:v>
                </c:pt>
                <c:pt idx="1">
                  <c:v>0</c:v>
                </c:pt>
              </c:numCache>
            </c:numRef>
          </c:val>
          <c:extLst>
            <c:ext xmlns:c16="http://schemas.microsoft.com/office/drawing/2014/chart" uri="{C3380CC4-5D6E-409C-BE32-E72D297353CC}">
              <c16:uniqueId val="{00000005-BAA2-466D-AF7D-9A0A74354E4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Motomel</c:v>
                </c:pt>
                <c:pt idx="1">
                  <c:v>Corven Motos</c:v>
                </c:pt>
              </c:strCache>
            </c:strRef>
          </c:cat>
          <c:val>
            <c:numRef>
              <c:f>Sheet1!$H$2:$H$3</c:f>
              <c:numCache>
                <c:formatCode>General</c:formatCode>
                <c:ptCount val="2"/>
                <c:pt idx="0">
                  <c:v>350</c:v>
                </c:pt>
                <c:pt idx="1">
                  <c:v>25</c:v>
                </c:pt>
              </c:numCache>
            </c:numRef>
          </c:val>
          <c:extLst>
            <c:ext xmlns:c16="http://schemas.microsoft.com/office/drawing/2014/chart" uri="{C3380CC4-5D6E-409C-BE32-E72D297353CC}">
              <c16:uniqueId val="{00000006-BAA2-466D-AF7D-9A0A74354E4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Motomel</c:v>
                </c:pt>
                <c:pt idx="1">
                  <c:v>Corven Motos</c:v>
                </c:pt>
              </c:strCache>
            </c:strRef>
          </c:cat>
          <c:val>
            <c:numRef>
              <c:f>Sheet1!$I$2:$I$3</c:f>
              <c:numCache>
                <c:formatCode>General</c:formatCode>
                <c:ptCount val="2"/>
                <c:pt idx="0">
                  <c:v>119</c:v>
                </c:pt>
                <c:pt idx="1">
                  <c:v>7</c:v>
                </c:pt>
              </c:numCache>
            </c:numRef>
          </c:val>
          <c:extLst>
            <c:ext xmlns:c16="http://schemas.microsoft.com/office/drawing/2014/chart" uri="{C3380CC4-5D6E-409C-BE32-E72D297353CC}">
              <c16:uniqueId val="{00000007-BAA2-466D-AF7D-9A0A74354E4D}"/>
            </c:ext>
          </c:extLst>
        </c:ser>
        <c:dLbls>
          <c:showLegendKey val="0"/>
          <c:showVal val="0"/>
          <c:showCatName val="0"/>
          <c:showSerName val="0"/>
          <c:showPercent val="0"/>
          <c:showBubbleSize val="0"/>
        </c:dLbls>
        <c:gapWidth val="150"/>
        <c:overlap val="100"/>
        <c:axId val="405978384"/>
        <c:axId val="405985272"/>
      </c:barChart>
      <c:catAx>
        <c:axId val="40597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85272"/>
        <c:crosses val="autoZero"/>
        <c:auto val="1"/>
        <c:lblAlgn val="ctr"/>
        <c:lblOffset val="100"/>
        <c:noMultiLvlLbl val="0"/>
      </c:catAx>
      <c:valAx>
        <c:axId val="405985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7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1.5773978099468899E-2</c:v>
                </c:pt>
                <c:pt idx="1">
                  <c:v>9.2472813824393305E-2</c:v>
                </c:pt>
                <c:pt idx="2">
                  <c:v>2.0438687099972101E-2</c:v>
                </c:pt>
              </c:numCache>
            </c:numRef>
          </c:val>
          <c:extLst>
            <c:ext xmlns:c16="http://schemas.microsoft.com/office/drawing/2014/chart" uri="{C3380CC4-5D6E-409C-BE32-E72D297353CC}">
              <c16:uniqueId val="{00000000-768D-44FE-9E90-3A4B977FEB3E}"/>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1.08634886783095E-2</c:v>
                </c:pt>
                <c:pt idx="1">
                  <c:v>1.06361398643367E-2</c:v>
                </c:pt>
                <c:pt idx="2">
                  <c:v>0</c:v>
                </c:pt>
              </c:numCache>
            </c:numRef>
          </c:val>
          <c:extLst>
            <c:ext xmlns:c16="http://schemas.microsoft.com/office/drawing/2014/chart" uri="{C3380CC4-5D6E-409C-BE32-E72D297353CC}">
              <c16:uniqueId val="{00000001-768D-44FE-9E90-3A4B977FEB3E}"/>
            </c:ext>
          </c:extLst>
        </c:ser>
        <c:dLbls>
          <c:showLegendKey val="0"/>
          <c:showVal val="0"/>
          <c:showCatName val="0"/>
          <c:showSerName val="0"/>
          <c:showPercent val="0"/>
          <c:showBubbleSize val="0"/>
        </c:dLbls>
        <c:gapWidth val="219"/>
        <c:overlap val="-27"/>
        <c:axId val="406118000"/>
        <c:axId val="406118328"/>
      </c:barChart>
      <c:catAx>
        <c:axId val="40611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18328"/>
        <c:crosses val="autoZero"/>
        <c:auto val="1"/>
        <c:lblAlgn val="ctr"/>
        <c:lblOffset val="100"/>
        <c:noMultiLvlLbl val="0"/>
      </c:catAx>
      <c:valAx>
        <c:axId val="40611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1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0</c:v>
                </c:pt>
                <c:pt idx="1">
                  <c:v>0</c:v>
                </c:pt>
                <c:pt idx="2">
                  <c:v>0</c:v>
                </c:pt>
                <c:pt idx="3">
                  <c:v>0</c:v>
                </c:pt>
                <c:pt idx="4">
                  <c:v>0.51530808552740104</c:v>
                </c:pt>
                <c:pt idx="5">
                  <c:v>0</c:v>
                </c:pt>
                <c:pt idx="6">
                  <c:v>5.5218976529976899E-2</c:v>
                </c:pt>
                <c:pt idx="7">
                  <c:v>0</c:v>
                </c:pt>
                <c:pt idx="8">
                  <c:v>0</c:v>
                </c:pt>
                <c:pt idx="9">
                  <c:v>1.83814183415268E-2</c:v>
                </c:pt>
                <c:pt idx="10">
                  <c:v>5.36784368839179E-2</c:v>
                </c:pt>
                <c:pt idx="11">
                  <c:v>0</c:v>
                </c:pt>
                <c:pt idx="12">
                  <c:v>0</c:v>
                </c:pt>
                <c:pt idx="13">
                  <c:v>1.9403158834258201E-2</c:v>
                </c:pt>
                <c:pt idx="14">
                  <c:v>0</c:v>
                </c:pt>
                <c:pt idx="15">
                  <c:v>0</c:v>
                </c:pt>
                <c:pt idx="16">
                  <c:v>0</c:v>
                </c:pt>
                <c:pt idx="17">
                  <c:v>8.0694594238095593E-2</c:v>
                </c:pt>
                <c:pt idx="18">
                  <c:v>1.12455405615015E-2</c:v>
                </c:pt>
                <c:pt idx="19">
                  <c:v>2.71302056082011E-3</c:v>
                </c:pt>
                <c:pt idx="20">
                  <c:v>1.3170739265847499E-2</c:v>
                </c:pt>
                <c:pt idx="21">
                  <c:v>1.54877279115961E-2</c:v>
                </c:pt>
                <c:pt idx="22">
                  <c:v>1.16102665717205E-3</c:v>
                </c:pt>
                <c:pt idx="23">
                  <c:v>5.9956444544156896E-3</c:v>
                </c:pt>
                <c:pt idx="24">
                  <c:v>4.6390975408917099E-3</c:v>
                </c:pt>
                <c:pt idx="25">
                  <c:v>1.15907088877556E-3</c:v>
                </c:pt>
                <c:pt idx="26">
                  <c:v>2.2397367923107502E-2</c:v>
                </c:pt>
                <c:pt idx="27">
                  <c:v>0</c:v>
                </c:pt>
                <c:pt idx="28">
                  <c:v>0</c:v>
                </c:pt>
                <c:pt idx="29">
                  <c:v>0</c:v>
                </c:pt>
                <c:pt idx="30">
                  <c:v>1.8501031047042701E-2</c:v>
                </c:pt>
              </c:numCache>
            </c:numRef>
          </c:val>
          <c:smooth val="0"/>
          <c:extLst>
            <c:ext xmlns:c16="http://schemas.microsoft.com/office/drawing/2014/chart" uri="{C3380CC4-5D6E-409C-BE32-E72D297353CC}">
              <c16:uniqueId val="{00000000-A7D8-490B-A039-BA32E30B617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0</c:v>
                </c:pt>
                <c:pt idx="1">
                  <c:v>0</c:v>
                </c:pt>
                <c:pt idx="2">
                  <c:v>0</c:v>
                </c:pt>
                <c:pt idx="3">
                  <c:v>5.9133108627520596E-3</c:v>
                </c:pt>
                <c:pt idx="4">
                  <c:v>0</c:v>
                </c:pt>
                <c:pt idx="5">
                  <c:v>2.12851500603079E-2</c:v>
                </c:pt>
                <c:pt idx="6">
                  <c:v>0</c:v>
                </c:pt>
                <c:pt idx="7">
                  <c:v>0</c:v>
                </c:pt>
                <c:pt idx="8">
                  <c:v>0</c:v>
                </c:pt>
                <c:pt idx="9">
                  <c:v>0</c:v>
                </c:pt>
                <c:pt idx="10">
                  <c:v>0</c:v>
                </c:pt>
                <c:pt idx="11">
                  <c:v>0</c:v>
                </c:pt>
                <c:pt idx="12">
                  <c:v>0</c:v>
                </c:pt>
                <c:pt idx="13">
                  <c:v>0</c:v>
                </c:pt>
                <c:pt idx="14">
                  <c:v>0</c:v>
                </c:pt>
                <c:pt idx="15">
                  <c:v>0</c:v>
                </c:pt>
                <c:pt idx="16">
                  <c:v>0</c:v>
                </c:pt>
                <c:pt idx="17">
                  <c:v>0</c:v>
                </c:pt>
                <c:pt idx="18">
                  <c:v>0</c:v>
                </c:pt>
                <c:pt idx="19">
                  <c:v>1.1811535145222801E-2</c:v>
                </c:pt>
                <c:pt idx="20">
                  <c:v>0</c:v>
                </c:pt>
                <c:pt idx="21">
                  <c:v>8.2671957671957702E-3</c:v>
                </c:pt>
                <c:pt idx="22">
                  <c:v>0</c:v>
                </c:pt>
                <c:pt idx="23">
                  <c:v>1.18094428304873E-2</c:v>
                </c:pt>
                <c:pt idx="24">
                  <c:v>0</c:v>
                </c:pt>
                <c:pt idx="25">
                  <c:v>1.29882397392906E-2</c:v>
                </c:pt>
                <c:pt idx="26">
                  <c:v>1.1806793629054201E-2</c:v>
                </c:pt>
                <c:pt idx="27">
                  <c:v>0</c:v>
                </c:pt>
                <c:pt idx="28">
                  <c:v>9.4432050237850708E-3</c:v>
                </c:pt>
                <c:pt idx="29">
                  <c:v>3.5406585624926201E-3</c:v>
                </c:pt>
                <c:pt idx="30">
                  <c:v>0</c:v>
                </c:pt>
              </c:numCache>
            </c:numRef>
          </c:val>
          <c:smooth val="0"/>
          <c:extLst>
            <c:ext xmlns:c16="http://schemas.microsoft.com/office/drawing/2014/chart" uri="{C3380CC4-5D6E-409C-BE32-E72D297353CC}">
              <c16:uniqueId val="{00000001-A7D8-490B-A039-BA32E30B617B}"/>
            </c:ext>
          </c:extLst>
        </c:ser>
        <c:dLbls>
          <c:showLegendKey val="0"/>
          <c:showVal val="0"/>
          <c:showCatName val="0"/>
          <c:showSerName val="0"/>
          <c:showPercent val="0"/>
          <c:showBubbleSize val="0"/>
        </c:dLbls>
        <c:smooth val="0"/>
        <c:axId val="406110128"/>
        <c:axId val="406120624"/>
      </c:lineChart>
      <c:dateAx>
        <c:axId val="40611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20624"/>
        <c:crosses val="autoZero"/>
        <c:auto val="1"/>
        <c:lblOffset val="100"/>
        <c:baseTimeUnit val="days"/>
      </c:dateAx>
      <c:valAx>
        <c:axId val="40612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1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1.22746242601129E-2</c:v>
                </c:pt>
                <c:pt idx="1">
                  <c:v>4.6435747862331997E-2</c:v>
                </c:pt>
                <c:pt idx="2">
                  <c:v>0.25883870364381001</c:v>
                </c:pt>
                <c:pt idx="3">
                  <c:v>1.5976495068718399E-2</c:v>
                </c:pt>
                <c:pt idx="4">
                  <c:v>2.9225295857411699E-2</c:v>
                </c:pt>
                <c:pt idx="5">
                  <c:v>1.55868244572863E-2</c:v>
                </c:pt>
                <c:pt idx="6">
                  <c:v>1.16901183429647E-3</c:v>
                </c:pt>
              </c:numCache>
            </c:numRef>
          </c:val>
          <c:extLst>
            <c:ext xmlns:c16="http://schemas.microsoft.com/office/drawing/2014/chart" uri="{C3380CC4-5D6E-409C-BE32-E72D297353CC}">
              <c16:uniqueId val="{00000000-EA14-4E29-A797-63DA1A5FB808}"/>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1.1815303180679601E-2</c:v>
                </c:pt>
                <c:pt idx="1">
                  <c:v>5.9076515903398099E-3</c:v>
                </c:pt>
                <c:pt idx="2">
                  <c:v>1.29968334987476E-2</c:v>
                </c:pt>
                <c:pt idx="3">
                  <c:v>1.49660506955275E-2</c:v>
                </c:pt>
                <c:pt idx="5">
                  <c:v>8.8614773855097105E-3</c:v>
                </c:pt>
                <c:pt idx="6">
                  <c:v>3.5445909542038902E-3</c:v>
                </c:pt>
              </c:numCache>
            </c:numRef>
          </c:val>
          <c:extLst>
            <c:ext xmlns:c16="http://schemas.microsoft.com/office/drawing/2014/chart" uri="{C3380CC4-5D6E-409C-BE32-E72D297353CC}">
              <c16:uniqueId val="{00000001-EA14-4E29-A797-63DA1A5FB808}"/>
            </c:ext>
          </c:extLst>
        </c:ser>
        <c:dLbls>
          <c:showLegendKey val="0"/>
          <c:showVal val="0"/>
          <c:showCatName val="0"/>
          <c:showSerName val="0"/>
          <c:showPercent val="0"/>
          <c:showBubbleSize val="0"/>
        </c:dLbls>
        <c:gapWidth val="219"/>
        <c:overlap val="-27"/>
        <c:axId val="310489632"/>
        <c:axId val="405999048"/>
      </c:barChart>
      <c:catAx>
        <c:axId val="31048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99048"/>
        <c:crosses val="autoZero"/>
        <c:auto val="1"/>
        <c:lblAlgn val="ctr"/>
        <c:lblOffset val="100"/>
        <c:noMultiLvlLbl val="0"/>
      </c:catAx>
      <c:valAx>
        <c:axId val="40599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8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2.44325920380941E-2</c:v>
                </c:pt>
                <c:pt idx="1">
                  <c:v>0</c:v>
                </c:pt>
                <c:pt idx="2">
                  <c:v>0</c:v>
                </c:pt>
                <c:pt idx="3">
                  <c:v>1.9494089392096299E-2</c:v>
                </c:pt>
                <c:pt idx="4">
                  <c:v>0</c:v>
                </c:pt>
                <c:pt idx="5">
                  <c:v>0</c:v>
                </c:pt>
                <c:pt idx="6">
                  <c:v>0</c:v>
                </c:pt>
                <c:pt idx="7">
                  <c:v>0</c:v>
                </c:pt>
                <c:pt idx="8">
                  <c:v>0</c:v>
                </c:pt>
                <c:pt idx="9">
                  <c:v>0</c:v>
                </c:pt>
                <c:pt idx="10">
                  <c:v>0</c:v>
                </c:pt>
                <c:pt idx="11">
                  <c:v>0</c:v>
                </c:pt>
                <c:pt idx="12">
                  <c:v>0</c:v>
                </c:pt>
                <c:pt idx="13">
                  <c:v>0</c:v>
                </c:pt>
                <c:pt idx="14">
                  <c:v>1.0172015844795901</c:v>
                </c:pt>
                <c:pt idx="15">
                  <c:v>9.3571629082062294E-3</c:v>
                </c:pt>
                <c:pt idx="16">
                  <c:v>7.8366239356227205E-2</c:v>
                </c:pt>
                <c:pt idx="17">
                  <c:v>1.32559807866255E-2</c:v>
                </c:pt>
                <c:pt idx="18">
                  <c:v>1.5790212407597998E-2</c:v>
                </c:pt>
                <c:pt idx="19">
                  <c:v>9.7470446960481599E-3</c:v>
                </c:pt>
                <c:pt idx="20">
                  <c:v>6.6279903933127498E-3</c:v>
                </c:pt>
                <c:pt idx="21">
                  <c:v>2.3132986078621E-2</c:v>
                </c:pt>
                <c:pt idx="22">
                  <c:v>1.16964536352578E-3</c:v>
                </c:pt>
                <c:pt idx="23">
                  <c:v>6.8229312872337099E-3</c:v>
                </c:pt>
              </c:numCache>
            </c:numRef>
          </c:val>
          <c:smooth val="0"/>
          <c:extLst>
            <c:ext xmlns:c16="http://schemas.microsoft.com/office/drawing/2014/chart" uri="{C3380CC4-5D6E-409C-BE32-E72D297353CC}">
              <c16:uniqueId val="{00000000-757C-4ACB-8A5C-DAC2EF102275}"/>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1.2406654693260201E-2</c:v>
                </c:pt>
                <c:pt idx="1">
                  <c:v>0</c:v>
                </c:pt>
                <c:pt idx="2">
                  <c:v>0</c:v>
                </c:pt>
                <c:pt idx="3">
                  <c:v>0</c:v>
                </c:pt>
                <c:pt idx="4">
                  <c:v>0</c:v>
                </c:pt>
                <c:pt idx="5">
                  <c:v>0</c:v>
                </c:pt>
                <c:pt idx="6">
                  <c:v>0</c:v>
                </c:pt>
                <c:pt idx="7">
                  <c:v>0</c:v>
                </c:pt>
                <c:pt idx="8">
                  <c:v>0</c:v>
                </c:pt>
                <c:pt idx="9">
                  <c:v>0</c:v>
                </c:pt>
                <c:pt idx="10">
                  <c:v>0</c:v>
                </c:pt>
                <c:pt idx="11">
                  <c:v>0</c:v>
                </c:pt>
                <c:pt idx="12">
                  <c:v>2.12685509027318E-2</c:v>
                </c:pt>
                <c:pt idx="13">
                  <c:v>0</c:v>
                </c:pt>
                <c:pt idx="14">
                  <c:v>0</c:v>
                </c:pt>
                <c:pt idx="15">
                  <c:v>0</c:v>
                </c:pt>
                <c:pt idx="16">
                  <c:v>8.2711031288401505E-3</c:v>
                </c:pt>
                <c:pt idx="17">
                  <c:v>6.4987238869458402E-3</c:v>
                </c:pt>
                <c:pt idx="18">
                  <c:v>5.9079308063144003E-3</c:v>
                </c:pt>
                <c:pt idx="19">
                  <c:v>0</c:v>
                </c:pt>
                <c:pt idx="20">
                  <c:v>0</c:v>
                </c:pt>
                <c:pt idx="21">
                  <c:v>1.1815861612628801E-2</c:v>
                </c:pt>
                <c:pt idx="22">
                  <c:v>0</c:v>
                </c:pt>
                <c:pt idx="23">
                  <c:v>1.1815861612628801E-2</c:v>
                </c:pt>
              </c:numCache>
            </c:numRef>
          </c:val>
          <c:smooth val="0"/>
          <c:extLst>
            <c:ext xmlns:c16="http://schemas.microsoft.com/office/drawing/2014/chart" uri="{C3380CC4-5D6E-409C-BE32-E72D297353CC}">
              <c16:uniqueId val="{00000001-757C-4ACB-8A5C-DAC2EF102275}"/>
            </c:ext>
          </c:extLst>
        </c:ser>
        <c:dLbls>
          <c:showLegendKey val="0"/>
          <c:showVal val="0"/>
          <c:showCatName val="0"/>
          <c:showSerName val="0"/>
          <c:showPercent val="0"/>
          <c:showBubbleSize val="0"/>
        </c:dLbls>
        <c:smooth val="0"/>
        <c:axId val="419585720"/>
        <c:axId val="419586704"/>
      </c:lineChart>
      <c:catAx>
        <c:axId val="41958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86704"/>
        <c:crosses val="autoZero"/>
        <c:auto val="1"/>
        <c:lblAlgn val="ctr"/>
        <c:lblOffset val="100"/>
        <c:noMultiLvlLbl val="0"/>
      </c:catAx>
      <c:valAx>
        <c:axId val="41958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8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56128-BD72-4BD4-98B9-94E6A35C3D03}"/>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F28DC133-8424-4E26-8A4A-A8DEFAA32D7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24363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ED673-0942-43DF-A840-F76EF6869D2E}"/>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B817B3E3-C2EA-40B2-B02E-37EB44263617}"/>
              </a:ext>
            </a:extLst>
          </p:cNvPr>
          <p:cNvGraphicFramePr>
            <a:graphicFrameLocks noGrp="1"/>
          </p:cNvGraphicFramePr>
          <p:nvPr>
            <p:ph type="tbl" sz="quarter" idx="13"/>
            <p:extLst>
              <p:ext uri="{D42A27DB-BD31-4B8C-83A1-F6EECF244321}">
                <p14:modId xmlns:p14="http://schemas.microsoft.com/office/powerpoint/2010/main" val="2359604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13733313"/>
                    </a:ext>
                  </a:extLst>
                </a:gridCol>
                <a:gridCol w="740664">
                  <a:extLst>
                    <a:ext uri="{9D8B030D-6E8A-4147-A177-3AD203B41FA5}">
                      <a16:colId xmlns:a16="http://schemas.microsoft.com/office/drawing/2014/main" val="1715138794"/>
                    </a:ext>
                  </a:extLst>
                </a:gridCol>
                <a:gridCol w="740664">
                  <a:extLst>
                    <a:ext uri="{9D8B030D-6E8A-4147-A177-3AD203B41FA5}">
                      <a16:colId xmlns:a16="http://schemas.microsoft.com/office/drawing/2014/main" val="3294182693"/>
                    </a:ext>
                  </a:extLst>
                </a:gridCol>
                <a:gridCol w="740664">
                  <a:extLst>
                    <a:ext uri="{9D8B030D-6E8A-4147-A177-3AD203B41FA5}">
                      <a16:colId xmlns:a16="http://schemas.microsoft.com/office/drawing/2014/main" val="2716053367"/>
                    </a:ext>
                  </a:extLst>
                </a:gridCol>
                <a:gridCol w="740664">
                  <a:extLst>
                    <a:ext uri="{9D8B030D-6E8A-4147-A177-3AD203B41FA5}">
                      <a16:colId xmlns:a16="http://schemas.microsoft.com/office/drawing/2014/main" val="2145637492"/>
                    </a:ext>
                  </a:extLst>
                </a:gridCol>
                <a:gridCol w="740664">
                  <a:extLst>
                    <a:ext uri="{9D8B030D-6E8A-4147-A177-3AD203B41FA5}">
                      <a16:colId xmlns:a16="http://schemas.microsoft.com/office/drawing/2014/main" val="1375991331"/>
                    </a:ext>
                  </a:extLst>
                </a:gridCol>
                <a:gridCol w="740664">
                  <a:extLst>
                    <a:ext uri="{9D8B030D-6E8A-4147-A177-3AD203B41FA5}">
                      <a16:colId xmlns:a16="http://schemas.microsoft.com/office/drawing/2014/main" val="2941803679"/>
                    </a:ext>
                  </a:extLst>
                </a:gridCol>
                <a:gridCol w="740664">
                  <a:extLst>
                    <a:ext uri="{9D8B030D-6E8A-4147-A177-3AD203B41FA5}">
                      <a16:colId xmlns:a16="http://schemas.microsoft.com/office/drawing/2014/main" val="3090558526"/>
                    </a:ext>
                  </a:extLst>
                </a:gridCol>
                <a:gridCol w="740664">
                  <a:extLst>
                    <a:ext uri="{9D8B030D-6E8A-4147-A177-3AD203B41FA5}">
                      <a16:colId xmlns:a16="http://schemas.microsoft.com/office/drawing/2014/main" val="2281019696"/>
                    </a:ext>
                  </a:extLst>
                </a:gridCol>
                <a:gridCol w="740664">
                  <a:extLst>
                    <a:ext uri="{9D8B030D-6E8A-4147-A177-3AD203B41FA5}">
                      <a16:colId xmlns:a16="http://schemas.microsoft.com/office/drawing/2014/main" val="40952375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92442235"/>
                  </a:ext>
                </a:extLst>
              </a:tr>
              <a:tr h="370840">
                <a:tc>
                  <a:txBody>
                    <a:bodyPr/>
                    <a:lstStyle/>
                    <a:p>
                      <a:r>
                        <a:rPr lang="en-US" sz="1000"/>
                        <a:t>Motomel</a:t>
                      </a:r>
                    </a:p>
                  </a:txBody>
                  <a:tcPr/>
                </a:tc>
                <a:tc>
                  <a:txBody>
                    <a:bodyPr/>
                    <a:lstStyle/>
                    <a:p>
                      <a:r>
                        <a:rPr lang="en-US" sz="1000"/>
                        <a:t>259516</a:t>
                      </a:r>
                    </a:p>
                  </a:txBody>
                  <a:tcPr/>
                </a:tc>
                <a:tc>
                  <a:txBody>
                    <a:bodyPr/>
                    <a:lstStyle/>
                    <a:p>
                      <a:r>
                        <a:rPr lang="en-US" sz="1000"/>
                        <a:t>6157</a:t>
                      </a:r>
                    </a:p>
                  </a:txBody>
                  <a:tcPr/>
                </a:tc>
                <a:tc>
                  <a:txBody>
                    <a:bodyPr/>
                    <a:lstStyle/>
                    <a:p>
                      <a:r>
                        <a:rPr lang="en-US" sz="1000"/>
                        <a:t>22</a:t>
                      </a:r>
                    </a:p>
                  </a:txBody>
                  <a:tcPr/>
                </a:tc>
                <a:tc>
                  <a:txBody>
                    <a:bodyPr/>
                    <a:lstStyle/>
                    <a:p>
                      <a:r>
                        <a:rPr lang="en-US" sz="1000"/>
                        <a:t>3420</a:t>
                      </a:r>
                    </a:p>
                  </a:txBody>
                  <a:tcPr/>
                </a:tc>
                <a:tc>
                  <a:txBody>
                    <a:bodyPr/>
                    <a:lstStyle/>
                    <a:p>
                      <a:r>
                        <a:rPr lang="en-US" sz="1000"/>
                        <a:t>350</a:t>
                      </a:r>
                    </a:p>
                  </a:txBody>
                  <a:tcPr/>
                </a:tc>
                <a:tc>
                  <a:txBody>
                    <a:bodyPr/>
                    <a:lstStyle/>
                    <a:p>
                      <a:r>
                        <a:rPr lang="en-US" sz="1000"/>
                        <a:t>119</a:t>
                      </a:r>
                    </a:p>
                  </a:txBody>
                  <a:tcPr/>
                </a:tc>
                <a:tc>
                  <a:txBody>
                    <a:bodyPr/>
                    <a:lstStyle/>
                    <a:p>
                      <a:r>
                        <a:rPr lang="en-US" sz="1000"/>
                        <a:t>6</a:t>
                      </a:r>
                    </a:p>
                  </a:txBody>
                  <a:tcPr/>
                </a:tc>
                <a:tc>
                  <a:txBody>
                    <a:bodyPr/>
                    <a:lstStyle/>
                    <a:p>
                      <a:r>
                        <a:rPr lang="en-US" sz="1000"/>
                        <a:t>0.0689 %</a:t>
                      </a:r>
                    </a:p>
                  </a:txBody>
                  <a:tcPr/>
                </a:tc>
                <a:tc>
                  <a:txBody>
                    <a:bodyPr/>
                    <a:lstStyle/>
                    <a:p>
                      <a:r>
                        <a:rPr lang="en-US" sz="1000"/>
                        <a:t>0.0 %</a:t>
                      </a:r>
                    </a:p>
                  </a:txBody>
                  <a:tcPr/>
                </a:tc>
                <a:extLst>
                  <a:ext uri="{0D108BD9-81ED-4DB2-BD59-A6C34878D82A}">
                    <a16:rowId xmlns:a16="http://schemas.microsoft.com/office/drawing/2014/main" val="3943283386"/>
                  </a:ext>
                </a:extLst>
              </a:tr>
              <a:tr h="370840">
                <a:tc>
                  <a:txBody>
                    <a:bodyPr/>
                    <a:lstStyle/>
                    <a:p>
                      <a:r>
                        <a:rPr lang="en-US" sz="1000"/>
                        <a:t>Corven Motos</a:t>
                      </a:r>
                    </a:p>
                  </a:txBody>
                  <a:tcPr/>
                </a:tc>
                <a:tc>
                  <a:txBody>
                    <a:bodyPr/>
                    <a:lstStyle/>
                    <a:p>
                      <a:r>
                        <a:rPr lang="en-US" sz="1000"/>
                        <a:t>84739</a:t>
                      </a:r>
                    </a:p>
                  </a:txBody>
                  <a:tcPr/>
                </a:tc>
                <a:tc>
                  <a:txBody>
                    <a:bodyPr/>
                    <a:lstStyle/>
                    <a:p>
                      <a:r>
                        <a:rPr lang="en-US" sz="1000"/>
                        <a:t>215</a:t>
                      </a:r>
                    </a:p>
                  </a:txBody>
                  <a:tcPr/>
                </a:tc>
                <a:tc>
                  <a:txBody>
                    <a:bodyPr/>
                    <a:lstStyle/>
                    <a:p>
                      <a:r>
                        <a:rPr lang="en-US" sz="1000"/>
                        <a:t>9</a:t>
                      </a:r>
                    </a:p>
                  </a:txBody>
                  <a:tcPr/>
                </a:tc>
                <a:tc>
                  <a:txBody>
                    <a:bodyPr/>
                    <a:lstStyle/>
                    <a:p>
                      <a:r>
                        <a:rPr lang="en-US" sz="1000"/>
                        <a:t>50</a:t>
                      </a:r>
                    </a:p>
                  </a:txBody>
                  <a:tcPr/>
                </a:tc>
                <a:tc>
                  <a:txBody>
                    <a:bodyPr/>
                    <a:lstStyle/>
                    <a:p>
                      <a:r>
                        <a:rPr lang="en-US" sz="1000"/>
                        <a:t>25</a:t>
                      </a:r>
                    </a:p>
                  </a:txBody>
                  <a:tcPr/>
                </a:tc>
                <a:tc>
                  <a:txBody>
                    <a:bodyPr/>
                    <a:lstStyle/>
                    <a:p>
                      <a:r>
                        <a:rPr lang="en-US" sz="1000"/>
                        <a:t>7</a:t>
                      </a:r>
                    </a:p>
                  </a:txBody>
                  <a:tcPr/>
                </a:tc>
                <a:tc>
                  <a:txBody>
                    <a:bodyPr/>
                    <a:lstStyle/>
                    <a:p>
                      <a:r>
                        <a:rPr lang="en-US" sz="1000"/>
                        <a:t>2</a:t>
                      </a:r>
                    </a:p>
                  </a:txBody>
                  <a:tcPr/>
                </a:tc>
                <a:tc>
                  <a:txBody>
                    <a:bodyPr/>
                    <a:lstStyle/>
                    <a:p>
                      <a:r>
                        <a:rPr lang="en-US" sz="1000"/>
                        <a:t>0.0108 %</a:t>
                      </a:r>
                    </a:p>
                  </a:txBody>
                  <a:tcPr/>
                </a:tc>
                <a:tc>
                  <a:txBody>
                    <a:bodyPr/>
                    <a:lstStyle/>
                    <a:p>
                      <a:r>
                        <a:rPr lang="en-US" sz="1000"/>
                        <a:t>0.0 %</a:t>
                      </a:r>
                    </a:p>
                  </a:txBody>
                  <a:tcPr/>
                </a:tc>
                <a:extLst>
                  <a:ext uri="{0D108BD9-81ED-4DB2-BD59-A6C34878D82A}">
                    <a16:rowId xmlns:a16="http://schemas.microsoft.com/office/drawing/2014/main" val="1567849970"/>
                  </a:ext>
                </a:extLst>
              </a:tr>
            </a:tbl>
          </a:graphicData>
        </a:graphic>
      </p:graphicFrame>
      <p:sp>
        <p:nvSpPr>
          <p:cNvPr id="4" name="Text Placeholder 3">
            <a:extLst>
              <a:ext uri="{FF2B5EF4-FFF2-40B4-BE49-F238E27FC236}">
                <a16:creationId xmlns:a16="http://schemas.microsoft.com/office/drawing/2014/main" id="{66F24897-C17B-4B5B-88AC-555843D2CCD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376538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F1A63-267F-4E0D-8409-AF24D5A4ACB5}"/>
              </a:ext>
            </a:extLst>
          </p:cNvPr>
          <p:cNvSpPr>
            <a:spLocks noGrp="1"/>
          </p:cNvSpPr>
          <p:nvPr>
            <p:ph type="title"/>
          </p:nvPr>
        </p:nvSpPr>
        <p:spPr/>
        <p:txBody>
          <a:bodyPr/>
          <a:lstStyle/>
          <a:p>
            <a:r>
              <a:rPr lang="en-US"/>
              <a:t>Facebook Fans Total | Motomel</a:t>
            </a:r>
          </a:p>
        </p:txBody>
      </p:sp>
      <p:graphicFrame>
        <p:nvGraphicFramePr>
          <p:cNvPr id="6" name="Chart Placeholder 5">
            <a:extLst>
              <a:ext uri="{FF2B5EF4-FFF2-40B4-BE49-F238E27FC236}">
                <a16:creationId xmlns:a16="http://schemas.microsoft.com/office/drawing/2014/main" id="{33365095-7570-429C-B820-1B76D47CBD7F}"/>
              </a:ext>
            </a:extLst>
          </p:cNvPr>
          <p:cNvGraphicFramePr>
            <a:graphicFrameLocks noGrp="1"/>
          </p:cNvGraphicFramePr>
          <p:nvPr>
            <p:ph type="chart" sz="quarter" idx="13"/>
            <p:extLst>
              <p:ext uri="{D42A27DB-BD31-4B8C-83A1-F6EECF244321}">
                <p14:modId xmlns:p14="http://schemas.microsoft.com/office/powerpoint/2010/main" val="394473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1FD0BC-96A9-49D1-B363-353759F10785}"/>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97E9C176-E98B-4570-8501-D4F778ACB2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946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3B88A-3BB4-4F2A-8156-DDE0AE80B3D3}"/>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0193D6C1-75A4-4E55-904D-C9F4DCEF2C0B}"/>
              </a:ext>
            </a:extLst>
          </p:cNvPr>
          <p:cNvGraphicFramePr>
            <a:graphicFrameLocks noGrp="1"/>
          </p:cNvGraphicFramePr>
          <p:nvPr>
            <p:ph type="chart" sz="quarter" idx="13"/>
            <p:extLst>
              <p:ext uri="{D42A27DB-BD31-4B8C-83A1-F6EECF244321}">
                <p14:modId xmlns:p14="http://schemas.microsoft.com/office/powerpoint/2010/main" val="1692899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1D8F27-4025-49B5-A784-2599155330F4}"/>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E61C7614-DD1B-4A31-9300-EEAF189D7A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0258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D3790-ECFB-4233-9976-901E6E4D5361}"/>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7CE1FF54-55A7-451D-A58C-4AC380282F5A}"/>
              </a:ext>
            </a:extLst>
          </p:cNvPr>
          <p:cNvGraphicFramePr>
            <a:graphicFrameLocks noGrp="1"/>
          </p:cNvGraphicFramePr>
          <p:nvPr>
            <p:ph type="chart" sz="quarter" idx="13"/>
            <p:extLst>
              <p:ext uri="{D42A27DB-BD31-4B8C-83A1-F6EECF244321}">
                <p14:modId xmlns:p14="http://schemas.microsoft.com/office/powerpoint/2010/main" val="1441106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DF176B-1B4D-4DDE-994D-9CB4421E4AB8}"/>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64A94319-B973-494B-A8F6-367429B786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9690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2DD5-D148-4BB2-9B3F-7A6D4404EEC6}"/>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F6FBF2B6-1114-4242-BD66-55A114AC568A}"/>
              </a:ext>
            </a:extLst>
          </p:cNvPr>
          <p:cNvGraphicFramePr>
            <a:graphicFrameLocks noGrp="1"/>
          </p:cNvGraphicFramePr>
          <p:nvPr>
            <p:ph type="chart" sz="quarter" idx="13"/>
            <p:extLst>
              <p:ext uri="{D42A27DB-BD31-4B8C-83A1-F6EECF244321}">
                <p14:modId xmlns:p14="http://schemas.microsoft.com/office/powerpoint/2010/main" val="1149859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E2CF63-DD06-4145-98A8-8B135C114D6F}"/>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2E4EFE29-A471-44E8-A60E-752A200E47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1356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B85A2-33CD-4F9E-8196-E5F91F719EA1}"/>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EF232CB9-2E59-462E-AD0A-602940CD4CA7}"/>
              </a:ext>
            </a:extLst>
          </p:cNvPr>
          <p:cNvGraphicFramePr>
            <a:graphicFrameLocks noGrp="1"/>
          </p:cNvGraphicFramePr>
          <p:nvPr>
            <p:ph type="chart" sz="quarter" idx="13"/>
            <p:extLst>
              <p:ext uri="{D42A27DB-BD31-4B8C-83A1-F6EECF244321}">
                <p14:modId xmlns:p14="http://schemas.microsoft.com/office/powerpoint/2010/main" val="2918554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2886D3-FA10-4994-8060-1B171D232F4A}"/>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8035D25E-1A38-429E-9FB7-CE270ABA2E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126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74C2-E13A-4F3F-85FB-FC681A988845}"/>
              </a:ext>
            </a:extLst>
          </p:cNvPr>
          <p:cNvSpPr>
            <a:spLocks noGrp="1"/>
          </p:cNvSpPr>
          <p:nvPr>
            <p:ph type="title"/>
          </p:nvPr>
        </p:nvSpPr>
        <p:spPr/>
        <p:txBody>
          <a:bodyPr/>
          <a:lstStyle/>
          <a:p>
            <a:r>
              <a:rPr lang="en-US"/>
              <a:t>Facebook Fan Distribution Development | Motomel</a:t>
            </a:r>
          </a:p>
        </p:txBody>
      </p:sp>
      <p:graphicFrame>
        <p:nvGraphicFramePr>
          <p:cNvPr id="6" name="Chart Placeholder 5">
            <a:extLst>
              <a:ext uri="{FF2B5EF4-FFF2-40B4-BE49-F238E27FC236}">
                <a16:creationId xmlns:a16="http://schemas.microsoft.com/office/drawing/2014/main" id="{5126821C-5148-441C-B411-52FC57F0138C}"/>
              </a:ext>
            </a:extLst>
          </p:cNvPr>
          <p:cNvGraphicFramePr>
            <a:graphicFrameLocks noGrp="1"/>
          </p:cNvGraphicFramePr>
          <p:nvPr>
            <p:ph type="chart" sz="quarter" idx="13"/>
            <p:extLst>
              <p:ext uri="{D42A27DB-BD31-4B8C-83A1-F6EECF244321}">
                <p14:modId xmlns:p14="http://schemas.microsoft.com/office/powerpoint/2010/main" val="2614456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B845AF-FC85-4270-BE8B-39806A1E8237}"/>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DAEE69F6-C9E4-485F-8873-C85B683DE8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2989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372D0-4C8F-465E-80B1-DC7C0E4B4A6B}"/>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7EE2577A-E65C-4B42-B594-96952A4819B0}"/>
              </a:ext>
            </a:extLst>
          </p:cNvPr>
          <p:cNvGraphicFramePr>
            <a:graphicFrameLocks noGrp="1"/>
          </p:cNvGraphicFramePr>
          <p:nvPr>
            <p:ph type="chart" sz="quarter" idx="13"/>
            <p:extLst>
              <p:ext uri="{D42A27DB-BD31-4B8C-83A1-F6EECF244321}">
                <p14:modId xmlns:p14="http://schemas.microsoft.com/office/powerpoint/2010/main" val="57467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A6BD3E-97EF-4C13-B478-BE2488BCEDCF}"/>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A353A655-AC08-4BBF-9FD1-C38D0055DE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6904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7DF90-E653-4B55-987B-68DBB9ABF08D}"/>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5EFC5FB3-53EC-47F7-ABB5-7A3B09E66ADF}"/>
              </a:ext>
            </a:extLst>
          </p:cNvPr>
          <p:cNvGraphicFramePr>
            <a:graphicFrameLocks noGrp="1"/>
          </p:cNvGraphicFramePr>
          <p:nvPr>
            <p:ph type="chart" sz="quarter" idx="13"/>
            <p:extLst>
              <p:ext uri="{D42A27DB-BD31-4B8C-83A1-F6EECF244321}">
                <p14:modId xmlns:p14="http://schemas.microsoft.com/office/powerpoint/2010/main" val="2970373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E5F831-1821-483A-B74C-CFC6CB6D7235}"/>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8B921BFE-3909-4675-B5C8-EB13544F85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671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B4BB-F210-4180-98E6-4DE020817D36}"/>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10A34BA1-C4CA-4147-87AA-870BEFA64216}"/>
              </a:ext>
            </a:extLst>
          </p:cNvPr>
          <p:cNvGraphicFramePr>
            <a:graphicFrameLocks noGrp="1"/>
          </p:cNvGraphicFramePr>
          <p:nvPr>
            <p:ph type="chart" sz="quarter" idx="13"/>
            <p:extLst>
              <p:ext uri="{D42A27DB-BD31-4B8C-83A1-F6EECF244321}">
                <p14:modId xmlns:p14="http://schemas.microsoft.com/office/powerpoint/2010/main" val="3386453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F80240-36F4-477F-BB9F-12F65E09D1F9}"/>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3DDE5832-F6D8-46BF-9E0B-B3881AA51C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3476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FA937-B556-4B47-AA8D-F270D3DB3EAD}"/>
              </a:ext>
            </a:extLst>
          </p:cNvPr>
          <p:cNvSpPr>
            <a:spLocks noGrp="1"/>
          </p:cNvSpPr>
          <p:nvPr>
            <p:ph type="title"/>
          </p:nvPr>
        </p:nvSpPr>
        <p:spPr/>
        <p:txBody>
          <a:bodyPr/>
          <a:lstStyle/>
          <a:p>
            <a:r>
              <a:rPr lang="en-US"/>
              <a:t>Facebook Sponsored Posts Distribution | Motomel</a:t>
            </a:r>
          </a:p>
        </p:txBody>
      </p:sp>
      <p:graphicFrame>
        <p:nvGraphicFramePr>
          <p:cNvPr id="6" name="Chart Placeholder 5">
            <a:extLst>
              <a:ext uri="{FF2B5EF4-FFF2-40B4-BE49-F238E27FC236}">
                <a16:creationId xmlns:a16="http://schemas.microsoft.com/office/drawing/2014/main" id="{E77D1F6C-01F5-43B5-9295-398FD5B5F9DF}"/>
              </a:ext>
            </a:extLst>
          </p:cNvPr>
          <p:cNvGraphicFramePr>
            <a:graphicFrameLocks noGrp="1"/>
          </p:cNvGraphicFramePr>
          <p:nvPr>
            <p:ph type="chart" sz="quarter" idx="13"/>
            <p:extLst>
              <p:ext uri="{D42A27DB-BD31-4B8C-83A1-F6EECF244321}">
                <p14:modId xmlns:p14="http://schemas.microsoft.com/office/powerpoint/2010/main" val="2682028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098859-45F9-47C4-9B77-252280F05F06}"/>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5CB69C90-9601-4674-A8E2-A3275CE8E8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418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3E329-680D-45F5-A6A4-FBEB354FBFEC}"/>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5215205F-A7F6-44F8-81E7-5EE4D17F6C7A}"/>
              </a:ext>
            </a:extLst>
          </p:cNvPr>
          <p:cNvGraphicFramePr>
            <a:graphicFrameLocks noGrp="1"/>
          </p:cNvGraphicFramePr>
          <p:nvPr>
            <p:ph type="chart" sz="quarter" idx="13"/>
            <p:extLst>
              <p:ext uri="{D42A27DB-BD31-4B8C-83A1-F6EECF244321}">
                <p14:modId xmlns:p14="http://schemas.microsoft.com/office/powerpoint/2010/main" val="4180785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B7BFE0-F57B-4054-BAF4-839AF228F5B6}"/>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DC824310-A5C3-4A09-9F02-937FCD846A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1956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9AFC6-4CE1-4B26-9984-9421D3E31385}"/>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4DF2161C-308A-4685-95CF-74FA5369C1EC}"/>
              </a:ext>
            </a:extLst>
          </p:cNvPr>
          <p:cNvGraphicFramePr>
            <a:graphicFrameLocks noGrp="1"/>
          </p:cNvGraphicFramePr>
          <p:nvPr>
            <p:ph type="chart" sz="quarter" idx="13"/>
            <p:extLst>
              <p:ext uri="{D42A27DB-BD31-4B8C-83A1-F6EECF244321}">
                <p14:modId xmlns:p14="http://schemas.microsoft.com/office/powerpoint/2010/main" val="2987362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2B8DB3-8F17-4898-B819-39453AE26210}"/>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753E5A71-06D5-412D-AF45-A215CE1852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9612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0078E-B74C-414B-B769-23009D14BDD5}"/>
              </a:ext>
            </a:extLst>
          </p:cNvPr>
          <p:cNvSpPr>
            <a:spLocks noGrp="1"/>
          </p:cNvSpPr>
          <p:nvPr>
            <p:ph type="title"/>
          </p:nvPr>
        </p:nvSpPr>
        <p:spPr/>
        <p:txBody>
          <a:bodyPr/>
          <a:lstStyle/>
          <a:p>
            <a:r>
              <a:rPr lang="en-US"/>
              <a:t>Facebook Hashtag Detection | Motomel - 1 of 2</a:t>
            </a:r>
          </a:p>
        </p:txBody>
      </p:sp>
      <p:graphicFrame>
        <p:nvGraphicFramePr>
          <p:cNvPr id="5" name="Table Placeholder 4">
            <a:extLst>
              <a:ext uri="{FF2B5EF4-FFF2-40B4-BE49-F238E27FC236}">
                <a16:creationId xmlns:a16="http://schemas.microsoft.com/office/drawing/2014/main" id="{73E012AC-D5EB-4F2F-9D46-A2836A3B69F8}"/>
              </a:ext>
            </a:extLst>
          </p:cNvPr>
          <p:cNvGraphicFramePr>
            <a:graphicFrameLocks noGrp="1"/>
          </p:cNvGraphicFramePr>
          <p:nvPr>
            <p:ph type="tbl" sz="quarter" idx="13"/>
            <p:extLst>
              <p:ext uri="{D42A27DB-BD31-4B8C-83A1-F6EECF244321}">
                <p14:modId xmlns:p14="http://schemas.microsoft.com/office/powerpoint/2010/main" val="3603292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5363139"/>
                    </a:ext>
                  </a:extLst>
                </a:gridCol>
                <a:gridCol w="1152144">
                  <a:extLst>
                    <a:ext uri="{9D8B030D-6E8A-4147-A177-3AD203B41FA5}">
                      <a16:colId xmlns:a16="http://schemas.microsoft.com/office/drawing/2014/main" val="2492079884"/>
                    </a:ext>
                  </a:extLst>
                </a:gridCol>
                <a:gridCol w="1152144">
                  <a:extLst>
                    <a:ext uri="{9D8B030D-6E8A-4147-A177-3AD203B41FA5}">
                      <a16:colId xmlns:a16="http://schemas.microsoft.com/office/drawing/2014/main" val="244753940"/>
                    </a:ext>
                  </a:extLst>
                </a:gridCol>
                <a:gridCol w="1152144">
                  <a:extLst>
                    <a:ext uri="{9D8B030D-6E8A-4147-A177-3AD203B41FA5}">
                      <a16:colId xmlns:a16="http://schemas.microsoft.com/office/drawing/2014/main" val="2515584173"/>
                    </a:ext>
                  </a:extLst>
                </a:gridCol>
                <a:gridCol w="1152144">
                  <a:extLst>
                    <a:ext uri="{9D8B030D-6E8A-4147-A177-3AD203B41FA5}">
                      <a16:colId xmlns:a16="http://schemas.microsoft.com/office/drawing/2014/main" val="3405278909"/>
                    </a:ext>
                  </a:extLst>
                </a:gridCol>
                <a:gridCol w="1152144">
                  <a:extLst>
                    <a:ext uri="{9D8B030D-6E8A-4147-A177-3AD203B41FA5}">
                      <a16:colId xmlns:a16="http://schemas.microsoft.com/office/drawing/2014/main" val="1119589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119254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258.61538461538</a:t>
                      </a:r>
                    </a:p>
                  </a:txBody>
                  <a:tcPr/>
                </a:tc>
                <a:extLst>
                  <a:ext uri="{0D108BD9-81ED-4DB2-BD59-A6C34878D82A}">
                    <a16:rowId xmlns:a16="http://schemas.microsoft.com/office/drawing/2014/main" val="709348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23.571428571429</a:t>
                      </a:r>
                    </a:p>
                  </a:txBody>
                  <a:tcPr/>
                </a:tc>
                <a:extLst>
                  <a:ext uri="{0D108BD9-81ED-4DB2-BD59-A6C34878D82A}">
                    <a16:rowId xmlns:a16="http://schemas.microsoft.com/office/drawing/2014/main" val="374701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8.4285714285714</a:t>
                      </a:r>
                    </a:p>
                  </a:txBody>
                  <a:tcPr/>
                </a:tc>
                <a:extLst>
                  <a:ext uri="{0D108BD9-81ED-4DB2-BD59-A6C34878D82A}">
                    <a16:rowId xmlns:a16="http://schemas.microsoft.com/office/drawing/2014/main" val="46791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8.4285714285714</a:t>
                      </a:r>
                    </a:p>
                  </a:txBody>
                  <a:tcPr/>
                </a:tc>
                <a:extLst>
                  <a:ext uri="{0D108BD9-81ED-4DB2-BD59-A6C34878D82A}">
                    <a16:rowId xmlns:a16="http://schemas.microsoft.com/office/drawing/2014/main" val="67985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8.4285714285714</a:t>
                      </a:r>
                    </a:p>
                  </a:txBody>
                  <a:tcPr/>
                </a:tc>
                <a:extLst>
                  <a:ext uri="{0D108BD9-81ED-4DB2-BD59-A6C34878D82A}">
                    <a16:rowId xmlns:a16="http://schemas.microsoft.com/office/drawing/2014/main" val="223780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87510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extLst>
                  <a:ext uri="{0D108BD9-81ED-4DB2-BD59-A6C34878D82A}">
                    <a16:rowId xmlns:a16="http://schemas.microsoft.com/office/drawing/2014/main" val="9606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#SkuaAdventure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extLst>
                  <a:ext uri="{0D108BD9-81ED-4DB2-BD59-A6C34878D82A}">
                    <a16:rowId xmlns:a16="http://schemas.microsoft.com/office/drawing/2014/main" val="331265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#Energy110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379434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#𝐒𝐭𝐫𝐚𝐭𝐨𝐄𝐮𝐫𝐨</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791636729"/>
                  </a:ext>
                </a:extLst>
              </a:tr>
            </a:tbl>
          </a:graphicData>
        </a:graphic>
      </p:graphicFrame>
      <p:sp>
        <p:nvSpPr>
          <p:cNvPr id="4" name="Text Placeholder 3">
            <a:extLst>
              <a:ext uri="{FF2B5EF4-FFF2-40B4-BE49-F238E27FC236}">
                <a16:creationId xmlns:a16="http://schemas.microsoft.com/office/drawing/2014/main" id="{AB3464AC-2E35-4DE8-929D-DCA3D4468657}"/>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513461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396A4-67B6-4914-91B1-236E2C8B4760}"/>
              </a:ext>
            </a:extLst>
          </p:cNvPr>
          <p:cNvSpPr>
            <a:spLocks noGrp="1"/>
          </p:cNvSpPr>
          <p:nvPr>
            <p:ph type="title"/>
          </p:nvPr>
        </p:nvSpPr>
        <p:spPr/>
        <p:txBody>
          <a:bodyPr/>
          <a:lstStyle/>
          <a:p>
            <a:r>
              <a:rPr lang="en-US"/>
              <a:t>Facebook Hashtag Detection | Motomel - 2 of 2</a:t>
            </a:r>
          </a:p>
        </p:txBody>
      </p:sp>
      <p:graphicFrame>
        <p:nvGraphicFramePr>
          <p:cNvPr id="5" name="Table Placeholder 4">
            <a:extLst>
              <a:ext uri="{FF2B5EF4-FFF2-40B4-BE49-F238E27FC236}">
                <a16:creationId xmlns:a16="http://schemas.microsoft.com/office/drawing/2014/main" id="{01C75A00-0FC9-453D-B15D-1047754E9378}"/>
              </a:ext>
            </a:extLst>
          </p:cNvPr>
          <p:cNvGraphicFramePr>
            <a:graphicFrameLocks noGrp="1"/>
          </p:cNvGraphicFramePr>
          <p:nvPr>
            <p:ph type="tbl" sz="quarter" idx="13"/>
            <p:extLst>
              <p:ext uri="{D42A27DB-BD31-4B8C-83A1-F6EECF244321}">
                <p14:modId xmlns:p14="http://schemas.microsoft.com/office/powerpoint/2010/main" val="3006266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4509851"/>
                    </a:ext>
                  </a:extLst>
                </a:gridCol>
                <a:gridCol w="1152144">
                  <a:extLst>
                    <a:ext uri="{9D8B030D-6E8A-4147-A177-3AD203B41FA5}">
                      <a16:colId xmlns:a16="http://schemas.microsoft.com/office/drawing/2014/main" val="753311034"/>
                    </a:ext>
                  </a:extLst>
                </a:gridCol>
                <a:gridCol w="1152144">
                  <a:extLst>
                    <a:ext uri="{9D8B030D-6E8A-4147-A177-3AD203B41FA5}">
                      <a16:colId xmlns:a16="http://schemas.microsoft.com/office/drawing/2014/main" val="776395506"/>
                    </a:ext>
                  </a:extLst>
                </a:gridCol>
                <a:gridCol w="1152144">
                  <a:extLst>
                    <a:ext uri="{9D8B030D-6E8A-4147-A177-3AD203B41FA5}">
                      <a16:colId xmlns:a16="http://schemas.microsoft.com/office/drawing/2014/main" val="1346329914"/>
                    </a:ext>
                  </a:extLst>
                </a:gridCol>
                <a:gridCol w="1152144">
                  <a:extLst>
                    <a:ext uri="{9D8B030D-6E8A-4147-A177-3AD203B41FA5}">
                      <a16:colId xmlns:a16="http://schemas.microsoft.com/office/drawing/2014/main" val="3112249910"/>
                    </a:ext>
                  </a:extLst>
                </a:gridCol>
                <a:gridCol w="1152144">
                  <a:extLst>
                    <a:ext uri="{9D8B030D-6E8A-4147-A177-3AD203B41FA5}">
                      <a16:colId xmlns:a16="http://schemas.microsoft.com/office/drawing/2014/main" val="3071548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20659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476434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231861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extLst>
                  <a:ext uri="{0D108BD9-81ED-4DB2-BD59-A6C34878D82A}">
                    <a16:rowId xmlns:a16="http://schemas.microsoft.com/office/drawing/2014/main" val="3096453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#Blitz110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extLst>
                  <a:ext uri="{0D108BD9-81ED-4DB2-BD59-A6C34878D82A}">
                    <a16:rowId xmlns:a16="http://schemas.microsoft.com/office/drawing/2014/main" val="312684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extLst>
                  <a:ext uri="{0D108BD9-81ED-4DB2-BD59-A6C34878D82A}">
                    <a16:rowId xmlns:a16="http://schemas.microsoft.com/office/drawing/2014/main" val="230609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#𝐁𝐢𝐜𝐢𝐌𝐨𝐭𝐨𝐦𝐞𝐥</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3111048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#𝐉𝐮𝐠𝐚𝐝𝐨𝐫𝐌𝐨𝐭𝐨𝐦𝐞𝐥</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2661362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#Sorteo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866986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15461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132201277"/>
                  </a:ext>
                </a:extLst>
              </a:tr>
            </a:tbl>
          </a:graphicData>
        </a:graphic>
      </p:graphicFrame>
      <p:sp>
        <p:nvSpPr>
          <p:cNvPr id="4" name="Text Placeholder 3">
            <a:extLst>
              <a:ext uri="{FF2B5EF4-FFF2-40B4-BE49-F238E27FC236}">
                <a16:creationId xmlns:a16="http://schemas.microsoft.com/office/drawing/2014/main" id="{551508D7-64E8-4418-B04C-A7E4AACE45A0}"/>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229390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4DB77-DC84-45A4-A22E-7DF8CA0DE177}"/>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B5B2CBBF-13BC-4BD0-B620-5C5314EDD330}"/>
              </a:ext>
            </a:extLst>
          </p:cNvPr>
          <p:cNvGraphicFramePr>
            <a:graphicFrameLocks noGrp="1"/>
          </p:cNvGraphicFramePr>
          <p:nvPr>
            <p:ph type="chart" sz="quarter" idx="13"/>
            <p:extLst>
              <p:ext uri="{D42A27DB-BD31-4B8C-83A1-F6EECF244321}">
                <p14:modId xmlns:p14="http://schemas.microsoft.com/office/powerpoint/2010/main" val="1631943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3E2011-F99C-4218-9A99-C638BFD80FF2}"/>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7DDB90C4-F4D1-4795-A9BE-68CE0FF311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2177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F3F3B-9747-4FD1-BD91-454318D197C4}"/>
              </a:ext>
            </a:extLst>
          </p:cNvPr>
          <p:cNvSpPr>
            <a:spLocks noGrp="1"/>
          </p:cNvSpPr>
          <p:nvPr>
            <p:ph type="title"/>
          </p:nvPr>
        </p:nvSpPr>
        <p:spPr/>
        <p:txBody>
          <a:bodyPr/>
          <a:lstStyle/>
          <a:p>
            <a:r>
              <a:rPr lang="en-US"/>
              <a:t>Facebook User Posts Table | Motomel - 1 of 2</a:t>
            </a:r>
          </a:p>
        </p:txBody>
      </p:sp>
      <p:graphicFrame>
        <p:nvGraphicFramePr>
          <p:cNvPr id="5" name="Table Placeholder 4">
            <a:extLst>
              <a:ext uri="{FF2B5EF4-FFF2-40B4-BE49-F238E27FC236}">
                <a16:creationId xmlns:a16="http://schemas.microsoft.com/office/drawing/2014/main" id="{95964C24-EBEB-4FA1-87C0-9778A94ED786}"/>
              </a:ext>
            </a:extLst>
          </p:cNvPr>
          <p:cNvGraphicFramePr>
            <a:graphicFrameLocks noGrp="1"/>
          </p:cNvGraphicFramePr>
          <p:nvPr>
            <p:ph type="tbl" sz="quarter" idx="13"/>
            <p:extLst>
              <p:ext uri="{D42A27DB-BD31-4B8C-83A1-F6EECF244321}">
                <p14:modId xmlns:p14="http://schemas.microsoft.com/office/powerpoint/2010/main" val="85989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201320"/>
                    </a:ext>
                  </a:extLst>
                </a:gridCol>
                <a:gridCol w="1645920">
                  <a:extLst>
                    <a:ext uri="{9D8B030D-6E8A-4147-A177-3AD203B41FA5}">
                      <a16:colId xmlns:a16="http://schemas.microsoft.com/office/drawing/2014/main" val="72716347"/>
                    </a:ext>
                  </a:extLst>
                </a:gridCol>
                <a:gridCol w="822960">
                  <a:extLst>
                    <a:ext uri="{9D8B030D-6E8A-4147-A177-3AD203B41FA5}">
                      <a16:colId xmlns:a16="http://schemas.microsoft.com/office/drawing/2014/main" val="1591115187"/>
                    </a:ext>
                  </a:extLst>
                </a:gridCol>
                <a:gridCol w="822960">
                  <a:extLst>
                    <a:ext uri="{9D8B030D-6E8A-4147-A177-3AD203B41FA5}">
                      <a16:colId xmlns:a16="http://schemas.microsoft.com/office/drawing/2014/main" val="3434466754"/>
                    </a:ext>
                  </a:extLst>
                </a:gridCol>
                <a:gridCol w="822960">
                  <a:extLst>
                    <a:ext uri="{9D8B030D-6E8A-4147-A177-3AD203B41FA5}">
                      <a16:colId xmlns:a16="http://schemas.microsoft.com/office/drawing/2014/main" val="3100484984"/>
                    </a:ext>
                  </a:extLst>
                </a:gridCol>
                <a:gridCol w="822960">
                  <a:extLst>
                    <a:ext uri="{9D8B030D-6E8A-4147-A177-3AD203B41FA5}">
                      <a16:colId xmlns:a16="http://schemas.microsoft.com/office/drawing/2014/main" val="1310508122"/>
                    </a:ext>
                  </a:extLst>
                </a:gridCol>
                <a:gridCol w="822960">
                  <a:extLst>
                    <a:ext uri="{9D8B030D-6E8A-4147-A177-3AD203B41FA5}">
                      <a16:colId xmlns:a16="http://schemas.microsoft.com/office/drawing/2014/main" val="89349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5378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- 2021-01-02 15:16:34</a:t>
                      </a:r>
                      <a:r>
                        <a:rPr kumimoji="0" lang="es-ES" sz="1000" b="0" i="0" u="none" strike="noStrike" kern="1200" cap="none" spc="0" normalizeH="0" baseline="0" noProof="0">
                          <a:ln>
                            <a:noFill/>
                          </a:ln>
                          <a:solidFill>
                            <a:prstClr val="black"/>
                          </a:solidFill>
                          <a:effectLst/>
                          <a:uLnTx/>
                          <a:uFillTx/>
                          <a:latin typeface="+mn-lt"/>
                          <a:ea typeface="+mn-ea"/>
                          <a:cs typeface="+mn-cs"/>
                        </a:rPr>
                        <a:t>
 Gracias por aceptarme humildemente muchísimas trasladamos feliz año y  muchos exitos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00:08:16</a:t>
                      </a:r>
                    </a:p>
                  </a:txBody>
                  <a:tcPr/>
                </a:tc>
                <a:extLst>
                  <a:ext uri="{0D108BD9-81ED-4DB2-BD59-A6C34878D82A}">
                    <a16:rowId xmlns:a16="http://schemas.microsoft.com/office/drawing/2014/main" val="367975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- 2020-12-22 14:29:46</a:t>
                      </a:r>
                      <a:r>
                        <a:rPr kumimoji="0" lang="es-ES" sz="1000" b="0" i="0" u="none" strike="noStrike" kern="1200" cap="none" spc="0" normalizeH="0" baseline="0" noProof="0">
                          <a:ln>
                            <a:noFill/>
                          </a:ln>
                          <a:solidFill>
                            <a:prstClr val="black"/>
                          </a:solidFill>
                          <a:effectLst/>
                          <a:uLnTx/>
                          <a:uFillTx/>
                          <a:latin typeface="+mn-lt"/>
                          <a:ea typeface="+mn-ea"/>
                          <a:cs typeface="+mn-cs"/>
                        </a:rPr>
                        <a:t>
 Hola Necesito Cotisar Una Telescopica Para Mi Moto Motomel 200 
Cual Quer Informacion Se Ah Agradece 
Soy De Rancaguaa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135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- 2020-12-24 19:57:57</a:t>
                      </a:r>
                      <a:r>
                        <a:rPr kumimoji="0" lang="es-ES" sz="1000" b="0" i="0" u="none" strike="noStrike" kern="1200" cap="none" spc="0" normalizeH="0" baseline="0" noProof="0">
                          <a:ln>
                            <a:noFill/>
                          </a:ln>
                          <a:solidFill>
                            <a:prstClr val="black"/>
                          </a:solidFill>
                          <a:effectLst/>
                          <a:uLnTx/>
                          <a:uFillTx/>
                          <a:latin typeface="+mn-lt"/>
                          <a:ea typeface="+mn-ea"/>
                          <a:cs typeface="+mn-cs"/>
                        </a:rPr>
                        <a:t>
 información por 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12/30/2020 16:29:35</a:t>
                      </a:r>
                    </a:p>
                  </a:txBody>
                  <a:tcPr/>
                </a:tc>
                <a:extLst>
                  <a:ext uri="{0D108BD9-81ED-4DB2-BD59-A6C34878D82A}">
                    <a16:rowId xmlns:a16="http://schemas.microsoft.com/office/drawing/2014/main" val="372292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- 2021-01-03 01:05:02</a:t>
                      </a:r>
                      <a:r>
                        <a:rPr kumimoji="0" lang="es-ES" sz="1000" b="0" i="0" u="none" strike="noStrike" kern="1200" cap="none" spc="0" normalizeH="0" baseline="0" noProof="0">
                          <a:ln>
                            <a:noFill/>
                          </a:ln>
                          <a:solidFill>
                            <a:prstClr val="black"/>
                          </a:solidFill>
                          <a:effectLst/>
                          <a:uLnTx/>
                          <a:uFillTx/>
                          <a:latin typeface="+mn-lt"/>
                          <a:ea typeface="+mn-ea"/>
                          <a:cs typeface="+mn-cs"/>
                        </a:rPr>
                        <a:t>
 Hola una consulta cuanto están las cuotas de una cros 125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19:06:26</a:t>
                      </a:r>
                    </a:p>
                  </a:txBody>
                  <a:tcPr/>
                </a:tc>
                <a:extLst>
                  <a:ext uri="{0D108BD9-81ED-4DB2-BD59-A6C34878D82A}">
                    <a16:rowId xmlns:a16="http://schemas.microsoft.com/office/drawing/2014/main" val="292031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- 2021-01-05 10:45:27</a:t>
                      </a:r>
                      <a:r>
                        <a:rPr kumimoji="0" lang="es-ES" sz="1000" b="0" i="0" u="none" strike="noStrike" kern="1200" cap="none" spc="0" normalizeH="0" baseline="0" noProof="0">
                          <a:ln>
                            <a:noFill/>
                          </a:ln>
                          <a:solidFill>
                            <a:prstClr val="black"/>
                          </a:solidFill>
                          <a:effectLst/>
                          <a:uLnTx/>
                          <a:uFillTx/>
                          <a:latin typeface="+mn-lt"/>
                          <a:ea typeface="+mn-ea"/>
                          <a:cs typeface="+mn-cs"/>
                        </a:rPr>
                        <a:t>
 Mui buena la adventur 250  me encante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6503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- 2021-01-12 20:16:16</a:t>
                      </a:r>
                      <a:r>
                        <a:rPr kumimoji="0" lang="es-ES" sz="1000" b="0" i="0" u="none" strike="noStrike" kern="1200" cap="none" spc="0" normalizeH="0" baseline="0" noProof="0">
                          <a:ln>
                            <a:noFill/>
                          </a:ln>
                          <a:solidFill>
                            <a:prstClr val="black"/>
                          </a:solidFill>
                          <a:effectLst/>
                          <a:uLnTx/>
                          <a:uFillTx/>
                          <a:latin typeface="+mn-lt"/>
                          <a:ea typeface="+mn-ea"/>
                          <a:cs typeface="+mn-cs"/>
                        </a:rPr>
                        <a:t>
 A cuanto esta la motomel skua 150 cc modelo mod 2.015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4911270"/>
                  </a:ext>
                </a:extLst>
              </a:tr>
            </a:tbl>
          </a:graphicData>
        </a:graphic>
      </p:graphicFrame>
      <p:sp>
        <p:nvSpPr>
          <p:cNvPr id="4" name="Text Placeholder 3">
            <a:extLst>
              <a:ext uri="{FF2B5EF4-FFF2-40B4-BE49-F238E27FC236}">
                <a16:creationId xmlns:a16="http://schemas.microsoft.com/office/drawing/2014/main" id="{F4CB56C9-C2EF-473D-B441-827823BCA875}"/>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331950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98245-A576-450D-AB9A-F09A2F90C3BF}"/>
              </a:ext>
            </a:extLst>
          </p:cNvPr>
          <p:cNvSpPr>
            <a:spLocks noGrp="1"/>
          </p:cNvSpPr>
          <p:nvPr>
            <p:ph type="title"/>
          </p:nvPr>
        </p:nvSpPr>
        <p:spPr/>
        <p:txBody>
          <a:bodyPr/>
          <a:lstStyle/>
          <a:p>
            <a:r>
              <a:rPr lang="en-US"/>
              <a:t>Facebook User Posts Table | Motomel - 2 of 2</a:t>
            </a:r>
          </a:p>
        </p:txBody>
      </p:sp>
      <p:graphicFrame>
        <p:nvGraphicFramePr>
          <p:cNvPr id="5" name="Table Placeholder 4">
            <a:extLst>
              <a:ext uri="{FF2B5EF4-FFF2-40B4-BE49-F238E27FC236}">
                <a16:creationId xmlns:a16="http://schemas.microsoft.com/office/drawing/2014/main" id="{9FCFEAD1-DA8D-4167-9CF3-4C9BA0F682C6}"/>
              </a:ext>
            </a:extLst>
          </p:cNvPr>
          <p:cNvGraphicFramePr>
            <a:graphicFrameLocks noGrp="1"/>
          </p:cNvGraphicFramePr>
          <p:nvPr>
            <p:ph type="tbl" sz="quarter" idx="13"/>
            <p:extLst>
              <p:ext uri="{D42A27DB-BD31-4B8C-83A1-F6EECF244321}">
                <p14:modId xmlns:p14="http://schemas.microsoft.com/office/powerpoint/2010/main" val="759354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2638252"/>
                    </a:ext>
                  </a:extLst>
                </a:gridCol>
                <a:gridCol w="1645920">
                  <a:extLst>
                    <a:ext uri="{9D8B030D-6E8A-4147-A177-3AD203B41FA5}">
                      <a16:colId xmlns:a16="http://schemas.microsoft.com/office/drawing/2014/main" val="2126898793"/>
                    </a:ext>
                  </a:extLst>
                </a:gridCol>
                <a:gridCol w="822960">
                  <a:extLst>
                    <a:ext uri="{9D8B030D-6E8A-4147-A177-3AD203B41FA5}">
                      <a16:colId xmlns:a16="http://schemas.microsoft.com/office/drawing/2014/main" val="2322943583"/>
                    </a:ext>
                  </a:extLst>
                </a:gridCol>
                <a:gridCol w="822960">
                  <a:extLst>
                    <a:ext uri="{9D8B030D-6E8A-4147-A177-3AD203B41FA5}">
                      <a16:colId xmlns:a16="http://schemas.microsoft.com/office/drawing/2014/main" val="1923839562"/>
                    </a:ext>
                  </a:extLst>
                </a:gridCol>
                <a:gridCol w="822960">
                  <a:extLst>
                    <a:ext uri="{9D8B030D-6E8A-4147-A177-3AD203B41FA5}">
                      <a16:colId xmlns:a16="http://schemas.microsoft.com/office/drawing/2014/main" val="190663940"/>
                    </a:ext>
                  </a:extLst>
                </a:gridCol>
                <a:gridCol w="822960">
                  <a:extLst>
                    <a:ext uri="{9D8B030D-6E8A-4147-A177-3AD203B41FA5}">
                      <a16:colId xmlns:a16="http://schemas.microsoft.com/office/drawing/2014/main" val="1120328751"/>
                    </a:ext>
                  </a:extLst>
                </a:gridCol>
                <a:gridCol w="822960">
                  <a:extLst>
                    <a:ext uri="{9D8B030D-6E8A-4147-A177-3AD203B41FA5}">
                      <a16:colId xmlns:a16="http://schemas.microsoft.com/office/drawing/2014/main" val="1951387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3341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- 2021-01-16 06:41:11</a:t>
                      </a:r>
                      <a:r>
                        <a:rPr kumimoji="0" lang="en-US" sz="1000" b="0" i="0" u="none" strike="noStrike" kern="1200" cap="none" spc="0" normalizeH="0" baseline="0" noProof="0">
                          <a:ln>
                            <a:noFill/>
                          </a:ln>
                          <a:solidFill>
                            <a:prstClr val="black"/>
                          </a:solidFill>
                          <a:effectLst/>
                          <a:uLnTx/>
                          <a:uFillTx/>
                          <a:latin typeface="+mn-lt"/>
                          <a:ea typeface="+mn-ea"/>
                          <a:cs typeface="+mn-cs"/>
                        </a:rPr>
                        <a:t>
 SPUAJJJ... No existís 😂😂😂 XMM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https://scontent-iad3-1.xx.fbcdn.net/v/t1.0-9/s720x720/139567135_228297805460997_2829341706498146890_o.jpg?_nc_cat=101&amp;ccb=2&amp;_nc_sid=de0e5b&amp;_nc_ohc=em56R0cDVqwAX9kmh_B&amp;_nc_ht=scontent-iad3-1.xx&amp;tp=7&amp;oh=7aa26d11ca62208a94cf24d424248e87&amp;oe=6028008B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4964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- 2021-01-04 15:53:51</a:t>
                      </a:r>
                      <a:r>
                        <a:rPr kumimoji="0" lang="es-ES" sz="1000" b="0" i="0" u="none" strike="noStrike" kern="1200" cap="none" spc="0" normalizeH="0" baseline="0" noProof="0">
                          <a:ln>
                            <a:noFill/>
                          </a:ln>
                          <a:solidFill>
                            <a:prstClr val="black"/>
                          </a:solidFill>
                          <a:effectLst/>
                          <a:uLnTx/>
                          <a:uFillTx/>
                          <a:latin typeface="+mn-lt"/>
                          <a:ea typeface="+mn-ea"/>
                          <a:cs typeface="+mn-cs"/>
                        </a:rPr>
                        <a:t>
 Gracias por aceptarme humildemente muchísimas gracias amigos y les pregunto si me dan una moto a pagar para poder trabajar amigos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00:10:13</a:t>
                      </a:r>
                    </a:p>
                  </a:txBody>
                  <a:tcPr/>
                </a:tc>
                <a:extLst>
                  <a:ext uri="{0D108BD9-81ED-4DB2-BD59-A6C34878D82A}">
                    <a16:rowId xmlns:a16="http://schemas.microsoft.com/office/drawing/2014/main" val="276689782"/>
                  </a:ext>
                </a:extLst>
              </a:tr>
            </a:tbl>
          </a:graphicData>
        </a:graphic>
      </p:graphicFrame>
      <p:sp>
        <p:nvSpPr>
          <p:cNvPr id="4" name="Text Placeholder 3">
            <a:extLst>
              <a:ext uri="{FF2B5EF4-FFF2-40B4-BE49-F238E27FC236}">
                <a16:creationId xmlns:a16="http://schemas.microsoft.com/office/drawing/2014/main" id="{CDFDD6DA-9DD7-4FE6-AD16-4C221BECF76F}"/>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4262397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4F85C-F841-4FCE-A542-8B54582AC4A7}"/>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222FA1D5-FA0D-431F-B6BA-776F1CBEC4C2}"/>
              </a:ext>
            </a:extLst>
          </p:cNvPr>
          <p:cNvGraphicFramePr>
            <a:graphicFrameLocks noGrp="1"/>
          </p:cNvGraphicFramePr>
          <p:nvPr>
            <p:ph type="chart" sz="quarter" idx="13"/>
            <p:extLst>
              <p:ext uri="{D42A27DB-BD31-4B8C-83A1-F6EECF244321}">
                <p14:modId xmlns:p14="http://schemas.microsoft.com/office/powerpoint/2010/main" val="2762598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13F3DF-139A-46F2-8617-858E4C4BC59C}"/>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08105BCD-AF39-484C-99DD-A86E1E6C2C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4040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598BA-FA68-4066-AE5C-1468DE6C83B5}"/>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6D8ABF60-421E-4A33-816F-E53065798C55}"/>
              </a:ext>
            </a:extLst>
          </p:cNvPr>
          <p:cNvGraphicFramePr>
            <a:graphicFrameLocks noGrp="1"/>
          </p:cNvGraphicFramePr>
          <p:nvPr>
            <p:ph type="chart" sz="quarter" idx="13"/>
            <p:extLst>
              <p:ext uri="{D42A27DB-BD31-4B8C-83A1-F6EECF244321}">
                <p14:modId xmlns:p14="http://schemas.microsoft.com/office/powerpoint/2010/main" val="2795507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196B55-5532-4579-800A-9F4FD295E528}"/>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77724A38-82EB-4241-8FBA-829AA418D3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4046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3A8D1-4028-4B53-9A9B-797C72A9AA6F}"/>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7F610D47-A10D-4B56-8711-42DAEC6E1C91}"/>
              </a:ext>
            </a:extLst>
          </p:cNvPr>
          <p:cNvGraphicFramePr>
            <a:graphicFrameLocks noGrp="1"/>
          </p:cNvGraphicFramePr>
          <p:nvPr>
            <p:ph type="chart" sz="quarter" idx="13"/>
            <p:extLst>
              <p:ext uri="{D42A27DB-BD31-4B8C-83A1-F6EECF244321}">
                <p14:modId xmlns:p14="http://schemas.microsoft.com/office/powerpoint/2010/main" val="2875524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3FE9BD-2FC3-450A-91B6-B9D67A2AD8F9}"/>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9BAFA6EF-5D88-4B62-9A82-A546EFFA98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1074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9D92D-C881-45A8-A076-F2DE41569DB3}"/>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CDD87071-DFE5-4DD7-A79A-44E7B96F054A}"/>
              </a:ext>
            </a:extLst>
          </p:cNvPr>
          <p:cNvGraphicFramePr>
            <a:graphicFrameLocks noGrp="1"/>
          </p:cNvGraphicFramePr>
          <p:nvPr>
            <p:ph type="chart" sz="quarter" idx="13"/>
            <p:extLst>
              <p:ext uri="{D42A27DB-BD31-4B8C-83A1-F6EECF244321}">
                <p14:modId xmlns:p14="http://schemas.microsoft.com/office/powerpoint/2010/main" val="1248249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C35333-C5AB-40D4-B9F4-340EC78FE108}"/>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F1FAE3BE-0560-497B-BF7D-55E570F88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4379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07E4A-39CF-4865-9519-78A7E2814985}"/>
              </a:ext>
            </a:extLst>
          </p:cNvPr>
          <p:cNvSpPr>
            <a:spLocks noGrp="1"/>
          </p:cNvSpPr>
          <p:nvPr>
            <p:ph type="title"/>
          </p:nvPr>
        </p:nvSpPr>
        <p:spPr/>
        <p:txBody>
          <a:bodyPr/>
          <a:lstStyle/>
          <a:p>
            <a:r>
              <a:rPr lang="es-ES"/>
              <a:t>Facebook TABLA DE FB COMPLETA | Motomel - 1 of 21</a:t>
            </a:r>
            <a:endParaRPr lang="en-US"/>
          </a:p>
        </p:txBody>
      </p:sp>
      <p:graphicFrame>
        <p:nvGraphicFramePr>
          <p:cNvPr id="5" name="Table Placeholder 4">
            <a:extLst>
              <a:ext uri="{FF2B5EF4-FFF2-40B4-BE49-F238E27FC236}">
                <a16:creationId xmlns:a16="http://schemas.microsoft.com/office/drawing/2014/main" id="{FA988A51-A8FE-4B49-8196-4355FDBA7F9F}"/>
              </a:ext>
            </a:extLst>
          </p:cNvPr>
          <p:cNvGraphicFramePr>
            <a:graphicFrameLocks noGrp="1"/>
          </p:cNvGraphicFramePr>
          <p:nvPr>
            <p:ph type="tbl" sz="quarter" idx="13"/>
            <p:extLst>
              <p:ext uri="{D42A27DB-BD31-4B8C-83A1-F6EECF244321}">
                <p14:modId xmlns:p14="http://schemas.microsoft.com/office/powerpoint/2010/main" val="251255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80342192"/>
                    </a:ext>
                  </a:extLst>
                </a:gridCol>
                <a:gridCol w="411480">
                  <a:extLst>
                    <a:ext uri="{9D8B030D-6E8A-4147-A177-3AD203B41FA5}">
                      <a16:colId xmlns:a16="http://schemas.microsoft.com/office/drawing/2014/main" val="742218737"/>
                    </a:ext>
                  </a:extLst>
                </a:gridCol>
                <a:gridCol w="411480">
                  <a:extLst>
                    <a:ext uri="{9D8B030D-6E8A-4147-A177-3AD203B41FA5}">
                      <a16:colId xmlns:a16="http://schemas.microsoft.com/office/drawing/2014/main" val="534975387"/>
                    </a:ext>
                  </a:extLst>
                </a:gridCol>
                <a:gridCol w="411480">
                  <a:extLst>
                    <a:ext uri="{9D8B030D-6E8A-4147-A177-3AD203B41FA5}">
                      <a16:colId xmlns:a16="http://schemas.microsoft.com/office/drawing/2014/main" val="1980763423"/>
                    </a:ext>
                  </a:extLst>
                </a:gridCol>
                <a:gridCol w="411480">
                  <a:extLst>
                    <a:ext uri="{9D8B030D-6E8A-4147-A177-3AD203B41FA5}">
                      <a16:colId xmlns:a16="http://schemas.microsoft.com/office/drawing/2014/main" val="3306953185"/>
                    </a:ext>
                  </a:extLst>
                </a:gridCol>
                <a:gridCol w="411480">
                  <a:extLst>
                    <a:ext uri="{9D8B030D-6E8A-4147-A177-3AD203B41FA5}">
                      <a16:colId xmlns:a16="http://schemas.microsoft.com/office/drawing/2014/main" val="2919628364"/>
                    </a:ext>
                  </a:extLst>
                </a:gridCol>
                <a:gridCol w="411480">
                  <a:extLst>
                    <a:ext uri="{9D8B030D-6E8A-4147-A177-3AD203B41FA5}">
                      <a16:colId xmlns:a16="http://schemas.microsoft.com/office/drawing/2014/main" val="1032196779"/>
                    </a:ext>
                  </a:extLst>
                </a:gridCol>
                <a:gridCol w="411480">
                  <a:extLst>
                    <a:ext uri="{9D8B030D-6E8A-4147-A177-3AD203B41FA5}">
                      <a16:colId xmlns:a16="http://schemas.microsoft.com/office/drawing/2014/main" val="3273541188"/>
                    </a:ext>
                  </a:extLst>
                </a:gridCol>
                <a:gridCol w="411480">
                  <a:extLst>
                    <a:ext uri="{9D8B030D-6E8A-4147-A177-3AD203B41FA5}">
                      <a16:colId xmlns:a16="http://schemas.microsoft.com/office/drawing/2014/main" val="1257440522"/>
                    </a:ext>
                  </a:extLst>
                </a:gridCol>
                <a:gridCol w="411480">
                  <a:extLst>
                    <a:ext uri="{9D8B030D-6E8A-4147-A177-3AD203B41FA5}">
                      <a16:colId xmlns:a16="http://schemas.microsoft.com/office/drawing/2014/main" val="2013420733"/>
                    </a:ext>
                  </a:extLst>
                </a:gridCol>
                <a:gridCol w="411480">
                  <a:extLst>
                    <a:ext uri="{9D8B030D-6E8A-4147-A177-3AD203B41FA5}">
                      <a16:colId xmlns:a16="http://schemas.microsoft.com/office/drawing/2014/main" val="1223687181"/>
                    </a:ext>
                  </a:extLst>
                </a:gridCol>
                <a:gridCol w="411480">
                  <a:extLst>
                    <a:ext uri="{9D8B030D-6E8A-4147-A177-3AD203B41FA5}">
                      <a16:colId xmlns:a16="http://schemas.microsoft.com/office/drawing/2014/main" val="3907171073"/>
                    </a:ext>
                  </a:extLst>
                </a:gridCol>
                <a:gridCol w="411480">
                  <a:extLst>
                    <a:ext uri="{9D8B030D-6E8A-4147-A177-3AD203B41FA5}">
                      <a16:colId xmlns:a16="http://schemas.microsoft.com/office/drawing/2014/main" val="2179731320"/>
                    </a:ext>
                  </a:extLst>
                </a:gridCol>
                <a:gridCol w="411480">
                  <a:extLst>
                    <a:ext uri="{9D8B030D-6E8A-4147-A177-3AD203B41FA5}">
                      <a16:colId xmlns:a16="http://schemas.microsoft.com/office/drawing/2014/main" val="3062857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5751459"/>
                  </a:ext>
                </a:extLst>
              </a:tr>
            </a:tbl>
          </a:graphicData>
        </a:graphic>
      </p:graphicFrame>
      <p:sp>
        <p:nvSpPr>
          <p:cNvPr id="4" name="Text Placeholder 3">
            <a:extLst>
              <a:ext uri="{FF2B5EF4-FFF2-40B4-BE49-F238E27FC236}">
                <a16:creationId xmlns:a16="http://schemas.microsoft.com/office/drawing/2014/main" id="{0D11A213-8F06-4972-A776-071EE807E9D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638696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4B9BC-CB59-4C1F-B1D3-0A93E4EE23AD}"/>
              </a:ext>
            </a:extLst>
          </p:cNvPr>
          <p:cNvSpPr>
            <a:spLocks noGrp="1"/>
          </p:cNvSpPr>
          <p:nvPr>
            <p:ph type="title"/>
          </p:nvPr>
        </p:nvSpPr>
        <p:spPr/>
        <p:txBody>
          <a:bodyPr/>
          <a:lstStyle/>
          <a:p>
            <a:r>
              <a:rPr lang="es-ES"/>
              <a:t>Facebook TABLA DE FB COMPLETA | Motomel - 2 of 21</a:t>
            </a:r>
            <a:endParaRPr lang="en-US"/>
          </a:p>
        </p:txBody>
      </p:sp>
      <p:graphicFrame>
        <p:nvGraphicFramePr>
          <p:cNvPr id="5" name="Table Placeholder 4">
            <a:extLst>
              <a:ext uri="{FF2B5EF4-FFF2-40B4-BE49-F238E27FC236}">
                <a16:creationId xmlns:a16="http://schemas.microsoft.com/office/drawing/2014/main" id="{2185B3EB-53B3-4E95-A74C-6B909B3C67AC}"/>
              </a:ext>
            </a:extLst>
          </p:cNvPr>
          <p:cNvGraphicFramePr>
            <a:graphicFrameLocks noGrp="1"/>
          </p:cNvGraphicFramePr>
          <p:nvPr>
            <p:ph type="tbl" sz="quarter" idx="13"/>
            <p:extLst>
              <p:ext uri="{D42A27DB-BD31-4B8C-83A1-F6EECF244321}">
                <p14:modId xmlns:p14="http://schemas.microsoft.com/office/powerpoint/2010/main" val="3250536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85229714"/>
                    </a:ext>
                  </a:extLst>
                </a:gridCol>
                <a:gridCol w="411480">
                  <a:extLst>
                    <a:ext uri="{9D8B030D-6E8A-4147-A177-3AD203B41FA5}">
                      <a16:colId xmlns:a16="http://schemas.microsoft.com/office/drawing/2014/main" val="2378758359"/>
                    </a:ext>
                  </a:extLst>
                </a:gridCol>
                <a:gridCol w="411480">
                  <a:extLst>
                    <a:ext uri="{9D8B030D-6E8A-4147-A177-3AD203B41FA5}">
                      <a16:colId xmlns:a16="http://schemas.microsoft.com/office/drawing/2014/main" val="195296809"/>
                    </a:ext>
                  </a:extLst>
                </a:gridCol>
                <a:gridCol w="411480">
                  <a:extLst>
                    <a:ext uri="{9D8B030D-6E8A-4147-A177-3AD203B41FA5}">
                      <a16:colId xmlns:a16="http://schemas.microsoft.com/office/drawing/2014/main" val="2777966280"/>
                    </a:ext>
                  </a:extLst>
                </a:gridCol>
                <a:gridCol w="411480">
                  <a:extLst>
                    <a:ext uri="{9D8B030D-6E8A-4147-A177-3AD203B41FA5}">
                      <a16:colId xmlns:a16="http://schemas.microsoft.com/office/drawing/2014/main" val="1576130775"/>
                    </a:ext>
                  </a:extLst>
                </a:gridCol>
                <a:gridCol w="411480">
                  <a:extLst>
                    <a:ext uri="{9D8B030D-6E8A-4147-A177-3AD203B41FA5}">
                      <a16:colId xmlns:a16="http://schemas.microsoft.com/office/drawing/2014/main" val="3874390242"/>
                    </a:ext>
                  </a:extLst>
                </a:gridCol>
                <a:gridCol w="411480">
                  <a:extLst>
                    <a:ext uri="{9D8B030D-6E8A-4147-A177-3AD203B41FA5}">
                      <a16:colId xmlns:a16="http://schemas.microsoft.com/office/drawing/2014/main" val="3085034841"/>
                    </a:ext>
                  </a:extLst>
                </a:gridCol>
                <a:gridCol w="411480">
                  <a:extLst>
                    <a:ext uri="{9D8B030D-6E8A-4147-A177-3AD203B41FA5}">
                      <a16:colId xmlns:a16="http://schemas.microsoft.com/office/drawing/2014/main" val="471504805"/>
                    </a:ext>
                  </a:extLst>
                </a:gridCol>
                <a:gridCol w="411480">
                  <a:extLst>
                    <a:ext uri="{9D8B030D-6E8A-4147-A177-3AD203B41FA5}">
                      <a16:colId xmlns:a16="http://schemas.microsoft.com/office/drawing/2014/main" val="800701133"/>
                    </a:ext>
                  </a:extLst>
                </a:gridCol>
                <a:gridCol w="411480">
                  <a:extLst>
                    <a:ext uri="{9D8B030D-6E8A-4147-A177-3AD203B41FA5}">
                      <a16:colId xmlns:a16="http://schemas.microsoft.com/office/drawing/2014/main" val="1396268469"/>
                    </a:ext>
                  </a:extLst>
                </a:gridCol>
                <a:gridCol w="411480">
                  <a:extLst>
                    <a:ext uri="{9D8B030D-6E8A-4147-A177-3AD203B41FA5}">
                      <a16:colId xmlns:a16="http://schemas.microsoft.com/office/drawing/2014/main" val="86794986"/>
                    </a:ext>
                  </a:extLst>
                </a:gridCol>
                <a:gridCol w="411480">
                  <a:extLst>
                    <a:ext uri="{9D8B030D-6E8A-4147-A177-3AD203B41FA5}">
                      <a16:colId xmlns:a16="http://schemas.microsoft.com/office/drawing/2014/main" val="3545327877"/>
                    </a:ext>
                  </a:extLst>
                </a:gridCol>
                <a:gridCol w="411480">
                  <a:extLst>
                    <a:ext uri="{9D8B030D-6E8A-4147-A177-3AD203B41FA5}">
                      <a16:colId xmlns:a16="http://schemas.microsoft.com/office/drawing/2014/main" val="4189576052"/>
                    </a:ext>
                  </a:extLst>
                </a:gridCol>
                <a:gridCol w="411480">
                  <a:extLst>
                    <a:ext uri="{9D8B030D-6E8A-4147-A177-3AD203B41FA5}">
                      <a16:colId xmlns:a16="http://schemas.microsoft.com/office/drawing/2014/main" val="1386992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6202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- 2020-12-23 14:00:40</a:t>
                      </a:r>
                      <a:r>
                        <a:rPr kumimoji="0" lang="en-US" sz="1000" b="0" i="0" u="none" strike="noStrike" kern="1200" cap="none" spc="0" normalizeH="0" baseline="0" noProof="0">
                          <a:ln>
                            <a:noFill/>
                          </a:ln>
                          <a:solidFill>
                            <a:prstClr val="black"/>
                          </a:solidFill>
                          <a:effectLst/>
                          <a:uLnTx/>
                          <a:uFillTx/>
                          <a:latin typeface="+mn-lt"/>
                          <a:ea typeface="+mn-ea"/>
                          <a:cs typeface="+mn-cs"/>
                        </a:rPr>
                        <a:t>
 𝐍𝐨𝐬 𝐮𝐧𝐢𝐦𝐨𝐬 𝐚 𝐀𝐗𝐈𝐎𝐍 𝐞𝐧𝐞𝐫𝐠𝐲 𝐲 𝐂𝐚𝐬𝐭𝐫𝐨𝐥 para ofrecerte los mejores productos para el cuidado de tu moto.⁣
⁣
Queremos brindarte el mejor rendimiento y protección, por eso sumamos la más alta tecnología e innovación en combustibles y lubricantes para asegurarte el perfecto funcionamiento de tu Motomel y prolongar su vida útil.⁣
⁣
𝐃𝐞𝐬𝐝𝐞 𝐡𝐨𝐲, 𝐌𝐨𝐭𝐨𝐦𝐞𝐥 𝐫𝐞𝐜𝐨𝐦𝐢𝐞𝐧𝐝𝐚 𝐩𝐚𝐫𝐚 𝐭𝐨𝐝𝐚 𝐬𝐮 𝐠𝐚𝐦𝐚 𝐝𝐞 𝐦𝐨𝐭𝐨𝐬 𝐥𝐨𝐬 𝐜𝐨𝐦𝐛𝐮𝐬𝐭𝐢𝐛𝐥𝐞𝐬 𝐀𝐗𝐈𝐎𝐍 𝐞𝐧𝐞𝐫𝐠𝐲 𝐲 𝐥𝐚 𝐥𝐢́𝐧𝐞𝐚 𝐝𝐞 𝐥𝐮𝐛𝐫𝐢𝐜𝐚𝐧𝐭𝐞𝐬 𝐂𝐚𝐬𝐭𝐫𝐨𝐥.⁣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324097"/>
                  </a:ext>
                </a:extLst>
              </a:tr>
            </a:tbl>
          </a:graphicData>
        </a:graphic>
      </p:graphicFrame>
      <p:sp>
        <p:nvSpPr>
          <p:cNvPr id="4" name="Text Placeholder 3">
            <a:extLst>
              <a:ext uri="{FF2B5EF4-FFF2-40B4-BE49-F238E27FC236}">
                <a16:creationId xmlns:a16="http://schemas.microsoft.com/office/drawing/2014/main" id="{185F2341-37CF-4DFD-B85B-CDB6D4263738}"/>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152884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CA12E-8A2D-45D6-9F7E-93334F500A9A}"/>
              </a:ext>
            </a:extLst>
          </p:cNvPr>
          <p:cNvSpPr>
            <a:spLocks noGrp="1"/>
          </p:cNvSpPr>
          <p:nvPr>
            <p:ph type="title"/>
          </p:nvPr>
        </p:nvSpPr>
        <p:spPr/>
        <p:txBody>
          <a:bodyPr/>
          <a:lstStyle/>
          <a:p>
            <a:r>
              <a:rPr lang="es-ES"/>
              <a:t>Facebook TABLA DE FB COMPLETA | Motomel - 3 of 21</a:t>
            </a:r>
            <a:endParaRPr lang="en-US"/>
          </a:p>
        </p:txBody>
      </p:sp>
      <p:graphicFrame>
        <p:nvGraphicFramePr>
          <p:cNvPr id="5" name="Table Placeholder 4">
            <a:extLst>
              <a:ext uri="{FF2B5EF4-FFF2-40B4-BE49-F238E27FC236}">
                <a16:creationId xmlns:a16="http://schemas.microsoft.com/office/drawing/2014/main" id="{7191C0F5-C9A5-493B-B5FD-A8B92059E816}"/>
              </a:ext>
            </a:extLst>
          </p:cNvPr>
          <p:cNvGraphicFramePr>
            <a:graphicFrameLocks noGrp="1"/>
          </p:cNvGraphicFramePr>
          <p:nvPr>
            <p:ph type="tbl" sz="quarter" idx="13"/>
            <p:extLst>
              <p:ext uri="{D42A27DB-BD31-4B8C-83A1-F6EECF244321}">
                <p14:modId xmlns:p14="http://schemas.microsoft.com/office/powerpoint/2010/main" val="4275578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46120116"/>
                    </a:ext>
                  </a:extLst>
                </a:gridCol>
                <a:gridCol w="411480">
                  <a:extLst>
                    <a:ext uri="{9D8B030D-6E8A-4147-A177-3AD203B41FA5}">
                      <a16:colId xmlns:a16="http://schemas.microsoft.com/office/drawing/2014/main" val="3069103198"/>
                    </a:ext>
                  </a:extLst>
                </a:gridCol>
                <a:gridCol w="411480">
                  <a:extLst>
                    <a:ext uri="{9D8B030D-6E8A-4147-A177-3AD203B41FA5}">
                      <a16:colId xmlns:a16="http://schemas.microsoft.com/office/drawing/2014/main" val="182421460"/>
                    </a:ext>
                  </a:extLst>
                </a:gridCol>
                <a:gridCol w="411480">
                  <a:extLst>
                    <a:ext uri="{9D8B030D-6E8A-4147-A177-3AD203B41FA5}">
                      <a16:colId xmlns:a16="http://schemas.microsoft.com/office/drawing/2014/main" val="2916165635"/>
                    </a:ext>
                  </a:extLst>
                </a:gridCol>
                <a:gridCol w="411480">
                  <a:extLst>
                    <a:ext uri="{9D8B030D-6E8A-4147-A177-3AD203B41FA5}">
                      <a16:colId xmlns:a16="http://schemas.microsoft.com/office/drawing/2014/main" val="3474910629"/>
                    </a:ext>
                  </a:extLst>
                </a:gridCol>
                <a:gridCol w="411480">
                  <a:extLst>
                    <a:ext uri="{9D8B030D-6E8A-4147-A177-3AD203B41FA5}">
                      <a16:colId xmlns:a16="http://schemas.microsoft.com/office/drawing/2014/main" val="800962043"/>
                    </a:ext>
                  </a:extLst>
                </a:gridCol>
                <a:gridCol w="411480">
                  <a:extLst>
                    <a:ext uri="{9D8B030D-6E8A-4147-A177-3AD203B41FA5}">
                      <a16:colId xmlns:a16="http://schemas.microsoft.com/office/drawing/2014/main" val="912699966"/>
                    </a:ext>
                  </a:extLst>
                </a:gridCol>
                <a:gridCol w="411480">
                  <a:extLst>
                    <a:ext uri="{9D8B030D-6E8A-4147-A177-3AD203B41FA5}">
                      <a16:colId xmlns:a16="http://schemas.microsoft.com/office/drawing/2014/main" val="4111818097"/>
                    </a:ext>
                  </a:extLst>
                </a:gridCol>
                <a:gridCol w="411480">
                  <a:extLst>
                    <a:ext uri="{9D8B030D-6E8A-4147-A177-3AD203B41FA5}">
                      <a16:colId xmlns:a16="http://schemas.microsoft.com/office/drawing/2014/main" val="1370304847"/>
                    </a:ext>
                  </a:extLst>
                </a:gridCol>
                <a:gridCol w="411480">
                  <a:extLst>
                    <a:ext uri="{9D8B030D-6E8A-4147-A177-3AD203B41FA5}">
                      <a16:colId xmlns:a16="http://schemas.microsoft.com/office/drawing/2014/main" val="2397715435"/>
                    </a:ext>
                  </a:extLst>
                </a:gridCol>
                <a:gridCol w="411480">
                  <a:extLst>
                    <a:ext uri="{9D8B030D-6E8A-4147-A177-3AD203B41FA5}">
                      <a16:colId xmlns:a16="http://schemas.microsoft.com/office/drawing/2014/main" val="2636178787"/>
                    </a:ext>
                  </a:extLst>
                </a:gridCol>
                <a:gridCol w="411480">
                  <a:extLst>
                    <a:ext uri="{9D8B030D-6E8A-4147-A177-3AD203B41FA5}">
                      <a16:colId xmlns:a16="http://schemas.microsoft.com/office/drawing/2014/main" val="1457389209"/>
                    </a:ext>
                  </a:extLst>
                </a:gridCol>
                <a:gridCol w="411480">
                  <a:extLst>
                    <a:ext uri="{9D8B030D-6E8A-4147-A177-3AD203B41FA5}">
                      <a16:colId xmlns:a16="http://schemas.microsoft.com/office/drawing/2014/main" val="1500785692"/>
                    </a:ext>
                  </a:extLst>
                </a:gridCol>
                <a:gridCol w="411480">
                  <a:extLst>
                    <a:ext uri="{9D8B030D-6E8A-4147-A177-3AD203B41FA5}">
                      <a16:colId xmlns:a16="http://schemas.microsoft.com/office/drawing/2014/main" val="273236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0321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- 2021-01-05 16:55:03</a:t>
                      </a:r>
                      <a:r>
                        <a:rPr kumimoji="0" lang="es-ES" sz="1000" b="0" i="0" u="none" strike="noStrike" kern="1200" cap="none" spc="0" normalizeH="0" baseline="0" noProof="0">
                          <a:ln>
                            <a:noFill/>
                          </a:ln>
                          <a:solidFill>
                            <a:prstClr val="black"/>
                          </a:solidFill>
                          <a:effectLst/>
                          <a:uLnTx/>
                          <a:uFillTx/>
                          <a:latin typeface="+mn-lt"/>
                          <a:ea typeface="+mn-ea"/>
                          <a:cs typeface="+mn-cs"/>
                        </a:rPr>
                        <a:t>
 Desde nuestra planta La Emilia te mostramos orgullosos la moto nacional más vendida, la elegida por todos los Argentinos, nuestra #Blitz 110. Tu herramienta de trabajo cada día, tu traslado para ir donde quieras o dar un paseo y disfrutar los fines de semana.
Y a vos, ¿𝐄𝐧 𝐪𝐮𝐞́ 𝐭𝐞 𝐛𝐚𝐧𝐜𝐚 𝐭𝐮 𝐁𝐥𝐢𝐭𝐳 𝐜𝐚𝐝𝐚 𝐝𝐢́𝐚?⁣
⁣
#MotomelTeBanca #Blitz110 #moto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3217265"/>
                  </a:ext>
                </a:extLst>
              </a:tr>
            </a:tbl>
          </a:graphicData>
        </a:graphic>
      </p:graphicFrame>
      <p:sp>
        <p:nvSpPr>
          <p:cNvPr id="4" name="Text Placeholder 3">
            <a:extLst>
              <a:ext uri="{FF2B5EF4-FFF2-40B4-BE49-F238E27FC236}">
                <a16:creationId xmlns:a16="http://schemas.microsoft.com/office/drawing/2014/main" id="{5B82414B-D3B0-4442-BBE6-FF66FC70FF6D}"/>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915642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F8589-EAD1-4965-9343-F814B192DE56}"/>
              </a:ext>
            </a:extLst>
          </p:cNvPr>
          <p:cNvSpPr>
            <a:spLocks noGrp="1"/>
          </p:cNvSpPr>
          <p:nvPr>
            <p:ph type="title"/>
          </p:nvPr>
        </p:nvSpPr>
        <p:spPr/>
        <p:txBody>
          <a:bodyPr/>
          <a:lstStyle/>
          <a:p>
            <a:r>
              <a:rPr lang="es-ES"/>
              <a:t>Facebook TABLA DE FB COMPLETA | Motomel - 4 of 21</a:t>
            </a:r>
            <a:endParaRPr lang="en-US"/>
          </a:p>
        </p:txBody>
      </p:sp>
      <p:graphicFrame>
        <p:nvGraphicFramePr>
          <p:cNvPr id="5" name="Table Placeholder 4">
            <a:extLst>
              <a:ext uri="{FF2B5EF4-FFF2-40B4-BE49-F238E27FC236}">
                <a16:creationId xmlns:a16="http://schemas.microsoft.com/office/drawing/2014/main" id="{4F45C037-F177-4E07-AAE7-1385E31E59C6}"/>
              </a:ext>
            </a:extLst>
          </p:cNvPr>
          <p:cNvGraphicFramePr>
            <a:graphicFrameLocks noGrp="1"/>
          </p:cNvGraphicFramePr>
          <p:nvPr>
            <p:ph type="tbl" sz="quarter" idx="13"/>
            <p:extLst>
              <p:ext uri="{D42A27DB-BD31-4B8C-83A1-F6EECF244321}">
                <p14:modId xmlns:p14="http://schemas.microsoft.com/office/powerpoint/2010/main" val="2198383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51861372"/>
                    </a:ext>
                  </a:extLst>
                </a:gridCol>
                <a:gridCol w="411480">
                  <a:extLst>
                    <a:ext uri="{9D8B030D-6E8A-4147-A177-3AD203B41FA5}">
                      <a16:colId xmlns:a16="http://schemas.microsoft.com/office/drawing/2014/main" val="953758389"/>
                    </a:ext>
                  </a:extLst>
                </a:gridCol>
                <a:gridCol w="411480">
                  <a:extLst>
                    <a:ext uri="{9D8B030D-6E8A-4147-A177-3AD203B41FA5}">
                      <a16:colId xmlns:a16="http://schemas.microsoft.com/office/drawing/2014/main" val="3814047753"/>
                    </a:ext>
                  </a:extLst>
                </a:gridCol>
                <a:gridCol w="411480">
                  <a:extLst>
                    <a:ext uri="{9D8B030D-6E8A-4147-A177-3AD203B41FA5}">
                      <a16:colId xmlns:a16="http://schemas.microsoft.com/office/drawing/2014/main" val="3025140105"/>
                    </a:ext>
                  </a:extLst>
                </a:gridCol>
                <a:gridCol w="411480">
                  <a:extLst>
                    <a:ext uri="{9D8B030D-6E8A-4147-A177-3AD203B41FA5}">
                      <a16:colId xmlns:a16="http://schemas.microsoft.com/office/drawing/2014/main" val="363942613"/>
                    </a:ext>
                  </a:extLst>
                </a:gridCol>
                <a:gridCol w="411480">
                  <a:extLst>
                    <a:ext uri="{9D8B030D-6E8A-4147-A177-3AD203B41FA5}">
                      <a16:colId xmlns:a16="http://schemas.microsoft.com/office/drawing/2014/main" val="3105934248"/>
                    </a:ext>
                  </a:extLst>
                </a:gridCol>
                <a:gridCol w="411480">
                  <a:extLst>
                    <a:ext uri="{9D8B030D-6E8A-4147-A177-3AD203B41FA5}">
                      <a16:colId xmlns:a16="http://schemas.microsoft.com/office/drawing/2014/main" val="285872332"/>
                    </a:ext>
                  </a:extLst>
                </a:gridCol>
                <a:gridCol w="411480">
                  <a:extLst>
                    <a:ext uri="{9D8B030D-6E8A-4147-A177-3AD203B41FA5}">
                      <a16:colId xmlns:a16="http://schemas.microsoft.com/office/drawing/2014/main" val="1821762581"/>
                    </a:ext>
                  </a:extLst>
                </a:gridCol>
                <a:gridCol w="411480">
                  <a:extLst>
                    <a:ext uri="{9D8B030D-6E8A-4147-A177-3AD203B41FA5}">
                      <a16:colId xmlns:a16="http://schemas.microsoft.com/office/drawing/2014/main" val="1350058828"/>
                    </a:ext>
                  </a:extLst>
                </a:gridCol>
                <a:gridCol w="411480">
                  <a:extLst>
                    <a:ext uri="{9D8B030D-6E8A-4147-A177-3AD203B41FA5}">
                      <a16:colId xmlns:a16="http://schemas.microsoft.com/office/drawing/2014/main" val="2360806849"/>
                    </a:ext>
                  </a:extLst>
                </a:gridCol>
                <a:gridCol w="411480">
                  <a:extLst>
                    <a:ext uri="{9D8B030D-6E8A-4147-A177-3AD203B41FA5}">
                      <a16:colId xmlns:a16="http://schemas.microsoft.com/office/drawing/2014/main" val="1728905081"/>
                    </a:ext>
                  </a:extLst>
                </a:gridCol>
                <a:gridCol w="411480">
                  <a:extLst>
                    <a:ext uri="{9D8B030D-6E8A-4147-A177-3AD203B41FA5}">
                      <a16:colId xmlns:a16="http://schemas.microsoft.com/office/drawing/2014/main" val="2478099093"/>
                    </a:ext>
                  </a:extLst>
                </a:gridCol>
                <a:gridCol w="411480">
                  <a:extLst>
                    <a:ext uri="{9D8B030D-6E8A-4147-A177-3AD203B41FA5}">
                      <a16:colId xmlns:a16="http://schemas.microsoft.com/office/drawing/2014/main" val="2377571730"/>
                    </a:ext>
                  </a:extLst>
                </a:gridCol>
                <a:gridCol w="411480">
                  <a:extLst>
                    <a:ext uri="{9D8B030D-6E8A-4147-A177-3AD203B41FA5}">
                      <a16:colId xmlns:a16="http://schemas.microsoft.com/office/drawing/2014/main" val="2140128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571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- 2020-12-29 16:18:15</a:t>
                      </a:r>
                      <a:r>
                        <a:rPr kumimoji="0" lang="es-ES" sz="1000" b="0" i="0" u="none" strike="noStrike" kern="1200" cap="none" spc="0" normalizeH="0" baseline="0" noProof="0">
                          <a:ln>
                            <a:noFill/>
                          </a:ln>
                          <a:solidFill>
                            <a:prstClr val="black"/>
                          </a:solidFill>
                          <a:effectLst/>
                          <a:uLnTx/>
                          <a:uFillTx/>
                          <a:latin typeface="+mn-lt"/>
                          <a:ea typeface="+mn-ea"/>
                          <a:cs typeface="+mn-cs"/>
                        </a:rPr>
                        <a:t>
 Toma de contacto de la Motomel #XMM totalmente renovada.😎⁣
⁣
⁣
Te permite ir cada vez más lejos, dentro y fuera de la ciudad. Te mostramos sólo un adelanto del review de @moreagustavo. ⁣⁣
⁣⁣
¿Querés ver el video completo? ¡Miralo en el link de nuestra bio!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34840569"/>
                  </a:ext>
                </a:extLst>
              </a:tr>
            </a:tbl>
          </a:graphicData>
        </a:graphic>
      </p:graphicFrame>
      <p:sp>
        <p:nvSpPr>
          <p:cNvPr id="4" name="Text Placeholder 3">
            <a:extLst>
              <a:ext uri="{FF2B5EF4-FFF2-40B4-BE49-F238E27FC236}">
                <a16:creationId xmlns:a16="http://schemas.microsoft.com/office/drawing/2014/main" id="{ABE63892-83B1-451F-BBBD-65126D5CC95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842406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CFFA7-4449-48B4-9AE9-F7CD9789E12B}"/>
              </a:ext>
            </a:extLst>
          </p:cNvPr>
          <p:cNvSpPr>
            <a:spLocks noGrp="1"/>
          </p:cNvSpPr>
          <p:nvPr>
            <p:ph type="title"/>
          </p:nvPr>
        </p:nvSpPr>
        <p:spPr/>
        <p:txBody>
          <a:bodyPr/>
          <a:lstStyle/>
          <a:p>
            <a:r>
              <a:rPr lang="es-ES"/>
              <a:t>Facebook TABLA DE FB COMPLETA | Motomel - 5 of 21</a:t>
            </a:r>
            <a:endParaRPr lang="en-US"/>
          </a:p>
        </p:txBody>
      </p:sp>
      <p:graphicFrame>
        <p:nvGraphicFramePr>
          <p:cNvPr id="5" name="Table Placeholder 4">
            <a:extLst>
              <a:ext uri="{FF2B5EF4-FFF2-40B4-BE49-F238E27FC236}">
                <a16:creationId xmlns:a16="http://schemas.microsoft.com/office/drawing/2014/main" id="{FBC473F9-F14A-4FDE-952C-01941DFCD6FD}"/>
              </a:ext>
            </a:extLst>
          </p:cNvPr>
          <p:cNvGraphicFramePr>
            <a:graphicFrameLocks noGrp="1"/>
          </p:cNvGraphicFramePr>
          <p:nvPr>
            <p:ph type="tbl" sz="quarter" idx="13"/>
            <p:extLst>
              <p:ext uri="{D42A27DB-BD31-4B8C-83A1-F6EECF244321}">
                <p14:modId xmlns:p14="http://schemas.microsoft.com/office/powerpoint/2010/main" val="2176595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86042295"/>
                    </a:ext>
                  </a:extLst>
                </a:gridCol>
                <a:gridCol w="411480">
                  <a:extLst>
                    <a:ext uri="{9D8B030D-6E8A-4147-A177-3AD203B41FA5}">
                      <a16:colId xmlns:a16="http://schemas.microsoft.com/office/drawing/2014/main" val="2981437518"/>
                    </a:ext>
                  </a:extLst>
                </a:gridCol>
                <a:gridCol w="411480">
                  <a:extLst>
                    <a:ext uri="{9D8B030D-6E8A-4147-A177-3AD203B41FA5}">
                      <a16:colId xmlns:a16="http://schemas.microsoft.com/office/drawing/2014/main" val="581493822"/>
                    </a:ext>
                  </a:extLst>
                </a:gridCol>
                <a:gridCol w="411480">
                  <a:extLst>
                    <a:ext uri="{9D8B030D-6E8A-4147-A177-3AD203B41FA5}">
                      <a16:colId xmlns:a16="http://schemas.microsoft.com/office/drawing/2014/main" val="1835371338"/>
                    </a:ext>
                  </a:extLst>
                </a:gridCol>
                <a:gridCol w="411480">
                  <a:extLst>
                    <a:ext uri="{9D8B030D-6E8A-4147-A177-3AD203B41FA5}">
                      <a16:colId xmlns:a16="http://schemas.microsoft.com/office/drawing/2014/main" val="2924264831"/>
                    </a:ext>
                  </a:extLst>
                </a:gridCol>
                <a:gridCol w="411480">
                  <a:extLst>
                    <a:ext uri="{9D8B030D-6E8A-4147-A177-3AD203B41FA5}">
                      <a16:colId xmlns:a16="http://schemas.microsoft.com/office/drawing/2014/main" val="2933112488"/>
                    </a:ext>
                  </a:extLst>
                </a:gridCol>
                <a:gridCol w="411480">
                  <a:extLst>
                    <a:ext uri="{9D8B030D-6E8A-4147-A177-3AD203B41FA5}">
                      <a16:colId xmlns:a16="http://schemas.microsoft.com/office/drawing/2014/main" val="2659758877"/>
                    </a:ext>
                  </a:extLst>
                </a:gridCol>
                <a:gridCol w="411480">
                  <a:extLst>
                    <a:ext uri="{9D8B030D-6E8A-4147-A177-3AD203B41FA5}">
                      <a16:colId xmlns:a16="http://schemas.microsoft.com/office/drawing/2014/main" val="4204733007"/>
                    </a:ext>
                  </a:extLst>
                </a:gridCol>
                <a:gridCol w="411480">
                  <a:extLst>
                    <a:ext uri="{9D8B030D-6E8A-4147-A177-3AD203B41FA5}">
                      <a16:colId xmlns:a16="http://schemas.microsoft.com/office/drawing/2014/main" val="4152767837"/>
                    </a:ext>
                  </a:extLst>
                </a:gridCol>
                <a:gridCol w="411480">
                  <a:extLst>
                    <a:ext uri="{9D8B030D-6E8A-4147-A177-3AD203B41FA5}">
                      <a16:colId xmlns:a16="http://schemas.microsoft.com/office/drawing/2014/main" val="524810163"/>
                    </a:ext>
                  </a:extLst>
                </a:gridCol>
                <a:gridCol w="411480">
                  <a:extLst>
                    <a:ext uri="{9D8B030D-6E8A-4147-A177-3AD203B41FA5}">
                      <a16:colId xmlns:a16="http://schemas.microsoft.com/office/drawing/2014/main" val="3328207432"/>
                    </a:ext>
                  </a:extLst>
                </a:gridCol>
                <a:gridCol w="411480">
                  <a:extLst>
                    <a:ext uri="{9D8B030D-6E8A-4147-A177-3AD203B41FA5}">
                      <a16:colId xmlns:a16="http://schemas.microsoft.com/office/drawing/2014/main" val="4168099843"/>
                    </a:ext>
                  </a:extLst>
                </a:gridCol>
                <a:gridCol w="411480">
                  <a:extLst>
                    <a:ext uri="{9D8B030D-6E8A-4147-A177-3AD203B41FA5}">
                      <a16:colId xmlns:a16="http://schemas.microsoft.com/office/drawing/2014/main" val="916571197"/>
                    </a:ext>
                  </a:extLst>
                </a:gridCol>
                <a:gridCol w="411480">
                  <a:extLst>
                    <a:ext uri="{9D8B030D-6E8A-4147-A177-3AD203B41FA5}">
                      <a16:colId xmlns:a16="http://schemas.microsoft.com/office/drawing/2014/main" val="2408334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703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- 2020-12-25 00:00:12</a:t>
                      </a:r>
                      <a:r>
                        <a:rPr kumimoji="0" lang="es-ES" sz="1000" b="0" i="0" u="none" strike="noStrike" kern="1200" cap="none" spc="0" normalizeH="0" baseline="0" noProof="0">
                          <a:ln>
                            <a:noFill/>
                          </a:ln>
                          <a:solidFill>
                            <a:prstClr val="black"/>
                          </a:solidFill>
                          <a:effectLst/>
                          <a:uLnTx/>
                          <a:uFillTx/>
                          <a:latin typeface="+mn-lt"/>
                          <a:ea typeface="+mn-ea"/>
                          <a:cs typeface="+mn-cs"/>
                        </a:rPr>
                        <a:t>
 Nos une la pasión por las motos, las ganas de salir a pelearla todos los días porque lo más importante es vivir a fondo. Nuestro deseo es que estas fiestas puedas brindar con los tuyos sabiendo que lo diste todo y que lo mejor siempre está por venir. Nosotros vamos a estar ahí bancándote siempre.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0533659"/>
                  </a:ext>
                </a:extLst>
              </a:tr>
            </a:tbl>
          </a:graphicData>
        </a:graphic>
      </p:graphicFrame>
      <p:sp>
        <p:nvSpPr>
          <p:cNvPr id="4" name="Text Placeholder 3">
            <a:extLst>
              <a:ext uri="{FF2B5EF4-FFF2-40B4-BE49-F238E27FC236}">
                <a16:creationId xmlns:a16="http://schemas.microsoft.com/office/drawing/2014/main" id="{81718DAD-9BB4-4232-8F3E-8E6A7BC6BD3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845227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76A43-469B-4819-A050-E1B2D186F416}"/>
              </a:ext>
            </a:extLst>
          </p:cNvPr>
          <p:cNvSpPr>
            <a:spLocks noGrp="1"/>
          </p:cNvSpPr>
          <p:nvPr>
            <p:ph type="title"/>
          </p:nvPr>
        </p:nvSpPr>
        <p:spPr/>
        <p:txBody>
          <a:bodyPr/>
          <a:lstStyle/>
          <a:p>
            <a:r>
              <a:rPr lang="es-ES"/>
              <a:t>Facebook TABLA DE FB COMPLETA | Motomel - 6 of 21</a:t>
            </a:r>
            <a:endParaRPr lang="en-US"/>
          </a:p>
        </p:txBody>
      </p:sp>
      <p:graphicFrame>
        <p:nvGraphicFramePr>
          <p:cNvPr id="5" name="Table Placeholder 4">
            <a:extLst>
              <a:ext uri="{FF2B5EF4-FFF2-40B4-BE49-F238E27FC236}">
                <a16:creationId xmlns:a16="http://schemas.microsoft.com/office/drawing/2014/main" id="{EA579E5C-1A0D-4F3D-BE81-434FF69ECF49}"/>
              </a:ext>
            </a:extLst>
          </p:cNvPr>
          <p:cNvGraphicFramePr>
            <a:graphicFrameLocks noGrp="1"/>
          </p:cNvGraphicFramePr>
          <p:nvPr>
            <p:ph type="tbl" sz="quarter" idx="13"/>
            <p:extLst>
              <p:ext uri="{D42A27DB-BD31-4B8C-83A1-F6EECF244321}">
                <p14:modId xmlns:p14="http://schemas.microsoft.com/office/powerpoint/2010/main" val="191789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31334542"/>
                    </a:ext>
                  </a:extLst>
                </a:gridCol>
                <a:gridCol w="411480">
                  <a:extLst>
                    <a:ext uri="{9D8B030D-6E8A-4147-A177-3AD203B41FA5}">
                      <a16:colId xmlns:a16="http://schemas.microsoft.com/office/drawing/2014/main" val="2551934373"/>
                    </a:ext>
                  </a:extLst>
                </a:gridCol>
                <a:gridCol w="411480">
                  <a:extLst>
                    <a:ext uri="{9D8B030D-6E8A-4147-A177-3AD203B41FA5}">
                      <a16:colId xmlns:a16="http://schemas.microsoft.com/office/drawing/2014/main" val="2616532614"/>
                    </a:ext>
                  </a:extLst>
                </a:gridCol>
                <a:gridCol w="411480">
                  <a:extLst>
                    <a:ext uri="{9D8B030D-6E8A-4147-A177-3AD203B41FA5}">
                      <a16:colId xmlns:a16="http://schemas.microsoft.com/office/drawing/2014/main" val="34918759"/>
                    </a:ext>
                  </a:extLst>
                </a:gridCol>
                <a:gridCol w="411480">
                  <a:extLst>
                    <a:ext uri="{9D8B030D-6E8A-4147-A177-3AD203B41FA5}">
                      <a16:colId xmlns:a16="http://schemas.microsoft.com/office/drawing/2014/main" val="3944353932"/>
                    </a:ext>
                  </a:extLst>
                </a:gridCol>
                <a:gridCol w="411480">
                  <a:extLst>
                    <a:ext uri="{9D8B030D-6E8A-4147-A177-3AD203B41FA5}">
                      <a16:colId xmlns:a16="http://schemas.microsoft.com/office/drawing/2014/main" val="1627237188"/>
                    </a:ext>
                  </a:extLst>
                </a:gridCol>
                <a:gridCol w="411480">
                  <a:extLst>
                    <a:ext uri="{9D8B030D-6E8A-4147-A177-3AD203B41FA5}">
                      <a16:colId xmlns:a16="http://schemas.microsoft.com/office/drawing/2014/main" val="1235158321"/>
                    </a:ext>
                  </a:extLst>
                </a:gridCol>
                <a:gridCol w="411480">
                  <a:extLst>
                    <a:ext uri="{9D8B030D-6E8A-4147-A177-3AD203B41FA5}">
                      <a16:colId xmlns:a16="http://schemas.microsoft.com/office/drawing/2014/main" val="3336704634"/>
                    </a:ext>
                  </a:extLst>
                </a:gridCol>
                <a:gridCol w="411480">
                  <a:extLst>
                    <a:ext uri="{9D8B030D-6E8A-4147-A177-3AD203B41FA5}">
                      <a16:colId xmlns:a16="http://schemas.microsoft.com/office/drawing/2014/main" val="3706054846"/>
                    </a:ext>
                  </a:extLst>
                </a:gridCol>
                <a:gridCol w="411480">
                  <a:extLst>
                    <a:ext uri="{9D8B030D-6E8A-4147-A177-3AD203B41FA5}">
                      <a16:colId xmlns:a16="http://schemas.microsoft.com/office/drawing/2014/main" val="138134852"/>
                    </a:ext>
                  </a:extLst>
                </a:gridCol>
                <a:gridCol w="411480">
                  <a:extLst>
                    <a:ext uri="{9D8B030D-6E8A-4147-A177-3AD203B41FA5}">
                      <a16:colId xmlns:a16="http://schemas.microsoft.com/office/drawing/2014/main" val="2072010475"/>
                    </a:ext>
                  </a:extLst>
                </a:gridCol>
                <a:gridCol w="411480">
                  <a:extLst>
                    <a:ext uri="{9D8B030D-6E8A-4147-A177-3AD203B41FA5}">
                      <a16:colId xmlns:a16="http://schemas.microsoft.com/office/drawing/2014/main" val="1839828724"/>
                    </a:ext>
                  </a:extLst>
                </a:gridCol>
                <a:gridCol w="411480">
                  <a:extLst>
                    <a:ext uri="{9D8B030D-6E8A-4147-A177-3AD203B41FA5}">
                      <a16:colId xmlns:a16="http://schemas.microsoft.com/office/drawing/2014/main" val="1772572259"/>
                    </a:ext>
                  </a:extLst>
                </a:gridCol>
                <a:gridCol w="411480">
                  <a:extLst>
                    <a:ext uri="{9D8B030D-6E8A-4147-A177-3AD203B41FA5}">
                      <a16:colId xmlns:a16="http://schemas.microsoft.com/office/drawing/2014/main" val="1500797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497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- 2020-12-29 21:05:03</a:t>
                      </a:r>
                      <a:r>
                        <a:rPr kumimoji="0" lang="es-ES" sz="1000" b="0" i="0" u="none" strike="noStrike" kern="1200" cap="none" spc="0" normalizeH="0" baseline="0" noProof="0">
                          <a:ln>
                            <a:noFill/>
                          </a:ln>
                          <a:solidFill>
                            <a:prstClr val="black"/>
                          </a:solidFill>
                          <a:effectLst/>
                          <a:uLnTx/>
                          <a:uFillTx/>
                          <a:latin typeface="+mn-lt"/>
                          <a:ea typeface="+mn-ea"/>
                          <a:cs typeface="+mn-cs"/>
                        </a:rPr>
                        <a:t>
 En Motomel sabemos lo importante que es mantener tu moto en perfecto estado y es por eso que usamos y recomendamos la línea de lubricantes Castrol.⁣
⁣
Cada moto tiene necesidades diferentes. Para tu #Skua recomendamos ACTEVO ESSENTIAL, que brinda una protección esencial al motor, manteniendolo limpio y cuidando el embrague y los engranajes.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9992270"/>
                  </a:ext>
                </a:extLst>
              </a:tr>
            </a:tbl>
          </a:graphicData>
        </a:graphic>
      </p:graphicFrame>
      <p:sp>
        <p:nvSpPr>
          <p:cNvPr id="4" name="Text Placeholder 3">
            <a:extLst>
              <a:ext uri="{FF2B5EF4-FFF2-40B4-BE49-F238E27FC236}">
                <a16:creationId xmlns:a16="http://schemas.microsoft.com/office/drawing/2014/main" id="{2C649171-64B2-49E5-B9A9-46D02C41F620}"/>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341226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C77B-E1F9-486B-B428-755A6B3AB17D}"/>
              </a:ext>
            </a:extLst>
          </p:cNvPr>
          <p:cNvSpPr>
            <a:spLocks noGrp="1"/>
          </p:cNvSpPr>
          <p:nvPr>
            <p:ph type="title"/>
          </p:nvPr>
        </p:nvSpPr>
        <p:spPr/>
        <p:txBody>
          <a:bodyPr/>
          <a:lstStyle/>
          <a:p>
            <a:r>
              <a:rPr lang="es-ES"/>
              <a:t>Facebook TABLA DE FB COMPLETA | Motomel - 7 of 21</a:t>
            </a:r>
            <a:endParaRPr lang="en-US"/>
          </a:p>
        </p:txBody>
      </p:sp>
      <p:graphicFrame>
        <p:nvGraphicFramePr>
          <p:cNvPr id="5" name="Table Placeholder 4">
            <a:extLst>
              <a:ext uri="{FF2B5EF4-FFF2-40B4-BE49-F238E27FC236}">
                <a16:creationId xmlns:a16="http://schemas.microsoft.com/office/drawing/2014/main" id="{2B3E04B8-4580-4672-9A00-881ED24D9D24}"/>
              </a:ext>
            </a:extLst>
          </p:cNvPr>
          <p:cNvGraphicFramePr>
            <a:graphicFrameLocks noGrp="1"/>
          </p:cNvGraphicFramePr>
          <p:nvPr>
            <p:ph type="tbl" sz="quarter" idx="13"/>
            <p:extLst>
              <p:ext uri="{D42A27DB-BD31-4B8C-83A1-F6EECF244321}">
                <p14:modId xmlns:p14="http://schemas.microsoft.com/office/powerpoint/2010/main" val="737815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45138658"/>
                    </a:ext>
                  </a:extLst>
                </a:gridCol>
                <a:gridCol w="411480">
                  <a:extLst>
                    <a:ext uri="{9D8B030D-6E8A-4147-A177-3AD203B41FA5}">
                      <a16:colId xmlns:a16="http://schemas.microsoft.com/office/drawing/2014/main" val="940864255"/>
                    </a:ext>
                  </a:extLst>
                </a:gridCol>
                <a:gridCol w="411480">
                  <a:extLst>
                    <a:ext uri="{9D8B030D-6E8A-4147-A177-3AD203B41FA5}">
                      <a16:colId xmlns:a16="http://schemas.microsoft.com/office/drawing/2014/main" val="1366947564"/>
                    </a:ext>
                  </a:extLst>
                </a:gridCol>
                <a:gridCol w="411480">
                  <a:extLst>
                    <a:ext uri="{9D8B030D-6E8A-4147-A177-3AD203B41FA5}">
                      <a16:colId xmlns:a16="http://schemas.microsoft.com/office/drawing/2014/main" val="2811725507"/>
                    </a:ext>
                  </a:extLst>
                </a:gridCol>
                <a:gridCol w="411480">
                  <a:extLst>
                    <a:ext uri="{9D8B030D-6E8A-4147-A177-3AD203B41FA5}">
                      <a16:colId xmlns:a16="http://schemas.microsoft.com/office/drawing/2014/main" val="2275533145"/>
                    </a:ext>
                  </a:extLst>
                </a:gridCol>
                <a:gridCol w="411480">
                  <a:extLst>
                    <a:ext uri="{9D8B030D-6E8A-4147-A177-3AD203B41FA5}">
                      <a16:colId xmlns:a16="http://schemas.microsoft.com/office/drawing/2014/main" val="3385706759"/>
                    </a:ext>
                  </a:extLst>
                </a:gridCol>
                <a:gridCol w="411480">
                  <a:extLst>
                    <a:ext uri="{9D8B030D-6E8A-4147-A177-3AD203B41FA5}">
                      <a16:colId xmlns:a16="http://schemas.microsoft.com/office/drawing/2014/main" val="3610061887"/>
                    </a:ext>
                  </a:extLst>
                </a:gridCol>
                <a:gridCol w="411480">
                  <a:extLst>
                    <a:ext uri="{9D8B030D-6E8A-4147-A177-3AD203B41FA5}">
                      <a16:colId xmlns:a16="http://schemas.microsoft.com/office/drawing/2014/main" val="2443043292"/>
                    </a:ext>
                  </a:extLst>
                </a:gridCol>
                <a:gridCol w="411480">
                  <a:extLst>
                    <a:ext uri="{9D8B030D-6E8A-4147-A177-3AD203B41FA5}">
                      <a16:colId xmlns:a16="http://schemas.microsoft.com/office/drawing/2014/main" val="1816471973"/>
                    </a:ext>
                  </a:extLst>
                </a:gridCol>
                <a:gridCol w="411480">
                  <a:extLst>
                    <a:ext uri="{9D8B030D-6E8A-4147-A177-3AD203B41FA5}">
                      <a16:colId xmlns:a16="http://schemas.microsoft.com/office/drawing/2014/main" val="3052391006"/>
                    </a:ext>
                  </a:extLst>
                </a:gridCol>
                <a:gridCol w="411480">
                  <a:extLst>
                    <a:ext uri="{9D8B030D-6E8A-4147-A177-3AD203B41FA5}">
                      <a16:colId xmlns:a16="http://schemas.microsoft.com/office/drawing/2014/main" val="3070941233"/>
                    </a:ext>
                  </a:extLst>
                </a:gridCol>
                <a:gridCol w="411480">
                  <a:extLst>
                    <a:ext uri="{9D8B030D-6E8A-4147-A177-3AD203B41FA5}">
                      <a16:colId xmlns:a16="http://schemas.microsoft.com/office/drawing/2014/main" val="4074498944"/>
                    </a:ext>
                  </a:extLst>
                </a:gridCol>
                <a:gridCol w="411480">
                  <a:extLst>
                    <a:ext uri="{9D8B030D-6E8A-4147-A177-3AD203B41FA5}">
                      <a16:colId xmlns:a16="http://schemas.microsoft.com/office/drawing/2014/main" val="1193995570"/>
                    </a:ext>
                  </a:extLst>
                </a:gridCol>
                <a:gridCol w="411480">
                  <a:extLst>
                    <a:ext uri="{9D8B030D-6E8A-4147-A177-3AD203B41FA5}">
                      <a16:colId xmlns:a16="http://schemas.microsoft.com/office/drawing/2014/main" val="268906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054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- 2021-01-14 16:24:14</a:t>
                      </a:r>
                      <a:r>
                        <a:rPr kumimoji="0" lang="es-ES" sz="1000" b="0" i="0" u="none" strike="noStrike" kern="1200" cap="none" spc="0" normalizeH="0" baseline="0" noProof="0">
                          <a:ln>
                            <a:noFill/>
                          </a:ln>
                          <a:solidFill>
                            <a:prstClr val="black"/>
                          </a:solidFill>
                          <a:effectLst/>
                          <a:uLnTx/>
                          <a:uFillTx/>
                          <a:latin typeface="+mn-lt"/>
                          <a:ea typeface="+mn-ea"/>
                          <a:cs typeface="+mn-cs"/>
                        </a:rPr>
                        <a:t>
 La #𝐁𝐥𝐢𝐭𝐳 🛵 es la moto nacional que eligen los argentinos, la que te banca en todas dándote independencia ya sea para ir a trabajar, pasear o para hacer lo que vos quieras. ⁣ 😎⁣⁣⁣
⁣
⁣Conocé algunas de sus principales características y viví la experiencia Motomel.⁣⁣
⁣ ⁣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8438904"/>
                  </a:ext>
                </a:extLst>
              </a:tr>
            </a:tbl>
          </a:graphicData>
        </a:graphic>
      </p:graphicFrame>
      <p:sp>
        <p:nvSpPr>
          <p:cNvPr id="4" name="Text Placeholder 3">
            <a:extLst>
              <a:ext uri="{FF2B5EF4-FFF2-40B4-BE49-F238E27FC236}">
                <a16:creationId xmlns:a16="http://schemas.microsoft.com/office/drawing/2014/main" id="{4EA6A20B-D9F0-4692-842A-737BE12ECDB8}"/>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853694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A8871-4323-4D84-9D10-E58D198C54A2}"/>
              </a:ext>
            </a:extLst>
          </p:cNvPr>
          <p:cNvSpPr>
            <a:spLocks noGrp="1"/>
          </p:cNvSpPr>
          <p:nvPr>
            <p:ph type="title"/>
          </p:nvPr>
        </p:nvSpPr>
        <p:spPr/>
        <p:txBody>
          <a:bodyPr/>
          <a:lstStyle/>
          <a:p>
            <a:r>
              <a:rPr lang="es-ES"/>
              <a:t>Facebook TABLA DE FB COMPLETA | Motomel - 8 of 21</a:t>
            </a:r>
            <a:endParaRPr lang="en-US"/>
          </a:p>
        </p:txBody>
      </p:sp>
      <p:graphicFrame>
        <p:nvGraphicFramePr>
          <p:cNvPr id="5" name="Table Placeholder 4">
            <a:extLst>
              <a:ext uri="{FF2B5EF4-FFF2-40B4-BE49-F238E27FC236}">
                <a16:creationId xmlns:a16="http://schemas.microsoft.com/office/drawing/2014/main" id="{EFA66795-38D2-4FB1-A8DB-CDD3E390E603}"/>
              </a:ext>
            </a:extLst>
          </p:cNvPr>
          <p:cNvGraphicFramePr>
            <a:graphicFrameLocks noGrp="1"/>
          </p:cNvGraphicFramePr>
          <p:nvPr>
            <p:ph type="tbl" sz="quarter" idx="13"/>
            <p:extLst>
              <p:ext uri="{D42A27DB-BD31-4B8C-83A1-F6EECF244321}">
                <p14:modId xmlns:p14="http://schemas.microsoft.com/office/powerpoint/2010/main" val="858421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5769583"/>
                    </a:ext>
                  </a:extLst>
                </a:gridCol>
                <a:gridCol w="411480">
                  <a:extLst>
                    <a:ext uri="{9D8B030D-6E8A-4147-A177-3AD203B41FA5}">
                      <a16:colId xmlns:a16="http://schemas.microsoft.com/office/drawing/2014/main" val="2617761427"/>
                    </a:ext>
                  </a:extLst>
                </a:gridCol>
                <a:gridCol w="411480">
                  <a:extLst>
                    <a:ext uri="{9D8B030D-6E8A-4147-A177-3AD203B41FA5}">
                      <a16:colId xmlns:a16="http://schemas.microsoft.com/office/drawing/2014/main" val="3881138464"/>
                    </a:ext>
                  </a:extLst>
                </a:gridCol>
                <a:gridCol w="411480">
                  <a:extLst>
                    <a:ext uri="{9D8B030D-6E8A-4147-A177-3AD203B41FA5}">
                      <a16:colId xmlns:a16="http://schemas.microsoft.com/office/drawing/2014/main" val="2454961569"/>
                    </a:ext>
                  </a:extLst>
                </a:gridCol>
                <a:gridCol w="411480">
                  <a:extLst>
                    <a:ext uri="{9D8B030D-6E8A-4147-A177-3AD203B41FA5}">
                      <a16:colId xmlns:a16="http://schemas.microsoft.com/office/drawing/2014/main" val="1789359502"/>
                    </a:ext>
                  </a:extLst>
                </a:gridCol>
                <a:gridCol w="411480">
                  <a:extLst>
                    <a:ext uri="{9D8B030D-6E8A-4147-A177-3AD203B41FA5}">
                      <a16:colId xmlns:a16="http://schemas.microsoft.com/office/drawing/2014/main" val="4048197960"/>
                    </a:ext>
                  </a:extLst>
                </a:gridCol>
                <a:gridCol w="411480">
                  <a:extLst>
                    <a:ext uri="{9D8B030D-6E8A-4147-A177-3AD203B41FA5}">
                      <a16:colId xmlns:a16="http://schemas.microsoft.com/office/drawing/2014/main" val="423055980"/>
                    </a:ext>
                  </a:extLst>
                </a:gridCol>
                <a:gridCol w="411480">
                  <a:extLst>
                    <a:ext uri="{9D8B030D-6E8A-4147-A177-3AD203B41FA5}">
                      <a16:colId xmlns:a16="http://schemas.microsoft.com/office/drawing/2014/main" val="678895878"/>
                    </a:ext>
                  </a:extLst>
                </a:gridCol>
                <a:gridCol w="411480">
                  <a:extLst>
                    <a:ext uri="{9D8B030D-6E8A-4147-A177-3AD203B41FA5}">
                      <a16:colId xmlns:a16="http://schemas.microsoft.com/office/drawing/2014/main" val="2084362323"/>
                    </a:ext>
                  </a:extLst>
                </a:gridCol>
                <a:gridCol w="411480">
                  <a:extLst>
                    <a:ext uri="{9D8B030D-6E8A-4147-A177-3AD203B41FA5}">
                      <a16:colId xmlns:a16="http://schemas.microsoft.com/office/drawing/2014/main" val="517277838"/>
                    </a:ext>
                  </a:extLst>
                </a:gridCol>
                <a:gridCol w="411480">
                  <a:extLst>
                    <a:ext uri="{9D8B030D-6E8A-4147-A177-3AD203B41FA5}">
                      <a16:colId xmlns:a16="http://schemas.microsoft.com/office/drawing/2014/main" val="3275699219"/>
                    </a:ext>
                  </a:extLst>
                </a:gridCol>
                <a:gridCol w="411480">
                  <a:extLst>
                    <a:ext uri="{9D8B030D-6E8A-4147-A177-3AD203B41FA5}">
                      <a16:colId xmlns:a16="http://schemas.microsoft.com/office/drawing/2014/main" val="617000333"/>
                    </a:ext>
                  </a:extLst>
                </a:gridCol>
                <a:gridCol w="411480">
                  <a:extLst>
                    <a:ext uri="{9D8B030D-6E8A-4147-A177-3AD203B41FA5}">
                      <a16:colId xmlns:a16="http://schemas.microsoft.com/office/drawing/2014/main" val="2457190522"/>
                    </a:ext>
                  </a:extLst>
                </a:gridCol>
                <a:gridCol w="411480">
                  <a:extLst>
                    <a:ext uri="{9D8B030D-6E8A-4147-A177-3AD203B41FA5}">
                      <a16:colId xmlns:a16="http://schemas.microsoft.com/office/drawing/2014/main" val="835236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481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- 2021-01-05 18:05:04</a:t>
                      </a:r>
                      <a:r>
                        <a:rPr kumimoji="0" lang="en-US" sz="1000" b="0" i="0" u="none" strike="noStrike" kern="1200" cap="none" spc="0" normalizeH="0" baseline="0" noProof="0">
                          <a:ln>
                            <a:noFill/>
                          </a:ln>
                          <a:solidFill>
                            <a:prstClr val="black"/>
                          </a:solidFill>
                          <a:effectLst/>
                          <a:uLnTx/>
                          <a:uFillTx/>
                          <a:latin typeface="+mn-lt"/>
                          <a:ea typeface="+mn-ea"/>
                          <a:cs typeface="+mn-cs"/>
                        </a:rPr>
                        <a:t>
 ¡𝐆𝐚𝐧𝐚𝐭𝐞 𝐮𝐧𝐚 #𝐁𝐢𝐜𝐢𝐌𝐨𝐭𝐨𝐦𝐞𝐥 𝐞𝐥𝐢𝐠𝐢𝐞𝐧𝐝𝐨 𝐞𝐥 #𝐉𝐮𝐠𝐚𝐝𝐨𝐫𝐌𝐨𝐭𝐨𝐦𝐞𝐥 𝐝𝐞𝐥 𝐦𝐞𝐬! 😱⁣
⠀⠀⠀⠀⠀⠀⠀⠀⠀⠀⠀⠀⠀⠀⠀⠀⠀⠀⠀⠀⠀⠀⠀⠀⠀⠀⠀⠀⠀⠀⠀⠀⠀⠀⠀⠀⁣
Arrancamos el año eligiendo el #JugadorMotomel de DICIEMBRE. Para participar tenés que poner me gusta en la publicación, elegir 1 jugador y seguirnos!⁣
Participan usuarios de: Facebook, Twitter o Instagram.⁣
⁣
Elegí entre los siguientes jugadores:⁣
⁣
👉Luciano Pocrnjic⁣
👉Patricio Toranzo⁣
👉Nicolás de la Cruz⁣
⁣
¿Cuál tiene que ser el #JugadorMotomel del mes? ¡Comentá y ayudanos a elegirlo!⁣
⁣
Tenés tiempo hasta el 12/01!⁣
⁣
#MotomelTeBanca #Sorteo #bici
Bases y Condiciones en el link de nuestra bio de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4331574"/>
                  </a:ext>
                </a:extLst>
              </a:tr>
            </a:tbl>
          </a:graphicData>
        </a:graphic>
      </p:graphicFrame>
      <p:sp>
        <p:nvSpPr>
          <p:cNvPr id="4" name="Text Placeholder 3">
            <a:extLst>
              <a:ext uri="{FF2B5EF4-FFF2-40B4-BE49-F238E27FC236}">
                <a16:creationId xmlns:a16="http://schemas.microsoft.com/office/drawing/2014/main" id="{7A5DAC8B-8681-4E34-AB55-FCB5F64EEBCD}"/>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8497062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5AC4-EC46-4700-8842-01C0EF5B36EE}"/>
              </a:ext>
            </a:extLst>
          </p:cNvPr>
          <p:cNvSpPr>
            <a:spLocks noGrp="1"/>
          </p:cNvSpPr>
          <p:nvPr>
            <p:ph type="title"/>
          </p:nvPr>
        </p:nvSpPr>
        <p:spPr/>
        <p:txBody>
          <a:bodyPr/>
          <a:lstStyle/>
          <a:p>
            <a:r>
              <a:rPr lang="es-ES"/>
              <a:t>Facebook TABLA DE FB COMPLETA | Motomel - 9 of 21</a:t>
            </a:r>
            <a:endParaRPr lang="en-US"/>
          </a:p>
        </p:txBody>
      </p:sp>
      <p:graphicFrame>
        <p:nvGraphicFramePr>
          <p:cNvPr id="5" name="Table Placeholder 4">
            <a:extLst>
              <a:ext uri="{FF2B5EF4-FFF2-40B4-BE49-F238E27FC236}">
                <a16:creationId xmlns:a16="http://schemas.microsoft.com/office/drawing/2014/main" id="{6142B5BB-1F15-4E8D-ABFC-70327D18FA48}"/>
              </a:ext>
            </a:extLst>
          </p:cNvPr>
          <p:cNvGraphicFramePr>
            <a:graphicFrameLocks noGrp="1"/>
          </p:cNvGraphicFramePr>
          <p:nvPr>
            <p:ph type="tbl" sz="quarter" idx="13"/>
            <p:extLst>
              <p:ext uri="{D42A27DB-BD31-4B8C-83A1-F6EECF244321}">
                <p14:modId xmlns:p14="http://schemas.microsoft.com/office/powerpoint/2010/main" val="2037428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34532850"/>
                    </a:ext>
                  </a:extLst>
                </a:gridCol>
                <a:gridCol w="411480">
                  <a:extLst>
                    <a:ext uri="{9D8B030D-6E8A-4147-A177-3AD203B41FA5}">
                      <a16:colId xmlns:a16="http://schemas.microsoft.com/office/drawing/2014/main" val="3618386455"/>
                    </a:ext>
                  </a:extLst>
                </a:gridCol>
                <a:gridCol w="411480">
                  <a:extLst>
                    <a:ext uri="{9D8B030D-6E8A-4147-A177-3AD203B41FA5}">
                      <a16:colId xmlns:a16="http://schemas.microsoft.com/office/drawing/2014/main" val="1908841119"/>
                    </a:ext>
                  </a:extLst>
                </a:gridCol>
                <a:gridCol w="411480">
                  <a:extLst>
                    <a:ext uri="{9D8B030D-6E8A-4147-A177-3AD203B41FA5}">
                      <a16:colId xmlns:a16="http://schemas.microsoft.com/office/drawing/2014/main" val="1142561635"/>
                    </a:ext>
                  </a:extLst>
                </a:gridCol>
                <a:gridCol w="411480">
                  <a:extLst>
                    <a:ext uri="{9D8B030D-6E8A-4147-A177-3AD203B41FA5}">
                      <a16:colId xmlns:a16="http://schemas.microsoft.com/office/drawing/2014/main" val="2257099122"/>
                    </a:ext>
                  </a:extLst>
                </a:gridCol>
                <a:gridCol w="411480">
                  <a:extLst>
                    <a:ext uri="{9D8B030D-6E8A-4147-A177-3AD203B41FA5}">
                      <a16:colId xmlns:a16="http://schemas.microsoft.com/office/drawing/2014/main" val="3345859177"/>
                    </a:ext>
                  </a:extLst>
                </a:gridCol>
                <a:gridCol w="411480">
                  <a:extLst>
                    <a:ext uri="{9D8B030D-6E8A-4147-A177-3AD203B41FA5}">
                      <a16:colId xmlns:a16="http://schemas.microsoft.com/office/drawing/2014/main" val="396755298"/>
                    </a:ext>
                  </a:extLst>
                </a:gridCol>
                <a:gridCol w="411480">
                  <a:extLst>
                    <a:ext uri="{9D8B030D-6E8A-4147-A177-3AD203B41FA5}">
                      <a16:colId xmlns:a16="http://schemas.microsoft.com/office/drawing/2014/main" val="2745164392"/>
                    </a:ext>
                  </a:extLst>
                </a:gridCol>
                <a:gridCol w="411480">
                  <a:extLst>
                    <a:ext uri="{9D8B030D-6E8A-4147-A177-3AD203B41FA5}">
                      <a16:colId xmlns:a16="http://schemas.microsoft.com/office/drawing/2014/main" val="1917903820"/>
                    </a:ext>
                  </a:extLst>
                </a:gridCol>
                <a:gridCol w="411480">
                  <a:extLst>
                    <a:ext uri="{9D8B030D-6E8A-4147-A177-3AD203B41FA5}">
                      <a16:colId xmlns:a16="http://schemas.microsoft.com/office/drawing/2014/main" val="1960398710"/>
                    </a:ext>
                  </a:extLst>
                </a:gridCol>
                <a:gridCol w="411480">
                  <a:extLst>
                    <a:ext uri="{9D8B030D-6E8A-4147-A177-3AD203B41FA5}">
                      <a16:colId xmlns:a16="http://schemas.microsoft.com/office/drawing/2014/main" val="3209491467"/>
                    </a:ext>
                  </a:extLst>
                </a:gridCol>
                <a:gridCol w="411480">
                  <a:extLst>
                    <a:ext uri="{9D8B030D-6E8A-4147-A177-3AD203B41FA5}">
                      <a16:colId xmlns:a16="http://schemas.microsoft.com/office/drawing/2014/main" val="2910575516"/>
                    </a:ext>
                  </a:extLst>
                </a:gridCol>
                <a:gridCol w="411480">
                  <a:extLst>
                    <a:ext uri="{9D8B030D-6E8A-4147-A177-3AD203B41FA5}">
                      <a16:colId xmlns:a16="http://schemas.microsoft.com/office/drawing/2014/main" val="3990426199"/>
                    </a:ext>
                  </a:extLst>
                </a:gridCol>
                <a:gridCol w="411480">
                  <a:extLst>
                    <a:ext uri="{9D8B030D-6E8A-4147-A177-3AD203B41FA5}">
                      <a16:colId xmlns:a16="http://schemas.microsoft.com/office/drawing/2014/main" val="1711633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629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- 2020-12-24 12:00:01</a:t>
                      </a:r>
                      <a:r>
                        <a:rPr kumimoji="0" lang="es-ES" sz="1000" b="0" i="0" u="none" strike="noStrike" kern="1200" cap="none" spc="0" normalizeH="0" baseline="0" noProof="0">
                          <a:ln>
                            <a:noFill/>
                          </a:ln>
                          <a:solidFill>
                            <a:prstClr val="black"/>
                          </a:solidFill>
                          <a:effectLst/>
                          <a:uLnTx/>
                          <a:uFillTx/>
                          <a:latin typeface="+mn-lt"/>
                          <a:ea typeface="+mn-ea"/>
                          <a:cs typeface="+mn-cs"/>
                        </a:rPr>
                        <a:t>
 Por un 2021 juntos! 😊😄
Felices Fiestas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0152154"/>
                  </a:ext>
                </a:extLst>
              </a:tr>
            </a:tbl>
          </a:graphicData>
        </a:graphic>
      </p:graphicFrame>
      <p:sp>
        <p:nvSpPr>
          <p:cNvPr id="4" name="Text Placeholder 3">
            <a:extLst>
              <a:ext uri="{FF2B5EF4-FFF2-40B4-BE49-F238E27FC236}">
                <a16:creationId xmlns:a16="http://schemas.microsoft.com/office/drawing/2014/main" id="{07041F1B-AF0B-4ECA-9616-38A606B9DBF8}"/>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943510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227D0-F633-4E25-81D3-98AE038CCED2}"/>
              </a:ext>
            </a:extLst>
          </p:cNvPr>
          <p:cNvSpPr>
            <a:spLocks noGrp="1"/>
          </p:cNvSpPr>
          <p:nvPr>
            <p:ph type="title"/>
          </p:nvPr>
        </p:nvSpPr>
        <p:spPr/>
        <p:txBody>
          <a:bodyPr/>
          <a:lstStyle/>
          <a:p>
            <a:r>
              <a:rPr lang="es-ES"/>
              <a:t>Facebook TABLA DE FB COMPLETA | Motomel - 10 of 21</a:t>
            </a:r>
            <a:endParaRPr lang="en-US"/>
          </a:p>
        </p:txBody>
      </p:sp>
      <p:graphicFrame>
        <p:nvGraphicFramePr>
          <p:cNvPr id="5" name="Table Placeholder 4">
            <a:extLst>
              <a:ext uri="{FF2B5EF4-FFF2-40B4-BE49-F238E27FC236}">
                <a16:creationId xmlns:a16="http://schemas.microsoft.com/office/drawing/2014/main" id="{1D3EDC5F-C33C-454C-95A2-366F21D91878}"/>
              </a:ext>
            </a:extLst>
          </p:cNvPr>
          <p:cNvGraphicFramePr>
            <a:graphicFrameLocks noGrp="1"/>
          </p:cNvGraphicFramePr>
          <p:nvPr>
            <p:ph type="tbl" sz="quarter" idx="13"/>
            <p:extLst>
              <p:ext uri="{D42A27DB-BD31-4B8C-83A1-F6EECF244321}">
                <p14:modId xmlns:p14="http://schemas.microsoft.com/office/powerpoint/2010/main" val="3047289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4525605"/>
                    </a:ext>
                  </a:extLst>
                </a:gridCol>
                <a:gridCol w="411480">
                  <a:extLst>
                    <a:ext uri="{9D8B030D-6E8A-4147-A177-3AD203B41FA5}">
                      <a16:colId xmlns:a16="http://schemas.microsoft.com/office/drawing/2014/main" val="2309703180"/>
                    </a:ext>
                  </a:extLst>
                </a:gridCol>
                <a:gridCol w="411480">
                  <a:extLst>
                    <a:ext uri="{9D8B030D-6E8A-4147-A177-3AD203B41FA5}">
                      <a16:colId xmlns:a16="http://schemas.microsoft.com/office/drawing/2014/main" val="928265030"/>
                    </a:ext>
                  </a:extLst>
                </a:gridCol>
                <a:gridCol w="411480">
                  <a:extLst>
                    <a:ext uri="{9D8B030D-6E8A-4147-A177-3AD203B41FA5}">
                      <a16:colId xmlns:a16="http://schemas.microsoft.com/office/drawing/2014/main" val="2385760282"/>
                    </a:ext>
                  </a:extLst>
                </a:gridCol>
                <a:gridCol w="411480">
                  <a:extLst>
                    <a:ext uri="{9D8B030D-6E8A-4147-A177-3AD203B41FA5}">
                      <a16:colId xmlns:a16="http://schemas.microsoft.com/office/drawing/2014/main" val="3860372229"/>
                    </a:ext>
                  </a:extLst>
                </a:gridCol>
                <a:gridCol w="411480">
                  <a:extLst>
                    <a:ext uri="{9D8B030D-6E8A-4147-A177-3AD203B41FA5}">
                      <a16:colId xmlns:a16="http://schemas.microsoft.com/office/drawing/2014/main" val="3797268847"/>
                    </a:ext>
                  </a:extLst>
                </a:gridCol>
                <a:gridCol w="411480">
                  <a:extLst>
                    <a:ext uri="{9D8B030D-6E8A-4147-A177-3AD203B41FA5}">
                      <a16:colId xmlns:a16="http://schemas.microsoft.com/office/drawing/2014/main" val="2159324685"/>
                    </a:ext>
                  </a:extLst>
                </a:gridCol>
                <a:gridCol w="411480">
                  <a:extLst>
                    <a:ext uri="{9D8B030D-6E8A-4147-A177-3AD203B41FA5}">
                      <a16:colId xmlns:a16="http://schemas.microsoft.com/office/drawing/2014/main" val="147788019"/>
                    </a:ext>
                  </a:extLst>
                </a:gridCol>
                <a:gridCol w="411480">
                  <a:extLst>
                    <a:ext uri="{9D8B030D-6E8A-4147-A177-3AD203B41FA5}">
                      <a16:colId xmlns:a16="http://schemas.microsoft.com/office/drawing/2014/main" val="3141001543"/>
                    </a:ext>
                  </a:extLst>
                </a:gridCol>
                <a:gridCol w="411480">
                  <a:extLst>
                    <a:ext uri="{9D8B030D-6E8A-4147-A177-3AD203B41FA5}">
                      <a16:colId xmlns:a16="http://schemas.microsoft.com/office/drawing/2014/main" val="2044115538"/>
                    </a:ext>
                  </a:extLst>
                </a:gridCol>
                <a:gridCol w="411480">
                  <a:extLst>
                    <a:ext uri="{9D8B030D-6E8A-4147-A177-3AD203B41FA5}">
                      <a16:colId xmlns:a16="http://schemas.microsoft.com/office/drawing/2014/main" val="1724434361"/>
                    </a:ext>
                  </a:extLst>
                </a:gridCol>
                <a:gridCol w="411480">
                  <a:extLst>
                    <a:ext uri="{9D8B030D-6E8A-4147-A177-3AD203B41FA5}">
                      <a16:colId xmlns:a16="http://schemas.microsoft.com/office/drawing/2014/main" val="933712041"/>
                    </a:ext>
                  </a:extLst>
                </a:gridCol>
                <a:gridCol w="411480">
                  <a:extLst>
                    <a:ext uri="{9D8B030D-6E8A-4147-A177-3AD203B41FA5}">
                      <a16:colId xmlns:a16="http://schemas.microsoft.com/office/drawing/2014/main" val="3225520978"/>
                    </a:ext>
                  </a:extLst>
                </a:gridCol>
                <a:gridCol w="411480">
                  <a:extLst>
                    <a:ext uri="{9D8B030D-6E8A-4147-A177-3AD203B41FA5}">
                      <a16:colId xmlns:a16="http://schemas.microsoft.com/office/drawing/2014/main" val="205742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64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- 2021-01-01 03:40:03</a:t>
                      </a:r>
                      <a:r>
                        <a:rPr kumimoji="0" lang="es-ES" sz="1000" b="0" i="0" u="none" strike="noStrike" kern="1200" cap="none" spc="0" normalizeH="0" baseline="0" noProof="0">
                          <a:ln>
                            <a:noFill/>
                          </a:ln>
                          <a:solidFill>
                            <a:prstClr val="black"/>
                          </a:solidFill>
                          <a:effectLst/>
                          <a:uLnTx/>
                          <a:uFillTx/>
                          <a:latin typeface="+mn-lt"/>
                          <a:ea typeface="+mn-ea"/>
                          <a:cs typeface="+mn-cs"/>
                        </a:rPr>
                        <a:t>
 Este año enfrentamos muchos desafíos, aprendimos muchas cosas y quisimos estar ahí para vos siempre, bancándote en todas.
Somos la moto elegida por todos los argentinos, porque sabemos lo que necesitas. Tu Motomel te lleva donde necesites, es tu herramienta de trabajo y  hace tu vida más fácil. En momentos difíciles fuiste nuestro héroe en moto, porque nunca bajaste los brazos. 
En cada punto del país, en cada familia, en cada primera moto, descubrimos juntos que las dos ruedas llegan más lejos de lo que creíamos.
Comienza un nuevo año, y las ganas de salir a la ruta se renuevan, con nuestros seres queridos, en familia
brindamos por un 2021 lleno de buenos deseos.
Vamos por 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7741618"/>
                  </a:ext>
                </a:extLst>
              </a:tr>
            </a:tbl>
          </a:graphicData>
        </a:graphic>
      </p:graphicFrame>
      <p:sp>
        <p:nvSpPr>
          <p:cNvPr id="4" name="Text Placeholder 3">
            <a:extLst>
              <a:ext uri="{FF2B5EF4-FFF2-40B4-BE49-F238E27FC236}">
                <a16:creationId xmlns:a16="http://schemas.microsoft.com/office/drawing/2014/main" id="{4DB8CEBC-FB6A-4732-9FB3-CB759C24577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589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0F8EA-71F5-4EC6-8797-0BBD020F67E6}"/>
              </a:ext>
            </a:extLst>
          </p:cNvPr>
          <p:cNvSpPr>
            <a:spLocks noGrp="1"/>
          </p:cNvSpPr>
          <p:nvPr>
            <p:ph type="title"/>
          </p:nvPr>
        </p:nvSpPr>
        <p:spPr/>
        <p:txBody>
          <a:bodyPr/>
          <a:lstStyle/>
          <a:p>
            <a:r>
              <a:rPr lang="es-ES"/>
              <a:t>Facebook TABLA DE FB COMPLETA | Motomel - 11 of 21</a:t>
            </a:r>
            <a:endParaRPr lang="en-US"/>
          </a:p>
        </p:txBody>
      </p:sp>
      <p:graphicFrame>
        <p:nvGraphicFramePr>
          <p:cNvPr id="5" name="Table Placeholder 4">
            <a:extLst>
              <a:ext uri="{FF2B5EF4-FFF2-40B4-BE49-F238E27FC236}">
                <a16:creationId xmlns:a16="http://schemas.microsoft.com/office/drawing/2014/main" id="{3D1BA850-D85F-437E-B984-25FC81C70C9E}"/>
              </a:ext>
            </a:extLst>
          </p:cNvPr>
          <p:cNvGraphicFramePr>
            <a:graphicFrameLocks noGrp="1"/>
          </p:cNvGraphicFramePr>
          <p:nvPr>
            <p:ph type="tbl" sz="quarter" idx="13"/>
            <p:extLst>
              <p:ext uri="{D42A27DB-BD31-4B8C-83A1-F6EECF244321}">
                <p14:modId xmlns:p14="http://schemas.microsoft.com/office/powerpoint/2010/main" val="2693432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407612046"/>
                    </a:ext>
                  </a:extLst>
                </a:gridCol>
                <a:gridCol w="411480">
                  <a:extLst>
                    <a:ext uri="{9D8B030D-6E8A-4147-A177-3AD203B41FA5}">
                      <a16:colId xmlns:a16="http://schemas.microsoft.com/office/drawing/2014/main" val="3247241567"/>
                    </a:ext>
                  </a:extLst>
                </a:gridCol>
                <a:gridCol w="411480">
                  <a:extLst>
                    <a:ext uri="{9D8B030D-6E8A-4147-A177-3AD203B41FA5}">
                      <a16:colId xmlns:a16="http://schemas.microsoft.com/office/drawing/2014/main" val="2462082996"/>
                    </a:ext>
                  </a:extLst>
                </a:gridCol>
                <a:gridCol w="411480">
                  <a:extLst>
                    <a:ext uri="{9D8B030D-6E8A-4147-A177-3AD203B41FA5}">
                      <a16:colId xmlns:a16="http://schemas.microsoft.com/office/drawing/2014/main" val="902607603"/>
                    </a:ext>
                  </a:extLst>
                </a:gridCol>
                <a:gridCol w="411480">
                  <a:extLst>
                    <a:ext uri="{9D8B030D-6E8A-4147-A177-3AD203B41FA5}">
                      <a16:colId xmlns:a16="http://schemas.microsoft.com/office/drawing/2014/main" val="2372647809"/>
                    </a:ext>
                  </a:extLst>
                </a:gridCol>
                <a:gridCol w="411480">
                  <a:extLst>
                    <a:ext uri="{9D8B030D-6E8A-4147-A177-3AD203B41FA5}">
                      <a16:colId xmlns:a16="http://schemas.microsoft.com/office/drawing/2014/main" val="3058478697"/>
                    </a:ext>
                  </a:extLst>
                </a:gridCol>
                <a:gridCol w="411480">
                  <a:extLst>
                    <a:ext uri="{9D8B030D-6E8A-4147-A177-3AD203B41FA5}">
                      <a16:colId xmlns:a16="http://schemas.microsoft.com/office/drawing/2014/main" val="3808355667"/>
                    </a:ext>
                  </a:extLst>
                </a:gridCol>
                <a:gridCol w="411480">
                  <a:extLst>
                    <a:ext uri="{9D8B030D-6E8A-4147-A177-3AD203B41FA5}">
                      <a16:colId xmlns:a16="http://schemas.microsoft.com/office/drawing/2014/main" val="517672499"/>
                    </a:ext>
                  </a:extLst>
                </a:gridCol>
                <a:gridCol w="411480">
                  <a:extLst>
                    <a:ext uri="{9D8B030D-6E8A-4147-A177-3AD203B41FA5}">
                      <a16:colId xmlns:a16="http://schemas.microsoft.com/office/drawing/2014/main" val="3584853576"/>
                    </a:ext>
                  </a:extLst>
                </a:gridCol>
                <a:gridCol w="411480">
                  <a:extLst>
                    <a:ext uri="{9D8B030D-6E8A-4147-A177-3AD203B41FA5}">
                      <a16:colId xmlns:a16="http://schemas.microsoft.com/office/drawing/2014/main" val="3740419693"/>
                    </a:ext>
                  </a:extLst>
                </a:gridCol>
                <a:gridCol w="411480">
                  <a:extLst>
                    <a:ext uri="{9D8B030D-6E8A-4147-A177-3AD203B41FA5}">
                      <a16:colId xmlns:a16="http://schemas.microsoft.com/office/drawing/2014/main" val="3535816219"/>
                    </a:ext>
                  </a:extLst>
                </a:gridCol>
                <a:gridCol w="411480">
                  <a:extLst>
                    <a:ext uri="{9D8B030D-6E8A-4147-A177-3AD203B41FA5}">
                      <a16:colId xmlns:a16="http://schemas.microsoft.com/office/drawing/2014/main" val="3159819446"/>
                    </a:ext>
                  </a:extLst>
                </a:gridCol>
                <a:gridCol w="411480">
                  <a:extLst>
                    <a:ext uri="{9D8B030D-6E8A-4147-A177-3AD203B41FA5}">
                      <a16:colId xmlns:a16="http://schemas.microsoft.com/office/drawing/2014/main" val="2761826545"/>
                    </a:ext>
                  </a:extLst>
                </a:gridCol>
                <a:gridCol w="411480">
                  <a:extLst>
                    <a:ext uri="{9D8B030D-6E8A-4147-A177-3AD203B41FA5}">
                      <a16:colId xmlns:a16="http://schemas.microsoft.com/office/drawing/2014/main" val="1753372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3727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- 2021-01-18 21:20:03</a:t>
                      </a:r>
                      <a:r>
                        <a:rPr kumimoji="0" lang="en-US" sz="1000" b="0" i="0" u="none" strike="noStrike" kern="1200" cap="none" spc="0" normalizeH="0" baseline="0" noProof="0">
                          <a:ln>
                            <a:noFill/>
                          </a:ln>
                          <a:solidFill>
                            <a:prstClr val="black"/>
                          </a:solidFill>
                          <a:effectLst/>
                          <a:uLnTx/>
                          <a:uFillTx/>
                          <a:latin typeface="+mn-lt"/>
                          <a:ea typeface="+mn-ea"/>
                          <a:cs typeface="+mn-cs"/>
                        </a:rPr>
                        <a:t>
 Verano, ruta y aventura. 👉Momento ideal para emprender un viaje en moto. Elegí el destino que quieras, la Skua Adventure 250 fue diseñada para superar los límites.😎⁣⁣
Recordemos seguir con todos los cuidados necesarios. ⁣⁣⁣
Y vos, ¿𝐀 𝐝𝐨́𝐧𝐝𝐞 𝐭𝐞 𝐢𝐫𝐢́𝐚𝐬 𝐜𝐨𝐧 𝐭𝐮 #𝐒𝐤𝐮𝐚𝐀𝐝𝐯𝐞𝐧𝐭𝐮𝐫𝐞?⁣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65131347"/>
                  </a:ext>
                </a:extLst>
              </a:tr>
            </a:tbl>
          </a:graphicData>
        </a:graphic>
      </p:graphicFrame>
      <p:sp>
        <p:nvSpPr>
          <p:cNvPr id="4" name="Text Placeholder 3">
            <a:extLst>
              <a:ext uri="{FF2B5EF4-FFF2-40B4-BE49-F238E27FC236}">
                <a16:creationId xmlns:a16="http://schemas.microsoft.com/office/drawing/2014/main" id="{5C7B9CD1-8F0F-4743-B7B1-883C06C78F0F}"/>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389079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931F6-BB3C-4AFD-A430-2C7A1490266F}"/>
              </a:ext>
            </a:extLst>
          </p:cNvPr>
          <p:cNvSpPr>
            <a:spLocks noGrp="1"/>
          </p:cNvSpPr>
          <p:nvPr>
            <p:ph type="title"/>
          </p:nvPr>
        </p:nvSpPr>
        <p:spPr/>
        <p:txBody>
          <a:bodyPr/>
          <a:lstStyle/>
          <a:p>
            <a:r>
              <a:rPr lang="es-ES"/>
              <a:t>Facebook TABLA DE FB COMPLETA | Motomel - 12 of 21</a:t>
            </a:r>
            <a:endParaRPr lang="en-US"/>
          </a:p>
        </p:txBody>
      </p:sp>
      <p:graphicFrame>
        <p:nvGraphicFramePr>
          <p:cNvPr id="5" name="Table Placeholder 4">
            <a:extLst>
              <a:ext uri="{FF2B5EF4-FFF2-40B4-BE49-F238E27FC236}">
                <a16:creationId xmlns:a16="http://schemas.microsoft.com/office/drawing/2014/main" id="{F61E6414-B092-4BA8-A603-36B8FF3E7456}"/>
              </a:ext>
            </a:extLst>
          </p:cNvPr>
          <p:cNvGraphicFramePr>
            <a:graphicFrameLocks noGrp="1"/>
          </p:cNvGraphicFramePr>
          <p:nvPr>
            <p:ph type="tbl" sz="quarter" idx="13"/>
            <p:extLst>
              <p:ext uri="{D42A27DB-BD31-4B8C-83A1-F6EECF244321}">
                <p14:modId xmlns:p14="http://schemas.microsoft.com/office/powerpoint/2010/main" val="86517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41660392"/>
                    </a:ext>
                  </a:extLst>
                </a:gridCol>
                <a:gridCol w="411480">
                  <a:extLst>
                    <a:ext uri="{9D8B030D-6E8A-4147-A177-3AD203B41FA5}">
                      <a16:colId xmlns:a16="http://schemas.microsoft.com/office/drawing/2014/main" val="3741648731"/>
                    </a:ext>
                  </a:extLst>
                </a:gridCol>
                <a:gridCol w="411480">
                  <a:extLst>
                    <a:ext uri="{9D8B030D-6E8A-4147-A177-3AD203B41FA5}">
                      <a16:colId xmlns:a16="http://schemas.microsoft.com/office/drawing/2014/main" val="732145676"/>
                    </a:ext>
                  </a:extLst>
                </a:gridCol>
                <a:gridCol w="411480">
                  <a:extLst>
                    <a:ext uri="{9D8B030D-6E8A-4147-A177-3AD203B41FA5}">
                      <a16:colId xmlns:a16="http://schemas.microsoft.com/office/drawing/2014/main" val="3131985177"/>
                    </a:ext>
                  </a:extLst>
                </a:gridCol>
                <a:gridCol w="411480">
                  <a:extLst>
                    <a:ext uri="{9D8B030D-6E8A-4147-A177-3AD203B41FA5}">
                      <a16:colId xmlns:a16="http://schemas.microsoft.com/office/drawing/2014/main" val="3010885064"/>
                    </a:ext>
                  </a:extLst>
                </a:gridCol>
                <a:gridCol w="411480">
                  <a:extLst>
                    <a:ext uri="{9D8B030D-6E8A-4147-A177-3AD203B41FA5}">
                      <a16:colId xmlns:a16="http://schemas.microsoft.com/office/drawing/2014/main" val="141310935"/>
                    </a:ext>
                  </a:extLst>
                </a:gridCol>
                <a:gridCol w="411480">
                  <a:extLst>
                    <a:ext uri="{9D8B030D-6E8A-4147-A177-3AD203B41FA5}">
                      <a16:colId xmlns:a16="http://schemas.microsoft.com/office/drawing/2014/main" val="1174182485"/>
                    </a:ext>
                  </a:extLst>
                </a:gridCol>
                <a:gridCol w="411480">
                  <a:extLst>
                    <a:ext uri="{9D8B030D-6E8A-4147-A177-3AD203B41FA5}">
                      <a16:colId xmlns:a16="http://schemas.microsoft.com/office/drawing/2014/main" val="2565230834"/>
                    </a:ext>
                  </a:extLst>
                </a:gridCol>
                <a:gridCol w="411480">
                  <a:extLst>
                    <a:ext uri="{9D8B030D-6E8A-4147-A177-3AD203B41FA5}">
                      <a16:colId xmlns:a16="http://schemas.microsoft.com/office/drawing/2014/main" val="3855322110"/>
                    </a:ext>
                  </a:extLst>
                </a:gridCol>
                <a:gridCol w="411480">
                  <a:extLst>
                    <a:ext uri="{9D8B030D-6E8A-4147-A177-3AD203B41FA5}">
                      <a16:colId xmlns:a16="http://schemas.microsoft.com/office/drawing/2014/main" val="408975126"/>
                    </a:ext>
                  </a:extLst>
                </a:gridCol>
                <a:gridCol w="411480">
                  <a:extLst>
                    <a:ext uri="{9D8B030D-6E8A-4147-A177-3AD203B41FA5}">
                      <a16:colId xmlns:a16="http://schemas.microsoft.com/office/drawing/2014/main" val="66784931"/>
                    </a:ext>
                  </a:extLst>
                </a:gridCol>
                <a:gridCol w="411480">
                  <a:extLst>
                    <a:ext uri="{9D8B030D-6E8A-4147-A177-3AD203B41FA5}">
                      <a16:colId xmlns:a16="http://schemas.microsoft.com/office/drawing/2014/main" val="4291758782"/>
                    </a:ext>
                  </a:extLst>
                </a:gridCol>
                <a:gridCol w="411480">
                  <a:extLst>
                    <a:ext uri="{9D8B030D-6E8A-4147-A177-3AD203B41FA5}">
                      <a16:colId xmlns:a16="http://schemas.microsoft.com/office/drawing/2014/main" val="3834658207"/>
                    </a:ext>
                  </a:extLst>
                </a:gridCol>
                <a:gridCol w="411480">
                  <a:extLst>
                    <a:ext uri="{9D8B030D-6E8A-4147-A177-3AD203B41FA5}">
                      <a16:colId xmlns:a16="http://schemas.microsoft.com/office/drawing/2014/main" val="194193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271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- 2020-12-28 19:50:19</a:t>
                      </a:r>
                      <a:r>
                        <a:rPr kumimoji="0" lang="es-ES" sz="1000" b="0" i="0" u="none" strike="noStrike" kern="1200" cap="none" spc="0" normalizeH="0" baseline="0" noProof="0">
                          <a:ln>
                            <a:noFill/>
                          </a:ln>
                          <a:solidFill>
                            <a:prstClr val="black"/>
                          </a:solidFill>
                          <a:effectLst/>
                          <a:uLnTx/>
                          <a:uFillTx/>
                          <a:latin typeface="+mn-lt"/>
                          <a:ea typeface="+mn-ea"/>
                          <a:cs typeface="+mn-cs"/>
                        </a:rPr>
                        <a:t>
 #𝐒𝐭𝐫𝐚𝐭𝐨𝐄𝐮𝐫𝐨 combina estilo retro con tecnología actual. ⁣
⁣
Deslizá y descubrí todos sus componentes en su ficha técnica.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6606926"/>
                  </a:ext>
                </a:extLst>
              </a:tr>
            </a:tbl>
          </a:graphicData>
        </a:graphic>
      </p:graphicFrame>
      <p:sp>
        <p:nvSpPr>
          <p:cNvPr id="4" name="Text Placeholder 3">
            <a:extLst>
              <a:ext uri="{FF2B5EF4-FFF2-40B4-BE49-F238E27FC236}">
                <a16:creationId xmlns:a16="http://schemas.microsoft.com/office/drawing/2014/main" id="{047DC6D1-391E-44BA-A474-B2F4FFB48550}"/>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080252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A61C0-AD2F-4744-8983-B87FBBEF2236}"/>
              </a:ext>
            </a:extLst>
          </p:cNvPr>
          <p:cNvSpPr>
            <a:spLocks noGrp="1"/>
          </p:cNvSpPr>
          <p:nvPr>
            <p:ph type="title"/>
          </p:nvPr>
        </p:nvSpPr>
        <p:spPr/>
        <p:txBody>
          <a:bodyPr/>
          <a:lstStyle/>
          <a:p>
            <a:r>
              <a:rPr lang="es-ES"/>
              <a:t>Facebook TABLA DE FB COMPLETA | Motomel - 13 of 21</a:t>
            </a:r>
            <a:endParaRPr lang="en-US"/>
          </a:p>
        </p:txBody>
      </p:sp>
      <p:graphicFrame>
        <p:nvGraphicFramePr>
          <p:cNvPr id="5" name="Table Placeholder 4">
            <a:extLst>
              <a:ext uri="{FF2B5EF4-FFF2-40B4-BE49-F238E27FC236}">
                <a16:creationId xmlns:a16="http://schemas.microsoft.com/office/drawing/2014/main" id="{DBBC0C6C-52B3-4F54-97A0-38B57A0355C1}"/>
              </a:ext>
            </a:extLst>
          </p:cNvPr>
          <p:cNvGraphicFramePr>
            <a:graphicFrameLocks noGrp="1"/>
          </p:cNvGraphicFramePr>
          <p:nvPr>
            <p:ph type="tbl" sz="quarter" idx="13"/>
            <p:extLst>
              <p:ext uri="{D42A27DB-BD31-4B8C-83A1-F6EECF244321}">
                <p14:modId xmlns:p14="http://schemas.microsoft.com/office/powerpoint/2010/main" val="1819039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48517498"/>
                    </a:ext>
                  </a:extLst>
                </a:gridCol>
                <a:gridCol w="411480">
                  <a:extLst>
                    <a:ext uri="{9D8B030D-6E8A-4147-A177-3AD203B41FA5}">
                      <a16:colId xmlns:a16="http://schemas.microsoft.com/office/drawing/2014/main" val="2664434474"/>
                    </a:ext>
                  </a:extLst>
                </a:gridCol>
                <a:gridCol w="411480">
                  <a:extLst>
                    <a:ext uri="{9D8B030D-6E8A-4147-A177-3AD203B41FA5}">
                      <a16:colId xmlns:a16="http://schemas.microsoft.com/office/drawing/2014/main" val="4239560948"/>
                    </a:ext>
                  </a:extLst>
                </a:gridCol>
                <a:gridCol w="411480">
                  <a:extLst>
                    <a:ext uri="{9D8B030D-6E8A-4147-A177-3AD203B41FA5}">
                      <a16:colId xmlns:a16="http://schemas.microsoft.com/office/drawing/2014/main" val="1940556999"/>
                    </a:ext>
                  </a:extLst>
                </a:gridCol>
                <a:gridCol w="411480">
                  <a:extLst>
                    <a:ext uri="{9D8B030D-6E8A-4147-A177-3AD203B41FA5}">
                      <a16:colId xmlns:a16="http://schemas.microsoft.com/office/drawing/2014/main" val="1164063673"/>
                    </a:ext>
                  </a:extLst>
                </a:gridCol>
                <a:gridCol w="411480">
                  <a:extLst>
                    <a:ext uri="{9D8B030D-6E8A-4147-A177-3AD203B41FA5}">
                      <a16:colId xmlns:a16="http://schemas.microsoft.com/office/drawing/2014/main" val="3383216519"/>
                    </a:ext>
                  </a:extLst>
                </a:gridCol>
                <a:gridCol w="411480">
                  <a:extLst>
                    <a:ext uri="{9D8B030D-6E8A-4147-A177-3AD203B41FA5}">
                      <a16:colId xmlns:a16="http://schemas.microsoft.com/office/drawing/2014/main" val="2311906895"/>
                    </a:ext>
                  </a:extLst>
                </a:gridCol>
                <a:gridCol w="411480">
                  <a:extLst>
                    <a:ext uri="{9D8B030D-6E8A-4147-A177-3AD203B41FA5}">
                      <a16:colId xmlns:a16="http://schemas.microsoft.com/office/drawing/2014/main" val="3653678867"/>
                    </a:ext>
                  </a:extLst>
                </a:gridCol>
                <a:gridCol w="411480">
                  <a:extLst>
                    <a:ext uri="{9D8B030D-6E8A-4147-A177-3AD203B41FA5}">
                      <a16:colId xmlns:a16="http://schemas.microsoft.com/office/drawing/2014/main" val="2639038478"/>
                    </a:ext>
                  </a:extLst>
                </a:gridCol>
                <a:gridCol w="411480">
                  <a:extLst>
                    <a:ext uri="{9D8B030D-6E8A-4147-A177-3AD203B41FA5}">
                      <a16:colId xmlns:a16="http://schemas.microsoft.com/office/drawing/2014/main" val="2061045475"/>
                    </a:ext>
                  </a:extLst>
                </a:gridCol>
                <a:gridCol w="411480">
                  <a:extLst>
                    <a:ext uri="{9D8B030D-6E8A-4147-A177-3AD203B41FA5}">
                      <a16:colId xmlns:a16="http://schemas.microsoft.com/office/drawing/2014/main" val="2283038376"/>
                    </a:ext>
                  </a:extLst>
                </a:gridCol>
                <a:gridCol w="411480">
                  <a:extLst>
                    <a:ext uri="{9D8B030D-6E8A-4147-A177-3AD203B41FA5}">
                      <a16:colId xmlns:a16="http://schemas.microsoft.com/office/drawing/2014/main" val="1036090155"/>
                    </a:ext>
                  </a:extLst>
                </a:gridCol>
                <a:gridCol w="411480">
                  <a:extLst>
                    <a:ext uri="{9D8B030D-6E8A-4147-A177-3AD203B41FA5}">
                      <a16:colId xmlns:a16="http://schemas.microsoft.com/office/drawing/2014/main" val="2545668054"/>
                    </a:ext>
                  </a:extLst>
                </a:gridCol>
                <a:gridCol w="411480">
                  <a:extLst>
                    <a:ext uri="{9D8B030D-6E8A-4147-A177-3AD203B41FA5}">
                      <a16:colId xmlns:a16="http://schemas.microsoft.com/office/drawing/2014/main" val="3971859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561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- 2021-01-09 00:00:02</a:t>
                      </a:r>
                      <a:r>
                        <a:rPr kumimoji="0" lang="es-ES" sz="1000" b="0" i="0" u="none" strike="noStrike" kern="1200" cap="none" spc="0" normalizeH="0" baseline="0" noProof="0">
                          <a:ln>
                            <a:noFill/>
                          </a:ln>
                          <a:solidFill>
                            <a:prstClr val="black"/>
                          </a:solidFill>
                          <a:effectLst/>
                          <a:uLnTx/>
                          <a:uFillTx/>
                          <a:latin typeface="+mn-lt"/>
                          <a:ea typeface="+mn-ea"/>
                          <a:cs typeface="+mn-cs"/>
                        </a:rPr>
                        <a:t>
 Estamos en #ModoVerano y te contamos #MotoTips para la ruta.😎⁣
⁣
⁣
👉Conocé de la mano de @moreagusavo las características que tiene una moto de turismo como la #SkuaAdventure, lista para viajar.⁣
⁣
⁣
⁣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5370879"/>
                  </a:ext>
                </a:extLst>
              </a:tr>
            </a:tbl>
          </a:graphicData>
        </a:graphic>
      </p:graphicFrame>
      <p:sp>
        <p:nvSpPr>
          <p:cNvPr id="4" name="Text Placeholder 3">
            <a:extLst>
              <a:ext uri="{FF2B5EF4-FFF2-40B4-BE49-F238E27FC236}">
                <a16:creationId xmlns:a16="http://schemas.microsoft.com/office/drawing/2014/main" id="{884ABCFC-AF86-4B57-97BC-21A962E23BA8}"/>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477597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0A867-19F0-4FE0-A6E5-F79E44685C53}"/>
              </a:ext>
            </a:extLst>
          </p:cNvPr>
          <p:cNvSpPr>
            <a:spLocks noGrp="1"/>
          </p:cNvSpPr>
          <p:nvPr>
            <p:ph type="title"/>
          </p:nvPr>
        </p:nvSpPr>
        <p:spPr/>
        <p:txBody>
          <a:bodyPr/>
          <a:lstStyle/>
          <a:p>
            <a:r>
              <a:rPr lang="es-ES"/>
              <a:t>Facebook TABLA DE FB COMPLETA | Motomel - 14 of 21</a:t>
            </a:r>
            <a:endParaRPr lang="en-US"/>
          </a:p>
        </p:txBody>
      </p:sp>
      <p:graphicFrame>
        <p:nvGraphicFramePr>
          <p:cNvPr id="5" name="Table Placeholder 4">
            <a:extLst>
              <a:ext uri="{FF2B5EF4-FFF2-40B4-BE49-F238E27FC236}">
                <a16:creationId xmlns:a16="http://schemas.microsoft.com/office/drawing/2014/main" id="{1FD1CAAD-D6F1-43D6-A51F-49D05D1FD2EC}"/>
              </a:ext>
            </a:extLst>
          </p:cNvPr>
          <p:cNvGraphicFramePr>
            <a:graphicFrameLocks noGrp="1"/>
          </p:cNvGraphicFramePr>
          <p:nvPr>
            <p:ph type="tbl" sz="quarter" idx="13"/>
            <p:extLst>
              <p:ext uri="{D42A27DB-BD31-4B8C-83A1-F6EECF244321}">
                <p14:modId xmlns:p14="http://schemas.microsoft.com/office/powerpoint/2010/main" val="2888495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4959785"/>
                    </a:ext>
                  </a:extLst>
                </a:gridCol>
                <a:gridCol w="411480">
                  <a:extLst>
                    <a:ext uri="{9D8B030D-6E8A-4147-A177-3AD203B41FA5}">
                      <a16:colId xmlns:a16="http://schemas.microsoft.com/office/drawing/2014/main" val="3179869310"/>
                    </a:ext>
                  </a:extLst>
                </a:gridCol>
                <a:gridCol w="411480">
                  <a:extLst>
                    <a:ext uri="{9D8B030D-6E8A-4147-A177-3AD203B41FA5}">
                      <a16:colId xmlns:a16="http://schemas.microsoft.com/office/drawing/2014/main" val="3351480482"/>
                    </a:ext>
                  </a:extLst>
                </a:gridCol>
                <a:gridCol w="411480">
                  <a:extLst>
                    <a:ext uri="{9D8B030D-6E8A-4147-A177-3AD203B41FA5}">
                      <a16:colId xmlns:a16="http://schemas.microsoft.com/office/drawing/2014/main" val="3332022359"/>
                    </a:ext>
                  </a:extLst>
                </a:gridCol>
                <a:gridCol w="411480">
                  <a:extLst>
                    <a:ext uri="{9D8B030D-6E8A-4147-A177-3AD203B41FA5}">
                      <a16:colId xmlns:a16="http://schemas.microsoft.com/office/drawing/2014/main" val="2032351611"/>
                    </a:ext>
                  </a:extLst>
                </a:gridCol>
                <a:gridCol w="411480">
                  <a:extLst>
                    <a:ext uri="{9D8B030D-6E8A-4147-A177-3AD203B41FA5}">
                      <a16:colId xmlns:a16="http://schemas.microsoft.com/office/drawing/2014/main" val="569182929"/>
                    </a:ext>
                  </a:extLst>
                </a:gridCol>
                <a:gridCol w="411480">
                  <a:extLst>
                    <a:ext uri="{9D8B030D-6E8A-4147-A177-3AD203B41FA5}">
                      <a16:colId xmlns:a16="http://schemas.microsoft.com/office/drawing/2014/main" val="4126353990"/>
                    </a:ext>
                  </a:extLst>
                </a:gridCol>
                <a:gridCol w="411480">
                  <a:extLst>
                    <a:ext uri="{9D8B030D-6E8A-4147-A177-3AD203B41FA5}">
                      <a16:colId xmlns:a16="http://schemas.microsoft.com/office/drawing/2014/main" val="2165037309"/>
                    </a:ext>
                  </a:extLst>
                </a:gridCol>
                <a:gridCol w="411480">
                  <a:extLst>
                    <a:ext uri="{9D8B030D-6E8A-4147-A177-3AD203B41FA5}">
                      <a16:colId xmlns:a16="http://schemas.microsoft.com/office/drawing/2014/main" val="62049363"/>
                    </a:ext>
                  </a:extLst>
                </a:gridCol>
                <a:gridCol w="411480">
                  <a:extLst>
                    <a:ext uri="{9D8B030D-6E8A-4147-A177-3AD203B41FA5}">
                      <a16:colId xmlns:a16="http://schemas.microsoft.com/office/drawing/2014/main" val="425796841"/>
                    </a:ext>
                  </a:extLst>
                </a:gridCol>
                <a:gridCol w="411480">
                  <a:extLst>
                    <a:ext uri="{9D8B030D-6E8A-4147-A177-3AD203B41FA5}">
                      <a16:colId xmlns:a16="http://schemas.microsoft.com/office/drawing/2014/main" val="3604148757"/>
                    </a:ext>
                  </a:extLst>
                </a:gridCol>
                <a:gridCol w="411480">
                  <a:extLst>
                    <a:ext uri="{9D8B030D-6E8A-4147-A177-3AD203B41FA5}">
                      <a16:colId xmlns:a16="http://schemas.microsoft.com/office/drawing/2014/main" val="1739558184"/>
                    </a:ext>
                  </a:extLst>
                </a:gridCol>
                <a:gridCol w="411480">
                  <a:extLst>
                    <a:ext uri="{9D8B030D-6E8A-4147-A177-3AD203B41FA5}">
                      <a16:colId xmlns:a16="http://schemas.microsoft.com/office/drawing/2014/main" val="596589998"/>
                    </a:ext>
                  </a:extLst>
                </a:gridCol>
                <a:gridCol w="411480">
                  <a:extLst>
                    <a:ext uri="{9D8B030D-6E8A-4147-A177-3AD203B41FA5}">
                      <a16:colId xmlns:a16="http://schemas.microsoft.com/office/drawing/2014/main" val="903957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1235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- 2021-01-08 17:00:34</a:t>
                      </a:r>
                      <a:r>
                        <a:rPr kumimoji="0" lang="es-ES" sz="1000" b="0" i="0" u="none" strike="noStrike" kern="1200" cap="none" spc="0" normalizeH="0" baseline="0" noProof="0">
                          <a:ln>
                            <a:noFill/>
                          </a:ln>
                          <a:solidFill>
                            <a:prstClr val="black"/>
                          </a:solidFill>
                          <a:effectLst/>
                          <a:uLnTx/>
                          <a:uFillTx/>
                          <a:latin typeface="+mn-lt"/>
                          <a:ea typeface="+mn-ea"/>
                          <a:cs typeface="+mn-cs"/>
                        </a:rPr>
                        <a:t>
 ¿Vas a salir a la ruta este verano ? 🙌⁣
⁣
Te dejamos recomendaciones para emprender un viaje seguro.
⁣
Es importante realizar todos los chequeos antes de salir, ser responsable en los cuidados de tu moto y cuidarte.
Deslizá y chequeá que tu moto esté en perfectas condiciones y luego ya podés disfrutar de salir a rodar.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3255587"/>
                  </a:ext>
                </a:extLst>
              </a:tr>
            </a:tbl>
          </a:graphicData>
        </a:graphic>
      </p:graphicFrame>
      <p:sp>
        <p:nvSpPr>
          <p:cNvPr id="4" name="Text Placeholder 3">
            <a:extLst>
              <a:ext uri="{FF2B5EF4-FFF2-40B4-BE49-F238E27FC236}">
                <a16:creationId xmlns:a16="http://schemas.microsoft.com/office/drawing/2014/main" id="{E0F48742-44E1-4CAE-9B19-A1E60A3BD13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438317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6B6F1-8CA9-4F80-BEFC-08093C26F158}"/>
              </a:ext>
            </a:extLst>
          </p:cNvPr>
          <p:cNvSpPr>
            <a:spLocks noGrp="1"/>
          </p:cNvSpPr>
          <p:nvPr>
            <p:ph type="title"/>
          </p:nvPr>
        </p:nvSpPr>
        <p:spPr/>
        <p:txBody>
          <a:bodyPr/>
          <a:lstStyle/>
          <a:p>
            <a:r>
              <a:rPr lang="es-ES"/>
              <a:t>Facebook TABLA DE FB COMPLETA | Motomel - 15 of 21</a:t>
            </a:r>
            <a:endParaRPr lang="en-US"/>
          </a:p>
        </p:txBody>
      </p:sp>
      <p:graphicFrame>
        <p:nvGraphicFramePr>
          <p:cNvPr id="5" name="Table Placeholder 4">
            <a:extLst>
              <a:ext uri="{FF2B5EF4-FFF2-40B4-BE49-F238E27FC236}">
                <a16:creationId xmlns:a16="http://schemas.microsoft.com/office/drawing/2014/main" id="{E64243AB-79D3-4DDF-842F-C02810F5A50B}"/>
              </a:ext>
            </a:extLst>
          </p:cNvPr>
          <p:cNvGraphicFramePr>
            <a:graphicFrameLocks noGrp="1"/>
          </p:cNvGraphicFramePr>
          <p:nvPr>
            <p:ph type="tbl" sz="quarter" idx="13"/>
            <p:extLst>
              <p:ext uri="{D42A27DB-BD31-4B8C-83A1-F6EECF244321}">
                <p14:modId xmlns:p14="http://schemas.microsoft.com/office/powerpoint/2010/main" val="245712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69361846"/>
                    </a:ext>
                  </a:extLst>
                </a:gridCol>
                <a:gridCol w="411480">
                  <a:extLst>
                    <a:ext uri="{9D8B030D-6E8A-4147-A177-3AD203B41FA5}">
                      <a16:colId xmlns:a16="http://schemas.microsoft.com/office/drawing/2014/main" val="1616558814"/>
                    </a:ext>
                  </a:extLst>
                </a:gridCol>
                <a:gridCol w="411480">
                  <a:extLst>
                    <a:ext uri="{9D8B030D-6E8A-4147-A177-3AD203B41FA5}">
                      <a16:colId xmlns:a16="http://schemas.microsoft.com/office/drawing/2014/main" val="2165238576"/>
                    </a:ext>
                  </a:extLst>
                </a:gridCol>
                <a:gridCol w="411480">
                  <a:extLst>
                    <a:ext uri="{9D8B030D-6E8A-4147-A177-3AD203B41FA5}">
                      <a16:colId xmlns:a16="http://schemas.microsoft.com/office/drawing/2014/main" val="835025222"/>
                    </a:ext>
                  </a:extLst>
                </a:gridCol>
                <a:gridCol w="411480">
                  <a:extLst>
                    <a:ext uri="{9D8B030D-6E8A-4147-A177-3AD203B41FA5}">
                      <a16:colId xmlns:a16="http://schemas.microsoft.com/office/drawing/2014/main" val="3585258956"/>
                    </a:ext>
                  </a:extLst>
                </a:gridCol>
                <a:gridCol w="411480">
                  <a:extLst>
                    <a:ext uri="{9D8B030D-6E8A-4147-A177-3AD203B41FA5}">
                      <a16:colId xmlns:a16="http://schemas.microsoft.com/office/drawing/2014/main" val="40775019"/>
                    </a:ext>
                  </a:extLst>
                </a:gridCol>
                <a:gridCol w="411480">
                  <a:extLst>
                    <a:ext uri="{9D8B030D-6E8A-4147-A177-3AD203B41FA5}">
                      <a16:colId xmlns:a16="http://schemas.microsoft.com/office/drawing/2014/main" val="3271294608"/>
                    </a:ext>
                  </a:extLst>
                </a:gridCol>
                <a:gridCol w="411480">
                  <a:extLst>
                    <a:ext uri="{9D8B030D-6E8A-4147-A177-3AD203B41FA5}">
                      <a16:colId xmlns:a16="http://schemas.microsoft.com/office/drawing/2014/main" val="609633520"/>
                    </a:ext>
                  </a:extLst>
                </a:gridCol>
                <a:gridCol w="411480">
                  <a:extLst>
                    <a:ext uri="{9D8B030D-6E8A-4147-A177-3AD203B41FA5}">
                      <a16:colId xmlns:a16="http://schemas.microsoft.com/office/drawing/2014/main" val="3560344365"/>
                    </a:ext>
                  </a:extLst>
                </a:gridCol>
                <a:gridCol w="411480">
                  <a:extLst>
                    <a:ext uri="{9D8B030D-6E8A-4147-A177-3AD203B41FA5}">
                      <a16:colId xmlns:a16="http://schemas.microsoft.com/office/drawing/2014/main" val="1995842105"/>
                    </a:ext>
                  </a:extLst>
                </a:gridCol>
                <a:gridCol w="411480">
                  <a:extLst>
                    <a:ext uri="{9D8B030D-6E8A-4147-A177-3AD203B41FA5}">
                      <a16:colId xmlns:a16="http://schemas.microsoft.com/office/drawing/2014/main" val="1955816772"/>
                    </a:ext>
                  </a:extLst>
                </a:gridCol>
                <a:gridCol w="411480">
                  <a:extLst>
                    <a:ext uri="{9D8B030D-6E8A-4147-A177-3AD203B41FA5}">
                      <a16:colId xmlns:a16="http://schemas.microsoft.com/office/drawing/2014/main" val="3331961199"/>
                    </a:ext>
                  </a:extLst>
                </a:gridCol>
                <a:gridCol w="411480">
                  <a:extLst>
                    <a:ext uri="{9D8B030D-6E8A-4147-A177-3AD203B41FA5}">
                      <a16:colId xmlns:a16="http://schemas.microsoft.com/office/drawing/2014/main" val="3663046138"/>
                    </a:ext>
                  </a:extLst>
                </a:gridCol>
                <a:gridCol w="411480">
                  <a:extLst>
                    <a:ext uri="{9D8B030D-6E8A-4147-A177-3AD203B41FA5}">
                      <a16:colId xmlns:a16="http://schemas.microsoft.com/office/drawing/2014/main" val="1549750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588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- 2021-01-13 00:26:05</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3286753"/>
                  </a:ext>
                </a:extLst>
              </a:tr>
            </a:tbl>
          </a:graphicData>
        </a:graphic>
      </p:graphicFrame>
      <p:sp>
        <p:nvSpPr>
          <p:cNvPr id="4" name="Text Placeholder 3">
            <a:extLst>
              <a:ext uri="{FF2B5EF4-FFF2-40B4-BE49-F238E27FC236}">
                <a16:creationId xmlns:a16="http://schemas.microsoft.com/office/drawing/2014/main" id="{193C1E95-B2C8-4553-AA08-8A7C5BD6DE76}"/>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9224553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C660-B0B9-484F-9188-DA7EF1FA592A}"/>
              </a:ext>
            </a:extLst>
          </p:cNvPr>
          <p:cNvSpPr>
            <a:spLocks noGrp="1"/>
          </p:cNvSpPr>
          <p:nvPr>
            <p:ph type="title"/>
          </p:nvPr>
        </p:nvSpPr>
        <p:spPr/>
        <p:txBody>
          <a:bodyPr/>
          <a:lstStyle/>
          <a:p>
            <a:r>
              <a:rPr lang="es-ES"/>
              <a:t>Facebook TABLA DE FB COMPLETA | Motomel - 16 of 21</a:t>
            </a:r>
            <a:endParaRPr lang="en-US"/>
          </a:p>
        </p:txBody>
      </p:sp>
      <p:graphicFrame>
        <p:nvGraphicFramePr>
          <p:cNvPr id="5" name="Table Placeholder 4">
            <a:extLst>
              <a:ext uri="{FF2B5EF4-FFF2-40B4-BE49-F238E27FC236}">
                <a16:creationId xmlns:a16="http://schemas.microsoft.com/office/drawing/2014/main" id="{8E1DC03E-E2F1-4A36-B2F4-9F88C895A743}"/>
              </a:ext>
            </a:extLst>
          </p:cNvPr>
          <p:cNvGraphicFramePr>
            <a:graphicFrameLocks noGrp="1"/>
          </p:cNvGraphicFramePr>
          <p:nvPr>
            <p:ph type="tbl" sz="quarter" idx="13"/>
            <p:extLst>
              <p:ext uri="{D42A27DB-BD31-4B8C-83A1-F6EECF244321}">
                <p14:modId xmlns:p14="http://schemas.microsoft.com/office/powerpoint/2010/main" val="1543643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66294454"/>
                    </a:ext>
                  </a:extLst>
                </a:gridCol>
                <a:gridCol w="411480">
                  <a:extLst>
                    <a:ext uri="{9D8B030D-6E8A-4147-A177-3AD203B41FA5}">
                      <a16:colId xmlns:a16="http://schemas.microsoft.com/office/drawing/2014/main" val="3055182157"/>
                    </a:ext>
                  </a:extLst>
                </a:gridCol>
                <a:gridCol w="411480">
                  <a:extLst>
                    <a:ext uri="{9D8B030D-6E8A-4147-A177-3AD203B41FA5}">
                      <a16:colId xmlns:a16="http://schemas.microsoft.com/office/drawing/2014/main" val="2073747948"/>
                    </a:ext>
                  </a:extLst>
                </a:gridCol>
                <a:gridCol w="411480">
                  <a:extLst>
                    <a:ext uri="{9D8B030D-6E8A-4147-A177-3AD203B41FA5}">
                      <a16:colId xmlns:a16="http://schemas.microsoft.com/office/drawing/2014/main" val="504950445"/>
                    </a:ext>
                  </a:extLst>
                </a:gridCol>
                <a:gridCol w="411480">
                  <a:extLst>
                    <a:ext uri="{9D8B030D-6E8A-4147-A177-3AD203B41FA5}">
                      <a16:colId xmlns:a16="http://schemas.microsoft.com/office/drawing/2014/main" val="4124921505"/>
                    </a:ext>
                  </a:extLst>
                </a:gridCol>
                <a:gridCol w="411480">
                  <a:extLst>
                    <a:ext uri="{9D8B030D-6E8A-4147-A177-3AD203B41FA5}">
                      <a16:colId xmlns:a16="http://schemas.microsoft.com/office/drawing/2014/main" val="1938011392"/>
                    </a:ext>
                  </a:extLst>
                </a:gridCol>
                <a:gridCol w="411480">
                  <a:extLst>
                    <a:ext uri="{9D8B030D-6E8A-4147-A177-3AD203B41FA5}">
                      <a16:colId xmlns:a16="http://schemas.microsoft.com/office/drawing/2014/main" val="552202089"/>
                    </a:ext>
                  </a:extLst>
                </a:gridCol>
                <a:gridCol w="411480">
                  <a:extLst>
                    <a:ext uri="{9D8B030D-6E8A-4147-A177-3AD203B41FA5}">
                      <a16:colId xmlns:a16="http://schemas.microsoft.com/office/drawing/2014/main" val="3925430929"/>
                    </a:ext>
                  </a:extLst>
                </a:gridCol>
                <a:gridCol w="411480">
                  <a:extLst>
                    <a:ext uri="{9D8B030D-6E8A-4147-A177-3AD203B41FA5}">
                      <a16:colId xmlns:a16="http://schemas.microsoft.com/office/drawing/2014/main" val="2076391261"/>
                    </a:ext>
                  </a:extLst>
                </a:gridCol>
                <a:gridCol w="411480">
                  <a:extLst>
                    <a:ext uri="{9D8B030D-6E8A-4147-A177-3AD203B41FA5}">
                      <a16:colId xmlns:a16="http://schemas.microsoft.com/office/drawing/2014/main" val="2842681111"/>
                    </a:ext>
                  </a:extLst>
                </a:gridCol>
                <a:gridCol w="411480">
                  <a:extLst>
                    <a:ext uri="{9D8B030D-6E8A-4147-A177-3AD203B41FA5}">
                      <a16:colId xmlns:a16="http://schemas.microsoft.com/office/drawing/2014/main" val="3947253734"/>
                    </a:ext>
                  </a:extLst>
                </a:gridCol>
                <a:gridCol w="411480">
                  <a:extLst>
                    <a:ext uri="{9D8B030D-6E8A-4147-A177-3AD203B41FA5}">
                      <a16:colId xmlns:a16="http://schemas.microsoft.com/office/drawing/2014/main" val="2918222139"/>
                    </a:ext>
                  </a:extLst>
                </a:gridCol>
                <a:gridCol w="411480">
                  <a:extLst>
                    <a:ext uri="{9D8B030D-6E8A-4147-A177-3AD203B41FA5}">
                      <a16:colId xmlns:a16="http://schemas.microsoft.com/office/drawing/2014/main" val="3294342903"/>
                    </a:ext>
                  </a:extLst>
                </a:gridCol>
                <a:gridCol w="411480">
                  <a:extLst>
                    <a:ext uri="{9D8B030D-6E8A-4147-A177-3AD203B41FA5}">
                      <a16:colId xmlns:a16="http://schemas.microsoft.com/office/drawing/2014/main" val="2315839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934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- 2021-01-07 21:46:50</a:t>
                      </a:r>
                      <a:r>
                        <a:rPr kumimoji="0" lang="es-ES" sz="1000" b="0" i="0" u="none" strike="noStrike" kern="1200" cap="none" spc="0" normalizeH="0" baseline="0" noProof="0">
                          <a:ln>
                            <a:noFill/>
                          </a:ln>
                          <a:solidFill>
                            <a:prstClr val="black"/>
                          </a:solidFill>
                          <a:effectLst/>
                          <a:uLnTx/>
                          <a:uFillTx/>
                          <a:latin typeface="+mn-lt"/>
                          <a:ea typeface="+mn-ea"/>
                          <a:cs typeface="+mn-cs"/>
                        </a:rPr>
                        <a:t>
 La ENERGY 110 R2 es la mejor opción a la hora de elegir una moto ágil, fácil de conducir y que da la libertad que necesitás para tu movimiento cotidiano. 
#YaSabésADóndeIr
Tenela en 48 cuotas con tasa preferencial.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9572718"/>
                  </a:ext>
                </a:extLst>
              </a:tr>
            </a:tbl>
          </a:graphicData>
        </a:graphic>
      </p:graphicFrame>
      <p:sp>
        <p:nvSpPr>
          <p:cNvPr id="4" name="Text Placeholder 3">
            <a:extLst>
              <a:ext uri="{FF2B5EF4-FFF2-40B4-BE49-F238E27FC236}">
                <a16:creationId xmlns:a16="http://schemas.microsoft.com/office/drawing/2014/main" id="{383BCE0A-6B7C-4CDF-B3A4-12E8B6C6E2A5}"/>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868545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AEB9B-F880-4BE2-8C5C-A4739D48F4AF}"/>
              </a:ext>
            </a:extLst>
          </p:cNvPr>
          <p:cNvSpPr>
            <a:spLocks noGrp="1"/>
          </p:cNvSpPr>
          <p:nvPr>
            <p:ph type="title"/>
          </p:nvPr>
        </p:nvSpPr>
        <p:spPr/>
        <p:txBody>
          <a:bodyPr/>
          <a:lstStyle/>
          <a:p>
            <a:r>
              <a:rPr lang="es-ES"/>
              <a:t>Facebook TABLA DE FB COMPLETA | Motomel - 17 of 21</a:t>
            </a:r>
            <a:endParaRPr lang="en-US"/>
          </a:p>
        </p:txBody>
      </p:sp>
      <p:graphicFrame>
        <p:nvGraphicFramePr>
          <p:cNvPr id="5" name="Table Placeholder 4">
            <a:extLst>
              <a:ext uri="{FF2B5EF4-FFF2-40B4-BE49-F238E27FC236}">
                <a16:creationId xmlns:a16="http://schemas.microsoft.com/office/drawing/2014/main" id="{0D26834E-CC60-4CF5-955E-EA5095F85F4C}"/>
              </a:ext>
            </a:extLst>
          </p:cNvPr>
          <p:cNvGraphicFramePr>
            <a:graphicFrameLocks noGrp="1"/>
          </p:cNvGraphicFramePr>
          <p:nvPr>
            <p:ph type="tbl" sz="quarter" idx="13"/>
            <p:extLst>
              <p:ext uri="{D42A27DB-BD31-4B8C-83A1-F6EECF244321}">
                <p14:modId xmlns:p14="http://schemas.microsoft.com/office/powerpoint/2010/main" val="2411740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87872555"/>
                    </a:ext>
                  </a:extLst>
                </a:gridCol>
                <a:gridCol w="411480">
                  <a:extLst>
                    <a:ext uri="{9D8B030D-6E8A-4147-A177-3AD203B41FA5}">
                      <a16:colId xmlns:a16="http://schemas.microsoft.com/office/drawing/2014/main" val="1703791829"/>
                    </a:ext>
                  </a:extLst>
                </a:gridCol>
                <a:gridCol w="411480">
                  <a:extLst>
                    <a:ext uri="{9D8B030D-6E8A-4147-A177-3AD203B41FA5}">
                      <a16:colId xmlns:a16="http://schemas.microsoft.com/office/drawing/2014/main" val="122334040"/>
                    </a:ext>
                  </a:extLst>
                </a:gridCol>
                <a:gridCol w="411480">
                  <a:extLst>
                    <a:ext uri="{9D8B030D-6E8A-4147-A177-3AD203B41FA5}">
                      <a16:colId xmlns:a16="http://schemas.microsoft.com/office/drawing/2014/main" val="4115757468"/>
                    </a:ext>
                  </a:extLst>
                </a:gridCol>
                <a:gridCol w="411480">
                  <a:extLst>
                    <a:ext uri="{9D8B030D-6E8A-4147-A177-3AD203B41FA5}">
                      <a16:colId xmlns:a16="http://schemas.microsoft.com/office/drawing/2014/main" val="3373083265"/>
                    </a:ext>
                  </a:extLst>
                </a:gridCol>
                <a:gridCol w="411480">
                  <a:extLst>
                    <a:ext uri="{9D8B030D-6E8A-4147-A177-3AD203B41FA5}">
                      <a16:colId xmlns:a16="http://schemas.microsoft.com/office/drawing/2014/main" val="3319922114"/>
                    </a:ext>
                  </a:extLst>
                </a:gridCol>
                <a:gridCol w="411480">
                  <a:extLst>
                    <a:ext uri="{9D8B030D-6E8A-4147-A177-3AD203B41FA5}">
                      <a16:colId xmlns:a16="http://schemas.microsoft.com/office/drawing/2014/main" val="2369344838"/>
                    </a:ext>
                  </a:extLst>
                </a:gridCol>
                <a:gridCol w="411480">
                  <a:extLst>
                    <a:ext uri="{9D8B030D-6E8A-4147-A177-3AD203B41FA5}">
                      <a16:colId xmlns:a16="http://schemas.microsoft.com/office/drawing/2014/main" val="2316581279"/>
                    </a:ext>
                  </a:extLst>
                </a:gridCol>
                <a:gridCol w="411480">
                  <a:extLst>
                    <a:ext uri="{9D8B030D-6E8A-4147-A177-3AD203B41FA5}">
                      <a16:colId xmlns:a16="http://schemas.microsoft.com/office/drawing/2014/main" val="1539809152"/>
                    </a:ext>
                  </a:extLst>
                </a:gridCol>
                <a:gridCol w="411480">
                  <a:extLst>
                    <a:ext uri="{9D8B030D-6E8A-4147-A177-3AD203B41FA5}">
                      <a16:colId xmlns:a16="http://schemas.microsoft.com/office/drawing/2014/main" val="3135038332"/>
                    </a:ext>
                  </a:extLst>
                </a:gridCol>
                <a:gridCol w="411480">
                  <a:extLst>
                    <a:ext uri="{9D8B030D-6E8A-4147-A177-3AD203B41FA5}">
                      <a16:colId xmlns:a16="http://schemas.microsoft.com/office/drawing/2014/main" val="104520225"/>
                    </a:ext>
                  </a:extLst>
                </a:gridCol>
                <a:gridCol w="411480">
                  <a:extLst>
                    <a:ext uri="{9D8B030D-6E8A-4147-A177-3AD203B41FA5}">
                      <a16:colId xmlns:a16="http://schemas.microsoft.com/office/drawing/2014/main" val="411324864"/>
                    </a:ext>
                  </a:extLst>
                </a:gridCol>
                <a:gridCol w="411480">
                  <a:extLst>
                    <a:ext uri="{9D8B030D-6E8A-4147-A177-3AD203B41FA5}">
                      <a16:colId xmlns:a16="http://schemas.microsoft.com/office/drawing/2014/main" val="3721618791"/>
                    </a:ext>
                  </a:extLst>
                </a:gridCol>
                <a:gridCol w="411480">
                  <a:extLst>
                    <a:ext uri="{9D8B030D-6E8A-4147-A177-3AD203B41FA5}">
                      <a16:colId xmlns:a16="http://schemas.microsoft.com/office/drawing/2014/main" val="2897355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4106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- 2021-01-11 00:29:31</a:t>
                      </a:r>
                      <a:r>
                        <a:rPr kumimoji="0" lang="es-ES" sz="1000" b="0" i="0" u="none" strike="noStrike" kern="1200" cap="none" spc="0" normalizeH="0" baseline="0" noProof="0">
                          <a:ln>
                            <a:noFill/>
                          </a:ln>
                          <a:solidFill>
                            <a:prstClr val="black"/>
                          </a:solidFill>
                          <a:effectLst/>
                          <a:uLnTx/>
                          <a:uFillTx/>
                          <a:latin typeface="+mn-lt"/>
                          <a:ea typeface="+mn-ea"/>
                          <a:cs typeface="+mn-cs"/>
                        </a:rPr>
                        <a:t>
 Con su diseño deportivo y completo equipamiento, la ENERGY 110 TUNNING es la mejor opción para moverse con facilidad y estilo en el tránsito urbano.
#YaSabésADóndeIr
Tenela en 48 cuotas con tasa preferencial.
Consultá precios y planes de financiación en el link de la bio.
#Corven #Motos #EnergyTuning110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2088444"/>
                  </a:ext>
                </a:extLst>
              </a:tr>
            </a:tbl>
          </a:graphicData>
        </a:graphic>
      </p:graphicFrame>
      <p:sp>
        <p:nvSpPr>
          <p:cNvPr id="4" name="Text Placeholder 3">
            <a:extLst>
              <a:ext uri="{FF2B5EF4-FFF2-40B4-BE49-F238E27FC236}">
                <a16:creationId xmlns:a16="http://schemas.microsoft.com/office/drawing/2014/main" id="{7BFA6DC1-581A-4A0A-8FDB-88A32839A1A9}"/>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4168792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B4544-500C-457A-A71E-9732CB9075FE}"/>
              </a:ext>
            </a:extLst>
          </p:cNvPr>
          <p:cNvSpPr>
            <a:spLocks noGrp="1"/>
          </p:cNvSpPr>
          <p:nvPr>
            <p:ph type="title"/>
          </p:nvPr>
        </p:nvSpPr>
        <p:spPr/>
        <p:txBody>
          <a:bodyPr/>
          <a:lstStyle/>
          <a:p>
            <a:r>
              <a:rPr lang="es-ES"/>
              <a:t>Facebook TABLA DE FB COMPLETA | Motomel - 18 of 21</a:t>
            </a:r>
            <a:endParaRPr lang="en-US"/>
          </a:p>
        </p:txBody>
      </p:sp>
      <p:graphicFrame>
        <p:nvGraphicFramePr>
          <p:cNvPr id="5" name="Table Placeholder 4">
            <a:extLst>
              <a:ext uri="{FF2B5EF4-FFF2-40B4-BE49-F238E27FC236}">
                <a16:creationId xmlns:a16="http://schemas.microsoft.com/office/drawing/2014/main" id="{DC35C7BB-A81B-49EE-89A6-986F814E5584}"/>
              </a:ext>
            </a:extLst>
          </p:cNvPr>
          <p:cNvGraphicFramePr>
            <a:graphicFrameLocks noGrp="1"/>
          </p:cNvGraphicFramePr>
          <p:nvPr>
            <p:ph type="tbl" sz="quarter" idx="13"/>
            <p:extLst>
              <p:ext uri="{D42A27DB-BD31-4B8C-83A1-F6EECF244321}">
                <p14:modId xmlns:p14="http://schemas.microsoft.com/office/powerpoint/2010/main" val="3955811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74507014"/>
                    </a:ext>
                  </a:extLst>
                </a:gridCol>
                <a:gridCol w="411480">
                  <a:extLst>
                    <a:ext uri="{9D8B030D-6E8A-4147-A177-3AD203B41FA5}">
                      <a16:colId xmlns:a16="http://schemas.microsoft.com/office/drawing/2014/main" val="4141121043"/>
                    </a:ext>
                  </a:extLst>
                </a:gridCol>
                <a:gridCol w="411480">
                  <a:extLst>
                    <a:ext uri="{9D8B030D-6E8A-4147-A177-3AD203B41FA5}">
                      <a16:colId xmlns:a16="http://schemas.microsoft.com/office/drawing/2014/main" val="1603930273"/>
                    </a:ext>
                  </a:extLst>
                </a:gridCol>
                <a:gridCol w="411480">
                  <a:extLst>
                    <a:ext uri="{9D8B030D-6E8A-4147-A177-3AD203B41FA5}">
                      <a16:colId xmlns:a16="http://schemas.microsoft.com/office/drawing/2014/main" val="1387007297"/>
                    </a:ext>
                  </a:extLst>
                </a:gridCol>
                <a:gridCol w="411480">
                  <a:extLst>
                    <a:ext uri="{9D8B030D-6E8A-4147-A177-3AD203B41FA5}">
                      <a16:colId xmlns:a16="http://schemas.microsoft.com/office/drawing/2014/main" val="3472134998"/>
                    </a:ext>
                  </a:extLst>
                </a:gridCol>
                <a:gridCol w="411480">
                  <a:extLst>
                    <a:ext uri="{9D8B030D-6E8A-4147-A177-3AD203B41FA5}">
                      <a16:colId xmlns:a16="http://schemas.microsoft.com/office/drawing/2014/main" val="1170473022"/>
                    </a:ext>
                  </a:extLst>
                </a:gridCol>
                <a:gridCol w="411480">
                  <a:extLst>
                    <a:ext uri="{9D8B030D-6E8A-4147-A177-3AD203B41FA5}">
                      <a16:colId xmlns:a16="http://schemas.microsoft.com/office/drawing/2014/main" val="4081846631"/>
                    </a:ext>
                  </a:extLst>
                </a:gridCol>
                <a:gridCol w="411480">
                  <a:extLst>
                    <a:ext uri="{9D8B030D-6E8A-4147-A177-3AD203B41FA5}">
                      <a16:colId xmlns:a16="http://schemas.microsoft.com/office/drawing/2014/main" val="3866514502"/>
                    </a:ext>
                  </a:extLst>
                </a:gridCol>
                <a:gridCol w="411480">
                  <a:extLst>
                    <a:ext uri="{9D8B030D-6E8A-4147-A177-3AD203B41FA5}">
                      <a16:colId xmlns:a16="http://schemas.microsoft.com/office/drawing/2014/main" val="990389396"/>
                    </a:ext>
                  </a:extLst>
                </a:gridCol>
                <a:gridCol w="411480">
                  <a:extLst>
                    <a:ext uri="{9D8B030D-6E8A-4147-A177-3AD203B41FA5}">
                      <a16:colId xmlns:a16="http://schemas.microsoft.com/office/drawing/2014/main" val="3605606214"/>
                    </a:ext>
                  </a:extLst>
                </a:gridCol>
                <a:gridCol w="411480">
                  <a:extLst>
                    <a:ext uri="{9D8B030D-6E8A-4147-A177-3AD203B41FA5}">
                      <a16:colId xmlns:a16="http://schemas.microsoft.com/office/drawing/2014/main" val="48667987"/>
                    </a:ext>
                  </a:extLst>
                </a:gridCol>
                <a:gridCol w="411480">
                  <a:extLst>
                    <a:ext uri="{9D8B030D-6E8A-4147-A177-3AD203B41FA5}">
                      <a16:colId xmlns:a16="http://schemas.microsoft.com/office/drawing/2014/main" val="3218701138"/>
                    </a:ext>
                  </a:extLst>
                </a:gridCol>
                <a:gridCol w="411480">
                  <a:extLst>
                    <a:ext uri="{9D8B030D-6E8A-4147-A177-3AD203B41FA5}">
                      <a16:colId xmlns:a16="http://schemas.microsoft.com/office/drawing/2014/main" val="2973865920"/>
                    </a:ext>
                  </a:extLst>
                </a:gridCol>
                <a:gridCol w="411480">
                  <a:extLst>
                    <a:ext uri="{9D8B030D-6E8A-4147-A177-3AD203B41FA5}">
                      <a16:colId xmlns:a16="http://schemas.microsoft.com/office/drawing/2014/main" val="2218829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100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- 2021-01-14 23:00:14</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3613266"/>
                  </a:ext>
                </a:extLst>
              </a:tr>
            </a:tbl>
          </a:graphicData>
        </a:graphic>
      </p:graphicFrame>
      <p:sp>
        <p:nvSpPr>
          <p:cNvPr id="4" name="Text Placeholder 3">
            <a:extLst>
              <a:ext uri="{FF2B5EF4-FFF2-40B4-BE49-F238E27FC236}">
                <a16:creationId xmlns:a16="http://schemas.microsoft.com/office/drawing/2014/main" id="{D53C0BFE-527A-4B63-932F-F2B8CCC4D089}"/>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4038031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1E490-3A45-4FF1-8CAC-6058DC4B0663}"/>
              </a:ext>
            </a:extLst>
          </p:cNvPr>
          <p:cNvSpPr>
            <a:spLocks noGrp="1"/>
          </p:cNvSpPr>
          <p:nvPr>
            <p:ph type="title"/>
          </p:nvPr>
        </p:nvSpPr>
        <p:spPr/>
        <p:txBody>
          <a:bodyPr/>
          <a:lstStyle/>
          <a:p>
            <a:r>
              <a:rPr lang="es-ES"/>
              <a:t>Facebook TABLA DE FB COMPLETA | Motomel - 19 of 21</a:t>
            </a:r>
            <a:endParaRPr lang="en-US"/>
          </a:p>
        </p:txBody>
      </p:sp>
      <p:graphicFrame>
        <p:nvGraphicFramePr>
          <p:cNvPr id="5" name="Table Placeholder 4">
            <a:extLst>
              <a:ext uri="{FF2B5EF4-FFF2-40B4-BE49-F238E27FC236}">
                <a16:creationId xmlns:a16="http://schemas.microsoft.com/office/drawing/2014/main" id="{6E873B05-A58A-4B11-89D9-C3FED3F2ED8B}"/>
              </a:ext>
            </a:extLst>
          </p:cNvPr>
          <p:cNvGraphicFramePr>
            <a:graphicFrameLocks noGrp="1"/>
          </p:cNvGraphicFramePr>
          <p:nvPr>
            <p:ph type="tbl" sz="quarter" idx="13"/>
            <p:extLst>
              <p:ext uri="{D42A27DB-BD31-4B8C-83A1-F6EECF244321}">
                <p14:modId xmlns:p14="http://schemas.microsoft.com/office/powerpoint/2010/main" val="2522870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87273198"/>
                    </a:ext>
                  </a:extLst>
                </a:gridCol>
                <a:gridCol w="411480">
                  <a:extLst>
                    <a:ext uri="{9D8B030D-6E8A-4147-A177-3AD203B41FA5}">
                      <a16:colId xmlns:a16="http://schemas.microsoft.com/office/drawing/2014/main" val="3359585449"/>
                    </a:ext>
                  </a:extLst>
                </a:gridCol>
                <a:gridCol w="411480">
                  <a:extLst>
                    <a:ext uri="{9D8B030D-6E8A-4147-A177-3AD203B41FA5}">
                      <a16:colId xmlns:a16="http://schemas.microsoft.com/office/drawing/2014/main" val="3044282539"/>
                    </a:ext>
                  </a:extLst>
                </a:gridCol>
                <a:gridCol w="411480">
                  <a:extLst>
                    <a:ext uri="{9D8B030D-6E8A-4147-A177-3AD203B41FA5}">
                      <a16:colId xmlns:a16="http://schemas.microsoft.com/office/drawing/2014/main" val="2233976894"/>
                    </a:ext>
                  </a:extLst>
                </a:gridCol>
                <a:gridCol w="411480">
                  <a:extLst>
                    <a:ext uri="{9D8B030D-6E8A-4147-A177-3AD203B41FA5}">
                      <a16:colId xmlns:a16="http://schemas.microsoft.com/office/drawing/2014/main" val="4106620689"/>
                    </a:ext>
                  </a:extLst>
                </a:gridCol>
                <a:gridCol w="411480">
                  <a:extLst>
                    <a:ext uri="{9D8B030D-6E8A-4147-A177-3AD203B41FA5}">
                      <a16:colId xmlns:a16="http://schemas.microsoft.com/office/drawing/2014/main" val="3278169684"/>
                    </a:ext>
                  </a:extLst>
                </a:gridCol>
                <a:gridCol w="411480">
                  <a:extLst>
                    <a:ext uri="{9D8B030D-6E8A-4147-A177-3AD203B41FA5}">
                      <a16:colId xmlns:a16="http://schemas.microsoft.com/office/drawing/2014/main" val="1213339311"/>
                    </a:ext>
                  </a:extLst>
                </a:gridCol>
                <a:gridCol w="411480">
                  <a:extLst>
                    <a:ext uri="{9D8B030D-6E8A-4147-A177-3AD203B41FA5}">
                      <a16:colId xmlns:a16="http://schemas.microsoft.com/office/drawing/2014/main" val="1616568891"/>
                    </a:ext>
                  </a:extLst>
                </a:gridCol>
                <a:gridCol w="411480">
                  <a:extLst>
                    <a:ext uri="{9D8B030D-6E8A-4147-A177-3AD203B41FA5}">
                      <a16:colId xmlns:a16="http://schemas.microsoft.com/office/drawing/2014/main" val="1542895779"/>
                    </a:ext>
                  </a:extLst>
                </a:gridCol>
                <a:gridCol w="411480">
                  <a:extLst>
                    <a:ext uri="{9D8B030D-6E8A-4147-A177-3AD203B41FA5}">
                      <a16:colId xmlns:a16="http://schemas.microsoft.com/office/drawing/2014/main" val="3092678712"/>
                    </a:ext>
                  </a:extLst>
                </a:gridCol>
                <a:gridCol w="411480">
                  <a:extLst>
                    <a:ext uri="{9D8B030D-6E8A-4147-A177-3AD203B41FA5}">
                      <a16:colId xmlns:a16="http://schemas.microsoft.com/office/drawing/2014/main" val="4228096838"/>
                    </a:ext>
                  </a:extLst>
                </a:gridCol>
                <a:gridCol w="411480">
                  <a:extLst>
                    <a:ext uri="{9D8B030D-6E8A-4147-A177-3AD203B41FA5}">
                      <a16:colId xmlns:a16="http://schemas.microsoft.com/office/drawing/2014/main" val="3925648747"/>
                    </a:ext>
                  </a:extLst>
                </a:gridCol>
                <a:gridCol w="411480">
                  <a:extLst>
                    <a:ext uri="{9D8B030D-6E8A-4147-A177-3AD203B41FA5}">
                      <a16:colId xmlns:a16="http://schemas.microsoft.com/office/drawing/2014/main" val="413312582"/>
                    </a:ext>
                  </a:extLst>
                </a:gridCol>
                <a:gridCol w="411480">
                  <a:extLst>
                    <a:ext uri="{9D8B030D-6E8A-4147-A177-3AD203B41FA5}">
                      <a16:colId xmlns:a16="http://schemas.microsoft.com/office/drawing/2014/main" val="398353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58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- 2021-01-06 23:00:01</a:t>
                      </a:r>
                      <a:r>
                        <a:rPr kumimoji="0" lang="es-ES" sz="1000" b="0" i="0" u="none" strike="noStrike" kern="1200" cap="none" spc="0" normalizeH="0" baseline="0" noProof="0">
                          <a:ln>
                            <a:noFill/>
                          </a:ln>
                          <a:solidFill>
                            <a:prstClr val="black"/>
                          </a:solidFill>
                          <a:effectLst/>
                          <a:uLnTx/>
                          <a:uFillTx/>
                          <a:latin typeface="+mn-lt"/>
                          <a:ea typeface="+mn-ea"/>
                          <a:cs typeface="+mn-cs"/>
                        </a:rPr>
                        <a:t>
 Nuestra fiel compañera #SkuaAdventure es barro, adrenalina y aventura. Esta Skua te banca en todas y te lleva a donde querés ir.😎⁣
⁣
¿A dónde irías vos con tu Skua Adventure?🔥🔥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7442032"/>
                  </a:ext>
                </a:extLst>
              </a:tr>
            </a:tbl>
          </a:graphicData>
        </a:graphic>
      </p:graphicFrame>
      <p:sp>
        <p:nvSpPr>
          <p:cNvPr id="4" name="Text Placeholder 3">
            <a:extLst>
              <a:ext uri="{FF2B5EF4-FFF2-40B4-BE49-F238E27FC236}">
                <a16:creationId xmlns:a16="http://schemas.microsoft.com/office/drawing/2014/main" id="{5B1CD704-0FBC-44AD-B7AB-FCDE44B9AC17}"/>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7447559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42FDD-EC83-420A-ACAA-1039388E3C0C}"/>
              </a:ext>
            </a:extLst>
          </p:cNvPr>
          <p:cNvSpPr>
            <a:spLocks noGrp="1"/>
          </p:cNvSpPr>
          <p:nvPr>
            <p:ph type="title"/>
          </p:nvPr>
        </p:nvSpPr>
        <p:spPr/>
        <p:txBody>
          <a:bodyPr/>
          <a:lstStyle/>
          <a:p>
            <a:r>
              <a:rPr lang="es-ES"/>
              <a:t>Facebook TABLA DE FB COMPLETA | Motomel - 20 of 21</a:t>
            </a:r>
            <a:endParaRPr lang="en-US"/>
          </a:p>
        </p:txBody>
      </p:sp>
      <p:graphicFrame>
        <p:nvGraphicFramePr>
          <p:cNvPr id="5" name="Table Placeholder 4">
            <a:extLst>
              <a:ext uri="{FF2B5EF4-FFF2-40B4-BE49-F238E27FC236}">
                <a16:creationId xmlns:a16="http://schemas.microsoft.com/office/drawing/2014/main" id="{05B8284E-119E-4161-9972-A72F27AEEF15}"/>
              </a:ext>
            </a:extLst>
          </p:cNvPr>
          <p:cNvGraphicFramePr>
            <a:graphicFrameLocks noGrp="1"/>
          </p:cNvGraphicFramePr>
          <p:nvPr>
            <p:ph type="tbl" sz="quarter" idx="13"/>
            <p:extLst>
              <p:ext uri="{D42A27DB-BD31-4B8C-83A1-F6EECF244321}">
                <p14:modId xmlns:p14="http://schemas.microsoft.com/office/powerpoint/2010/main" val="2108866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20409647"/>
                    </a:ext>
                  </a:extLst>
                </a:gridCol>
                <a:gridCol w="411480">
                  <a:extLst>
                    <a:ext uri="{9D8B030D-6E8A-4147-A177-3AD203B41FA5}">
                      <a16:colId xmlns:a16="http://schemas.microsoft.com/office/drawing/2014/main" val="2802675413"/>
                    </a:ext>
                  </a:extLst>
                </a:gridCol>
                <a:gridCol w="411480">
                  <a:extLst>
                    <a:ext uri="{9D8B030D-6E8A-4147-A177-3AD203B41FA5}">
                      <a16:colId xmlns:a16="http://schemas.microsoft.com/office/drawing/2014/main" val="1023163903"/>
                    </a:ext>
                  </a:extLst>
                </a:gridCol>
                <a:gridCol w="411480">
                  <a:extLst>
                    <a:ext uri="{9D8B030D-6E8A-4147-A177-3AD203B41FA5}">
                      <a16:colId xmlns:a16="http://schemas.microsoft.com/office/drawing/2014/main" val="412650596"/>
                    </a:ext>
                  </a:extLst>
                </a:gridCol>
                <a:gridCol w="411480">
                  <a:extLst>
                    <a:ext uri="{9D8B030D-6E8A-4147-A177-3AD203B41FA5}">
                      <a16:colId xmlns:a16="http://schemas.microsoft.com/office/drawing/2014/main" val="2359920987"/>
                    </a:ext>
                  </a:extLst>
                </a:gridCol>
                <a:gridCol w="411480">
                  <a:extLst>
                    <a:ext uri="{9D8B030D-6E8A-4147-A177-3AD203B41FA5}">
                      <a16:colId xmlns:a16="http://schemas.microsoft.com/office/drawing/2014/main" val="2349041192"/>
                    </a:ext>
                  </a:extLst>
                </a:gridCol>
                <a:gridCol w="411480">
                  <a:extLst>
                    <a:ext uri="{9D8B030D-6E8A-4147-A177-3AD203B41FA5}">
                      <a16:colId xmlns:a16="http://schemas.microsoft.com/office/drawing/2014/main" val="3915427374"/>
                    </a:ext>
                  </a:extLst>
                </a:gridCol>
                <a:gridCol w="411480">
                  <a:extLst>
                    <a:ext uri="{9D8B030D-6E8A-4147-A177-3AD203B41FA5}">
                      <a16:colId xmlns:a16="http://schemas.microsoft.com/office/drawing/2014/main" val="3265778516"/>
                    </a:ext>
                  </a:extLst>
                </a:gridCol>
                <a:gridCol w="411480">
                  <a:extLst>
                    <a:ext uri="{9D8B030D-6E8A-4147-A177-3AD203B41FA5}">
                      <a16:colId xmlns:a16="http://schemas.microsoft.com/office/drawing/2014/main" val="1191879503"/>
                    </a:ext>
                  </a:extLst>
                </a:gridCol>
                <a:gridCol w="411480">
                  <a:extLst>
                    <a:ext uri="{9D8B030D-6E8A-4147-A177-3AD203B41FA5}">
                      <a16:colId xmlns:a16="http://schemas.microsoft.com/office/drawing/2014/main" val="2152531528"/>
                    </a:ext>
                  </a:extLst>
                </a:gridCol>
                <a:gridCol w="411480">
                  <a:extLst>
                    <a:ext uri="{9D8B030D-6E8A-4147-A177-3AD203B41FA5}">
                      <a16:colId xmlns:a16="http://schemas.microsoft.com/office/drawing/2014/main" val="3550902741"/>
                    </a:ext>
                  </a:extLst>
                </a:gridCol>
                <a:gridCol w="411480">
                  <a:extLst>
                    <a:ext uri="{9D8B030D-6E8A-4147-A177-3AD203B41FA5}">
                      <a16:colId xmlns:a16="http://schemas.microsoft.com/office/drawing/2014/main" val="4215700999"/>
                    </a:ext>
                  </a:extLst>
                </a:gridCol>
                <a:gridCol w="411480">
                  <a:extLst>
                    <a:ext uri="{9D8B030D-6E8A-4147-A177-3AD203B41FA5}">
                      <a16:colId xmlns:a16="http://schemas.microsoft.com/office/drawing/2014/main" val="1197369678"/>
                    </a:ext>
                  </a:extLst>
                </a:gridCol>
                <a:gridCol w="411480">
                  <a:extLst>
                    <a:ext uri="{9D8B030D-6E8A-4147-A177-3AD203B41FA5}">
                      <a16:colId xmlns:a16="http://schemas.microsoft.com/office/drawing/2014/main" val="2085092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6015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- 2021-01-16 17:33:37</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150 R3. 
Atractivo diseño de faros delanteros y traseros, guiños de LED, sistema de luces siempre encendidas, tablero con medidor de combustible, nuevo cubre escape y portaequipaje trasero en aluminio. 
Viajá seguro en todo tipo de camino. Con la TRIAX R3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2778778"/>
                  </a:ext>
                </a:extLst>
              </a:tr>
            </a:tbl>
          </a:graphicData>
        </a:graphic>
      </p:graphicFrame>
      <p:sp>
        <p:nvSpPr>
          <p:cNvPr id="4" name="Text Placeholder 3">
            <a:extLst>
              <a:ext uri="{FF2B5EF4-FFF2-40B4-BE49-F238E27FC236}">
                <a16:creationId xmlns:a16="http://schemas.microsoft.com/office/drawing/2014/main" id="{6BC4C7F0-3C74-4ED0-8EA8-C2C0E6BDF211}"/>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5986291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F52C6-4998-4923-BDD4-3026AA7514C0}"/>
              </a:ext>
            </a:extLst>
          </p:cNvPr>
          <p:cNvSpPr>
            <a:spLocks noGrp="1"/>
          </p:cNvSpPr>
          <p:nvPr>
            <p:ph type="title"/>
          </p:nvPr>
        </p:nvSpPr>
        <p:spPr/>
        <p:txBody>
          <a:bodyPr/>
          <a:lstStyle/>
          <a:p>
            <a:r>
              <a:rPr lang="es-ES"/>
              <a:t>Facebook TABLA DE FB COMPLETA | Motomel - 21 of 21</a:t>
            </a:r>
            <a:endParaRPr lang="en-US"/>
          </a:p>
        </p:txBody>
      </p:sp>
      <p:graphicFrame>
        <p:nvGraphicFramePr>
          <p:cNvPr id="5" name="Table Placeholder 4">
            <a:extLst>
              <a:ext uri="{FF2B5EF4-FFF2-40B4-BE49-F238E27FC236}">
                <a16:creationId xmlns:a16="http://schemas.microsoft.com/office/drawing/2014/main" id="{98C9605B-0B70-4E1F-998B-1CBF563DE012}"/>
              </a:ext>
            </a:extLst>
          </p:cNvPr>
          <p:cNvGraphicFramePr>
            <a:graphicFrameLocks noGrp="1"/>
          </p:cNvGraphicFramePr>
          <p:nvPr>
            <p:ph type="tbl" sz="quarter" idx="13"/>
            <p:extLst>
              <p:ext uri="{D42A27DB-BD31-4B8C-83A1-F6EECF244321}">
                <p14:modId xmlns:p14="http://schemas.microsoft.com/office/powerpoint/2010/main" val="280221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45001157"/>
                    </a:ext>
                  </a:extLst>
                </a:gridCol>
                <a:gridCol w="411480">
                  <a:extLst>
                    <a:ext uri="{9D8B030D-6E8A-4147-A177-3AD203B41FA5}">
                      <a16:colId xmlns:a16="http://schemas.microsoft.com/office/drawing/2014/main" val="3464346597"/>
                    </a:ext>
                  </a:extLst>
                </a:gridCol>
                <a:gridCol w="411480">
                  <a:extLst>
                    <a:ext uri="{9D8B030D-6E8A-4147-A177-3AD203B41FA5}">
                      <a16:colId xmlns:a16="http://schemas.microsoft.com/office/drawing/2014/main" val="548433292"/>
                    </a:ext>
                  </a:extLst>
                </a:gridCol>
                <a:gridCol w="411480">
                  <a:extLst>
                    <a:ext uri="{9D8B030D-6E8A-4147-A177-3AD203B41FA5}">
                      <a16:colId xmlns:a16="http://schemas.microsoft.com/office/drawing/2014/main" val="370753480"/>
                    </a:ext>
                  </a:extLst>
                </a:gridCol>
                <a:gridCol w="411480">
                  <a:extLst>
                    <a:ext uri="{9D8B030D-6E8A-4147-A177-3AD203B41FA5}">
                      <a16:colId xmlns:a16="http://schemas.microsoft.com/office/drawing/2014/main" val="4018385346"/>
                    </a:ext>
                  </a:extLst>
                </a:gridCol>
                <a:gridCol w="411480">
                  <a:extLst>
                    <a:ext uri="{9D8B030D-6E8A-4147-A177-3AD203B41FA5}">
                      <a16:colId xmlns:a16="http://schemas.microsoft.com/office/drawing/2014/main" val="2758754034"/>
                    </a:ext>
                  </a:extLst>
                </a:gridCol>
                <a:gridCol w="411480">
                  <a:extLst>
                    <a:ext uri="{9D8B030D-6E8A-4147-A177-3AD203B41FA5}">
                      <a16:colId xmlns:a16="http://schemas.microsoft.com/office/drawing/2014/main" val="1564928367"/>
                    </a:ext>
                  </a:extLst>
                </a:gridCol>
                <a:gridCol w="411480">
                  <a:extLst>
                    <a:ext uri="{9D8B030D-6E8A-4147-A177-3AD203B41FA5}">
                      <a16:colId xmlns:a16="http://schemas.microsoft.com/office/drawing/2014/main" val="178404338"/>
                    </a:ext>
                  </a:extLst>
                </a:gridCol>
                <a:gridCol w="411480">
                  <a:extLst>
                    <a:ext uri="{9D8B030D-6E8A-4147-A177-3AD203B41FA5}">
                      <a16:colId xmlns:a16="http://schemas.microsoft.com/office/drawing/2014/main" val="1300672366"/>
                    </a:ext>
                  </a:extLst>
                </a:gridCol>
                <a:gridCol w="411480">
                  <a:extLst>
                    <a:ext uri="{9D8B030D-6E8A-4147-A177-3AD203B41FA5}">
                      <a16:colId xmlns:a16="http://schemas.microsoft.com/office/drawing/2014/main" val="3292472345"/>
                    </a:ext>
                  </a:extLst>
                </a:gridCol>
                <a:gridCol w="411480">
                  <a:extLst>
                    <a:ext uri="{9D8B030D-6E8A-4147-A177-3AD203B41FA5}">
                      <a16:colId xmlns:a16="http://schemas.microsoft.com/office/drawing/2014/main" val="3017437504"/>
                    </a:ext>
                  </a:extLst>
                </a:gridCol>
                <a:gridCol w="411480">
                  <a:extLst>
                    <a:ext uri="{9D8B030D-6E8A-4147-A177-3AD203B41FA5}">
                      <a16:colId xmlns:a16="http://schemas.microsoft.com/office/drawing/2014/main" val="3855883615"/>
                    </a:ext>
                  </a:extLst>
                </a:gridCol>
                <a:gridCol w="411480">
                  <a:extLst>
                    <a:ext uri="{9D8B030D-6E8A-4147-A177-3AD203B41FA5}">
                      <a16:colId xmlns:a16="http://schemas.microsoft.com/office/drawing/2014/main" val="3407976978"/>
                    </a:ext>
                  </a:extLst>
                </a:gridCol>
                <a:gridCol w="411480">
                  <a:extLst>
                    <a:ext uri="{9D8B030D-6E8A-4147-A177-3AD203B41FA5}">
                      <a16:colId xmlns:a16="http://schemas.microsoft.com/office/drawing/2014/main" val="1206249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50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- 2021-01-11 15:52:07</a:t>
                      </a:r>
                      <a:r>
                        <a:rPr kumimoji="0" lang="es-ES" sz="1000" b="0" i="0" u="none" strike="noStrike" kern="1200" cap="none" spc="0" normalizeH="0" baseline="0" noProof="0">
                          <a:ln>
                            <a:noFill/>
                          </a:ln>
                          <a:solidFill>
                            <a:prstClr val="black"/>
                          </a:solidFill>
                          <a:effectLst/>
                          <a:uLnTx/>
                          <a:uFillTx/>
                          <a:latin typeface="+mn-lt"/>
                          <a:ea typeface="+mn-ea"/>
                          <a:cs typeface="+mn-cs"/>
                        </a:rPr>
                        <a:t>
 Si vas a salir a la ruta, seguí nuestros 📝#MotoTips🔧 de hoy. ⁣⁣
⁣⁣
⁣⁣
👉@moreagustavo te cuenta las cosas más importantes a tener en cuenta para controlar el estado de tu moto. ¡Mirá el video y enterate! ⁣
⁣⁣
⁣⁣
⁣⁣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8051785"/>
                  </a:ext>
                </a:extLst>
              </a:tr>
            </a:tbl>
          </a:graphicData>
        </a:graphic>
      </p:graphicFrame>
      <p:sp>
        <p:nvSpPr>
          <p:cNvPr id="4" name="Text Placeholder 3">
            <a:extLst>
              <a:ext uri="{FF2B5EF4-FFF2-40B4-BE49-F238E27FC236}">
                <a16:creationId xmlns:a16="http://schemas.microsoft.com/office/drawing/2014/main" id="{FD105339-9ADE-4F90-AC7E-056ADD13F6E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1485897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1693</Words>
  <Application>Microsoft Office PowerPoint</Application>
  <PresentationFormat>On-screen Show (4:3)</PresentationFormat>
  <Paragraphs>911</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vt:lpstr>
      <vt:lpstr>Facebook Key Metrics Table | Motomel</vt:lpstr>
      <vt:lpstr>Facebook Fans Total | Motomel</vt:lpstr>
      <vt:lpstr>Facebook Fans Change | Motomel</vt:lpstr>
      <vt:lpstr>Facebook Key Metrics Radar | Motomel</vt:lpstr>
      <vt:lpstr>Facebook Fans Change Rate | Motomel</vt:lpstr>
      <vt:lpstr>Facebook Fans Change Per Weekday | Motomel</vt:lpstr>
      <vt:lpstr>Facebook Fan Distribution Development | Motomel</vt:lpstr>
      <vt:lpstr>Facebook Own Posts | Motomel</vt:lpstr>
      <vt:lpstr>Facebook Own Posts By Hour | Motomel</vt:lpstr>
      <vt:lpstr>Facebook Own Posts By Weekday | Motomel</vt:lpstr>
      <vt:lpstr>Facebook Sponsored Posts Distribution | Motomel</vt:lpstr>
      <vt:lpstr>Facebook Post Type Distribution Per Profile | Motomel</vt:lpstr>
      <vt:lpstr>Facebook User Posts | Motomel</vt:lpstr>
      <vt:lpstr>Facebook Hashtag Detection | Motomel - 1 of 2</vt:lpstr>
      <vt:lpstr>Facebook Hashtag Detection | Motomel - 2 of 2</vt:lpstr>
      <vt:lpstr>Facebook Interactions Distribution | Motomel</vt:lpstr>
      <vt:lpstr>Facebook User Posts Table | Motomel - 1 of 2</vt:lpstr>
      <vt:lpstr>Facebook User Posts Table | Motomel - 2 of 2</vt:lpstr>
      <vt:lpstr>Facebook Interaction Rate By Post Type | Motomel</vt:lpstr>
      <vt:lpstr>Facebook Interaction Rate | Motomel</vt:lpstr>
      <vt:lpstr>Facebook Interaction Rate By Weekday | Motomel</vt:lpstr>
      <vt:lpstr>Facebook Interaction Rate By Hour | Motomel</vt:lpstr>
      <vt:lpstr>Facebook TABLA DE FB COMPLETA | Motomel - 1 of 21</vt:lpstr>
      <vt:lpstr>Facebook TABLA DE FB COMPLETA | Motomel - 2 of 21</vt:lpstr>
      <vt:lpstr>Facebook TABLA DE FB COMPLETA | Motomel - 3 of 21</vt:lpstr>
      <vt:lpstr>Facebook TABLA DE FB COMPLETA | Motomel - 4 of 21</vt:lpstr>
      <vt:lpstr>Facebook TABLA DE FB COMPLETA | Motomel - 5 of 21</vt:lpstr>
      <vt:lpstr>Facebook TABLA DE FB COMPLETA | Motomel - 6 of 21</vt:lpstr>
      <vt:lpstr>Facebook TABLA DE FB COMPLETA | Motomel - 7 of 21</vt:lpstr>
      <vt:lpstr>Facebook TABLA DE FB COMPLETA | Motomel - 8 of 21</vt:lpstr>
      <vt:lpstr>Facebook TABLA DE FB COMPLETA | Motomel - 9 of 21</vt:lpstr>
      <vt:lpstr>Facebook TABLA DE FB COMPLETA | Motomel - 10 of 21</vt:lpstr>
      <vt:lpstr>Facebook TABLA DE FB COMPLETA | Motomel - 11 of 21</vt:lpstr>
      <vt:lpstr>Facebook TABLA DE FB COMPLETA | Motomel - 12 of 21</vt:lpstr>
      <vt:lpstr>Facebook TABLA DE FB COMPLETA | Motomel - 13 of 21</vt:lpstr>
      <vt:lpstr>Facebook TABLA DE FB COMPLETA | Motomel - 14 of 21</vt:lpstr>
      <vt:lpstr>Facebook TABLA DE FB COMPLETA | Motomel - 15 of 21</vt:lpstr>
      <vt:lpstr>Facebook TABLA DE FB COMPLETA | Motomel - 16 of 21</vt:lpstr>
      <vt:lpstr>Facebook TABLA DE FB COMPLETA | Motomel - 17 of 21</vt:lpstr>
      <vt:lpstr>Facebook TABLA DE FB COMPLETA | Motomel - 18 of 21</vt:lpstr>
      <vt:lpstr>Facebook TABLA DE FB COMPLETA | Motomel - 19 of 21</vt:lpstr>
      <vt:lpstr>Facebook TABLA DE FB COMPLETA | Motomel - 20 of 21</vt:lpstr>
      <vt:lpstr>Facebook TABLA DE FB COMPLETA | Motomel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2021-01-19T09:05:36Z</dcterms:created>
  <dcterms:modified xsi:type="dcterms:W3CDTF">2021-01-19T09:06:49Z</dcterms:modified>
</cp:coreProperties>
</file>