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1027205</c:v>
                </c:pt>
                <c:pt idx="1">
                  <c:v>1027182</c:v>
                </c:pt>
                <c:pt idx="2">
                  <c:v>1027169</c:v>
                </c:pt>
                <c:pt idx="3">
                  <c:v>1027145</c:v>
                </c:pt>
                <c:pt idx="4">
                  <c:v>1027094</c:v>
                </c:pt>
                <c:pt idx="5">
                  <c:v>1026982</c:v>
                </c:pt>
                <c:pt idx="6">
                  <c:v>1026963</c:v>
                </c:pt>
                <c:pt idx="7">
                  <c:v>1026927</c:v>
                </c:pt>
                <c:pt idx="8">
                  <c:v>1026895</c:v>
                </c:pt>
                <c:pt idx="9">
                  <c:v>1026865</c:v>
                </c:pt>
                <c:pt idx="10">
                  <c:v>1026837</c:v>
                </c:pt>
                <c:pt idx="11">
                  <c:v>1026795</c:v>
                </c:pt>
                <c:pt idx="12">
                  <c:v>1026744</c:v>
                </c:pt>
                <c:pt idx="13">
                  <c:v>1026708</c:v>
                </c:pt>
                <c:pt idx="14">
                  <c:v>1026676</c:v>
                </c:pt>
                <c:pt idx="15">
                  <c:v>1026671</c:v>
                </c:pt>
                <c:pt idx="16">
                  <c:v>1026648</c:v>
                </c:pt>
                <c:pt idx="17">
                  <c:v>1026653</c:v>
                </c:pt>
                <c:pt idx="18">
                  <c:v>1026645</c:v>
                </c:pt>
                <c:pt idx="19">
                  <c:v>1026619</c:v>
                </c:pt>
                <c:pt idx="20">
                  <c:v>1026577</c:v>
                </c:pt>
                <c:pt idx="21">
                  <c:v>1026552</c:v>
                </c:pt>
                <c:pt idx="22">
                  <c:v>1026521</c:v>
                </c:pt>
                <c:pt idx="23">
                  <c:v>1026502</c:v>
                </c:pt>
                <c:pt idx="24">
                  <c:v>1026478</c:v>
                </c:pt>
                <c:pt idx="25">
                  <c:v>1026459</c:v>
                </c:pt>
                <c:pt idx="26">
                  <c:v>1026417</c:v>
                </c:pt>
                <c:pt idx="27">
                  <c:v>1026424</c:v>
                </c:pt>
                <c:pt idx="28">
                  <c:v>1026432</c:v>
                </c:pt>
                <c:pt idx="29">
                  <c:v>1026421</c:v>
                </c:pt>
                <c:pt idx="30">
                  <c:v>1026402</c:v>
                </c:pt>
              </c:numCache>
            </c:numRef>
          </c:val>
          <c:smooth val="0"/>
          <c:extLst>
            <c:ext xmlns:c16="http://schemas.microsoft.com/office/drawing/2014/chart" uri="{C3380CC4-5D6E-409C-BE32-E72D297353CC}">
              <c16:uniqueId val="{00000000-D2AC-4303-9914-B349C5A466D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999935</c:v>
                </c:pt>
                <c:pt idx="1">
                  <c:v>999959</c:v>
                </c:pt>
                <c:pt idx="2">
                  <c:v>999980</c:v>
                </c:pt>
                <c:pt idx="3">
                  <c:v>1000004</c:v>
                </c:pt>
                <c:pt idx="4">
                  <c:v>1000006</c:v>
                </c:pt>
                <c:pt idx="5">
                  <c:v>999942</c:v>
                </c:pt>
                <c:pt idx="6">
                  <c:v>999929</c:v>
                </c:pt>
                <c:pt idx="7">
                  <c:v>999964</c:v>
                </c:pt>
                <c:pt idx="8">
                  <c:v>999989</c:v>
                </c:pt>
                <c:pt idx="9">
                  <c:v>1000014</c:v>
                </c:pt>
                <c:pt idx="10">
                  <c:v>1000017</c:v>
                </c:pt>
                <c:pt idx="11">
                  <c:v>1000024</c:v>
                </c:pt>
                <c:pt idx="12">
                  <c:v>1000016</c:v>
                </c:pt>
                <c:pt idx="13">
                  <c:v>999995</c:v>
                </c:pt>
                <c:pt idx="14">
                  <c:v>999956</c:v>
                </c:pt>
                <c:pt idx="15">
                  <c:v>999945</c:v>
                </c:pt>
                <c:pt idx="16">
                  <c:v>999927</c:v>
                </c:pt>
                <c:pt idx="17">
                  <c:v>999906</c:v>
                </c:pt>
                <c:pt idx="18">
                  <c:v>999894</c:v>
                </c:pt>
                <c:pt idx="19">
                  <c:v>999865</c:v>
                </c:pt>
                <c:pt idx="20">
                  <c:v>999841</c:v>
                </c:pt>
                <c:pt idx="21">
                  <c:v>999811</c:v>
                </c:pt>
                <c:pt idx="22">
                  <c:v>999785</c:v>
                </c:pt>
                <c:pt idx="23">
                  <c:v>999774</c:v>
                </c:pt>
                <c:pt idx="24">
                  <c:v>999773</c:v>
                </c:pt>
                <c:pt idx="25">
                  <c:v>999810</c:v>
                </c:pt>
                <c:pt idx="26">
                  <c:v>999845</c:v>
                </c:pt>
                <c:pt idx="27">
                  <c:v>999898</c:v>
                </c:pt>
                <c:pt idx="28">
                  <c:v>999936</c:v>
                </c:pt>
                <c:pt idx="29">
                  <c:v>1000013</c:v>
                </c:pt>
                <c:pt idx="30">
                  <c:v>1000035</c:v>
                </c:pt>
              </c:numCache>
            </c:numRef>
          </c:val>
          <c:smooth val="0"/>
          <c:extLst>
            <c:ext xmlns:c16="http://schemas.microsoft.com/office/drawing/2014/chart" uri="{C3380CC4-5D6E-409C-BE32-E72D297353CC}">
              <c16:uniqueId val="{00000001-D2AC-4303-9914-B349C5A466D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153665</c:v>
                </c:pt>
                <c:pt idx="1">
                  <c:v>153669</c:v>
                </c:pt>
                <c:pt idx="2">
                  <c:v>153675</c:v>
                </c:pt>
                <c:pt idx="3">
                  <c:v>153677</c:v>
                </c:pt>
                <c:pt idx="4">
                  <c:v>153669</c:v>
                </c:pt>
                <c:pt idx="5">
                  <c:v>153663</c:v>
                </c:pt>
                <c:pt idx="6">
                  <c:v>153660</c:v>
                </c:pt>
                <c:pt idx="7">
                  <c:v>153660</c:v>
                </c:pt>
                <c:pt idx="8">
                  <c:v>153673</c:v>
                </c:pt>
                <c:pt idx="9">
                  <c:v>153667</c:v>
                </c:pt>
                <c:pt idx="10">
                  <c:v>153661</c:v>
                </c:pt>
                <c:pt idx="11">
                  <c:v>153661</c:v>
                </c:pt>
                <c:pt idx="12">
                  <c:v>153664</c:v>
                </c:pt>
                <c:pt idx="13">
                  <c:v>153654</c:v>
                </c:pt>
                <c:pt idx="14">
                  <c:v>153649</c:v>
                </c:pt>
                <c:pt idx="15">
                  <c:v>153656</c:v>
                </c:pt>
                <c:pt idx="16">
                  <c:v>153663</c:v>
                </c:pt>
                <c:pt idx="17">
                  <c:v>153659</c:v>
                </c:pt>
                <c:pt idx="18">
                  <c:v>153664</c:v>
                </c:pt>
                <c:pt idx="19">
                  <c:v>153665</c:v>
                </c:pt>
                <c:pt idx="20">
                  <c:v>153671</c:v>
                </c:pt>
                <c:pt idx="21">
                  <c:v>153676</c:v>
                </c:pt>
                <c:pt idx="22">
                  <c:v>153672</c:v>
                </c:pt>
                <c:pt idx="23">
                  <c:v>153674</c:v>
                </c:pt>
                <c:pt idx="24">
                  <c:v>153678</c:v>
                </c:pt>
                <c:pt idx="25">
                  <c:v>153687</c:v>
                </c:pt>
                <c:pt idx="26">
                  <c:v>153691</c:v>
                </c:pt>
                <c:pt idx="27">
                  <c:v>153686</c:v>
                </c:pt>
                <c:pt idx="28">
                  <c:v>153686</c:v>
                </c:pt>
                <c:pt idx="29">
                  <c:v>153691</c:v>
                </c:pt>
                <c:pt idx="30">
                  <c:v>153686</c:v>
                </c:pt>
              </c:numCache>
            </c:numRef>
          </c:val>
          <c:smooth val="0"/>
          <c:extLst>
            <c:ext xmlns:c16="http://schemas.microsoft.com/office/drawing/2014/chart" uri="{C3380CC4-5D6E-409C-BE32-E72D297353CC}">
              <c16:uniqueId val="{00000002-D2AC-4303-9914-B349C5A466D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1534690</c:v>
                </c:pt>
                <c:pt idx="1">
                  <c:v>1535679</c:v>
                </c:pt>
                <c:pt idx="2">
                  <c:v>1535912</c:v>
                </c:pt>
                <c:pt idx="3">
                  <c:v>1535418</c:v>
                </c:pt>
                <c:pt idx="4">
                  <c:v>1534497</c:v>
                </c:pt>
                <c:pt idx="5">
                  <c:v>1533259</c:v>
                </c:pt>
                <c:pt idx="6">
                  <c:v>1532035</c:v>
                </c:pt>
                <c:pt idx="7">
                  <c:v>1531035</c:v>
                </c:pt>
                <c:pt idx="8">
                  <c:v>1529999</c:v>
                </c:pt>
                <c:pt idx="9">
                  <c:v>1528962</c:v>
                </c:pt>
                <c:pt idx="10">
                  <c:v>1528435</c:v>
                </c:pt>
                <c:pt idx="11">
                  <c:v>1527606</c:v>
                </c:pt>
                <c:pt idx="12">
                  <c:v>1526731</c:v>
                </c:pt>
                <c:pt idx="13">
                  <c:v>1526178</c:v>
                </c:pt>
                <c:pt idx="14">
                  <c:v>1525433</c:v>
                </c:pt>
                <c:pt idx="15">
                  <c:v>1524846</c:v>
                </c:pt>
                <c:pt idx="16">
                  <c:v>1524019</c:v>
                </c:pt>
                <c:pt idx="17">
                  <c:v>1523413</c:v>
                </c:pt>
                <c:pt idx="18">
                  <c:v>1522505</c:v>
                </c:pt>
                <c:pt idx="19">
                  <c:v>1522031</c:v>
                </c:pt>
                <c:pt idx="20">
                  <c:v>1522443</c:v>
                </c:pt>
                <c:pt idx="21">
                  <c:v>1523216</c:v>
                </c:pt>
                <c:pt idx="22">
                  <c:v>1523570</c:v>
                </c:pt>
                <c:pt idx="23">
                  <c:v>1523979</c:v>
                </c:pt>
                <c:pt idx="24">
                  <c:v>1550388</c:v>
                </c:pt>
                <c:pt idx="25">
                  <c:v>1550697</c:v>
                </c:pt>
                <c:pt idx="26">
                  <c:v>1551030</c:v>
                </c:pt>
                <c:pt idx="27">
                  <c:v>1550721</c:v>
                </c:pt>
                <c:pt idx="28">
                  <c:v>1550882</c:v>
                </c:pt>
                <c:pt idx="29">
                  <c:v>1550234</c:v>
                </c:pt>
                <c:pt idx="30">
                  <c:v>1549694</c:v>
                </c:pt>
              </c:numCache>
            </c:numRef>
          </c:val>
          <c:smooth val="0"/>
          <c:extLst>
            <c:ext xmlns:c16="http://schemas.microsoft.com/office/drawing/2014/chart" uri="{C3380CC4-5D6E-409C-BE32-E72D297353CC}">
              <c16:uniqueId val="{00000003-D2AC-4303-9914-B349C5A466D6}"/>
            </c:ext>
          </c:extLst>
        </c:ser>
        <c:dLbls>
          <c:showLegendKey val="0"/>
          <c:showVal val="0"/>
          <c:showCatName val="0"/>
          <c:showSerName val="0"/>
          <c:showPercent val="0"/>
          <c:showBubbleSize val="0"/>
        </c:dLbls>
        <c:smooth val="0"/>
        <c:axId val="307764448"/>
        <c:axId val="307764776"/>
      </c:lineChart>
      <c:dateAx>
        <c:axId val="30776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64776"/>
        <c:crosses val="autoZero"/>
        <c:auto val="1"/>
        <c:lblOffset val="100"/>
        <c:baseTimeUnit val="days"/>
      </c:dateAx>
      <c:valAx>
        <c:axId val="30776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6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-25</c:v>
                </c:pt>
                <c:pt idx="1">
                  <c:v>-23</c:v>
                </c:pt>
                <c:pt idx="2">
                  <c:v>-13</c:v>
                </c:pt>
                <c:pt idx="3">
                  <c:v>-24</c:v>
                </c:pt>
                <c:pt idx="4">
                  <c:v>-51</c:v>
                </c:pt>
                <c:pt idx="5">
                  <c:v>-112</c:v>
                </c:pt>
                <c:pt idx="6">
                  <c:v>-19</c:v>
                </c:pt>
                <c:pt idx="7">
                  <c:v>-36</c:v>
                </c:pt>
                <c:pt idx="8">
                  <c:v>-32</c:v>
                </c:pt>
                <c:pt idx="9">
                  <c:v>-30</c:v>
                </c:pt>
                <c:pt idx="10">
                  <c:v>-28</c:v>
                </c:pt>
                <c:pt idx="11">
                  <c:v>-42</c:v>
                </c:pt>
                <c:pt idx="12">
                  <c:v>-51</c:v>
                </c:pt>
                <c:pt idx="13">
                  <c:v>-36</c:v>
                </c:pt>
                <c:pt idx="14">
                  <c:v>-32</c:v>
                </c:pt>
                <c:pt idx="15">
                  <c:v>-5</c:v>
                </c:pt>
                <c:pt idx="16">
                  <c:v>-23</c:v>
                </c:pt>
                <c:pt idx="17">
                  <c:v>5</c:v>
                </c:pt>
                <c:pt idx="18">
                  <c:v>-8</c:v>
                </c:pt>
                <c:pt idx="19">
                  <c:v>-26</c:v>
                </c:pt>
                <c:pt idx="20">
                  <c:v>-42</c:v>
                </c:pt>
                <c:pt idx="21">
                  <c:v>-25</c:v>
                </c:pt>
                <c:pt idx="22">
                  <c:v>-31</c:v>
                </c:pt>
                <c:pt idx="23">
                  <c:v>-19</c:v>
                </c:pt>
                <c:pt idx="24">
                  <c:v>-24</c:v>
                </c:pt>
                <c:pt idx="25">
                  <c:v>-19</c:v>
                </c:pt>
                <c:pt idx="26">
                  <c:v>-42</c:v>
                </c:pt>
                <c:pt idx="27">
                  <c:v>7</c:v>
                </c:pt>
                <c:pt idx="28">
                  <c:v>8</c:v>
                </c:pt>
                <c:pt idx="29">
                  <c:v>-11</c:v>
                </c:pt>
                <c:pt idx="30">
                  <c:v>-19</c:v>
                </c:pt>
              </c:numCache>
            </c:numRef>
          </c:val>
          <c:smooth val="0"/>
          <c:extLst>
            <c:ext xmlns:c16="http://schemas.microsoft.com/office/drawing/2014/chart" uri="{C3380CC4-5D6E-409C-BE32-E72D297353CC}">
              <c16:uniqueId val="{00000000-EAE5-4C7F-B13B-F2426A788A0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13</c:v>
                </c:pt>
                <c:pt idx="1">
                  <c:v>24</c:v>
                </c:pt>
                <c:pt idx="2">
                  <c:v>21</c:v>
                </c:pt>
                <c:pt idx="3">
                  <c:v>24</c:v>
                </c:pt>
                <c:pt idx="4">
                  <c:v>2</c:v>
                </c:pt>
                <c:pt idx="5">
                  <c:v>-64</c:v>
                </c:pt>
                <c:pt idx="6">
                  <c:v>-13</c:v>
                </c:pt>
                <c:pt idx="7">
                  <c:v>35</c:v>
                </c:pt>
                <c:pt idx="8">
                  <c:v>25</c:v>
                </c:pt>
                <c:pt idx="9">
                  <c:v>25</c:v>
                </c:pt>
                <c:pt idx="10">
                  <c:v>3</c:v>
                </c:pt>
                <c:pt idx="11">
                  <c:v>7</c:v>
                </c:pt>
                <c:pt idx="12">
                  <c:v>-8</c:v>
                </c:pt>
                <c:pt idx="13">
                  <c:v>-21</c:v>
                </c:pt>
                <c:pt idx="14">
                  <c:v>-39</c:v>
                </c:pt>
                <c:pt idx="15">
                  <c:v>-11</c:v>
                </c:pt>
                <c:pt idx="16">
                  <c:v>-18</c:v>
                </c:pt>
                <c:pt idx="17">
                  <c:v>-21</c:v>
                </c:pt>
                <c:pt idx="18">
                  <c:v>-12</c:v>
                </c:pt>
                <c:pt idx="19">
                  <c:v>-29</c:v>
                </c:pt>
                <c:pt idx="20">
                  <c:v>-24</c:v>
                </c:pt>
                <c:pt idx="21">
                  <c:v>-30</c:v>
                </c:pt>
                <c:pt idx="22">
                  <c:v>-26</c:v>
                </c:pt>
                <c:pt idx="23">
                  <c:v>-11</c:v>
                </c:pt>
                <c:pt idx="24">
                  <c:v>-1</c:v>
                </c:pt>
                <c:pt idx="25">
                  <c:v>37</c:v>
                </c:pt>
                <c:pt idx="26">
                  <c:v>35</c:v>
                </c:pt>
                <c:pt idx="27">
                  <c:v>53</c:v>
                </c:pt>
                <c:pt idx="28">
                  <c:v>38</c:v>
                </c:pt>
                <c:pt idx="29">
                  <c:v>77</c:v>
                </c:pt>
                <c:pt idx="30">
                  <c:v>22</c:v>
                </c:pt>
              </c:numCache>
            </c:numRef>
          </c:val>
          <c:smooth val="0"/>
          <c:extLst>
            <c:ext xmlns:c16="http://schemas.microsoft.com/office/drawing/2014/chart" uri="{C3380CC4-5D6E-409C-BE32-E72D297353CC}">
              <c16:uniqueId val="{00000001-EAE5-4C7F-B13B-F2426A788A0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-5</c:v>
                </c:pt>
                <c:pt idx="1">
                  <c:v>4</c:v>
                </c:pt>
                <c:pt idx="2">
                  <c:v>6</c:v>
                </c:pt>
                <c:pt idx="3">
                  <c:v>2</c:v>
                </c:pt>
                <c:pt idx="4">
                  <c:v>-8</c:v>
                </c:pt>
                <c:pt idx="5">
                  <c:v>-6</c:v>
                </c:pt>
                <c:pt idx="6">
                  <c:v>-3</c:v>
                </c:pt>
                <c:pt idx="7">
                  <c:v>0</c:v>
                </c:pt>
                <c:pt idx="8">
                  <c:v>13</c:v>
                </c:pt>
                <c:pt idx="9">
                  <c:v>-6</c:v>
                </c:pt>
                <c:pt idx="10">
                  <c:v>-6</c:v>
                </c:pt>
                <c:pt idx="11">
                  <c:v>0</c:v>
                </c:pt>
                <c:pt idx="12">
                  <c:v>3</c:v>
                </c:pt>
                <c:pt idx="13">
                  <c:v>-10</c:v>
                </c:pt>
                <c:pt idx="14">
                  <c:v>-5</c:v>
                </c:pt>
                <c:pt idx="15">
                  <c:v>7</c:v>
                </c:pt>
                <c:pt idx="16">
                  <c:v>7</c:v>
                </c:pt>
                <c:pt idx="17">
                  <c:v>-4</c:v>
                </c:pt>
                <c:pt idx="18">
                  <c:v>5</c:v>
                </c:pt>
                <c:pt idx="19">
                  <c:v>1</c:v>
                </c:pt>
                <c:pt idx="20">
                  <c:v>6</c:v>
                </c:pt>
                <c:pt idx="21">
                  <c:v>5</c:v>
                </c:pt>
                <c:pt idx="22">
                  <c:v>-4</c:v>
                </c:pt>
                <c:pt idx="23">
                  <c:v>2</c:v>
                </c:pt>
                <c:pt idx="24">
                  <c:v>4</c:v>
                </c:pt>
                <c:pt idx="25">
                  <c:v>9</c:v>
                </c:pt>
                <c:pt idx="26">
                  <c:v>4</c:v>
                </c:pt>
                <c:pt idx="27">
                  <c:v>-5</c:v>
                </c:pt>
                <c:pt idx="28">
                  <c:v>0</c:v>
                </c:pt>
                <c:pt idx="29">
                  <c:v>5</c:v>
                </c:pt>
                <c:pt idx="30">
                  <c:v>-5</c:v>
                </c:pt>
              </c:numCache>
            </c:numRef>
          </c:val>
          <c:smooth val="0"/>
          <c:extLst>
            <c:ext xmlns:c16="http://schemas.microsoft.com/office/drawing/2014/chart" uri="{C3380CC4-5D6E-409C-BE32-E72D297353CC}">
              <c16:uniqueId val="{00000002-EAE5-4C7F-B13B-F2426A788A0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882</c:v>
                </c:pt>
                <c:pt idx="1">
                  <c:v>989</c:v>
                </c:pt>
                <c:pt idx="2">
                  <c:v>233</c:v>
                </c:pt>
                <c:pt idx="3">
                  <c:v>-494</c:v>
                </c:pt>
                <c:pt idx="4">
                  <c:v>-921</c:v>
                </c:pt>
                <c:pt idx="5">
                  <c:v>-1238</c:v>
                </c:pt>
                <c:pt idx="6">
                  <c:v>-1224</c:v>
                </c:pt>
                <c:pt idx="7">
                  <c:v>-1000</c:v>
                </c:pt>
                <c:pt idx="8">
                  <c:v>-1036</c:v>
                </c:pt>
                <c:pt idx="9">
                  <c:v>-1037</c:v>
                </c:pt>
                <c:pt idx="10">
                  <c:v>-527</c:v>
                </c:pt>
                <c:pt idx="11">
                  <c:v>-829</c:v>
                </c:pt>
                <c:pt idx="12">
                  <c:v>-875</c:v>
                </c:pt>
                <c:pt idx="13">
                  <c:v>-553</c:v>
                </c:pt>
                <c:pt idx="14">
                  <c:v>-745</c:v>
                </c:pt>
                <c:pt idx="15">
                  <c:v>-587</c:v>
                </c:pt>
                <c:pt idx="16">
                  <c:v>-827</c:v>
                </c:pt>
                <c:pt idx="17">
                  <c:v>-606</c:v>
                </c:pt>
                <c:pt idx="18">
                  <c:v>-908</c:v>
                </c:pt>
                <c:pt idx="19">
                  <c:v>-474</c:v>
                </c:pt>
                <c:pt idx="20">
                  <c:v>412</c:v>
                </c:pt>
                <c:pt idx="21">
                  <c:v>773</c:v>
                </c:pt>
                <c:pt idx="22">
                  <c:v>354</c:v>
                </c:pt>
                <c:pt idx="23">
                  <c:v>409</c:v>
                </c:pt>
                <c:pt idx="24">
                  <c:v>26409</c:v>
                </c:pt>
                <c:pt idx="25">
                  <c:v>309</c:v>
                </c:pt>
                <c:pt idx="26">
                  <c:v>333</c:v>
                </c:pt>
                <c:pt idx="27">
                  <c:v>-309</c:v>
                </c:pt>
                <c:pt idx="28">
                  <c:v>161</c:v>
                </c:pt>
                <c:pt idx="29">
                  <c:v>-648</c:v>
                </c:pt>
                <c:pt idx="30">
                  <c:v>-540</c:v>
                </c:pt>
              </c:numCache>
            </c:numRef>
          </c:val>
          <c:smooth val="0"/>
          <c:extLst>
            <c:ext xmlns:c16="http://schemas.microsoft.com/office/drawing/2014/chart" uri="{C3380CC4-5D6E-409C-BE32-E72D297353CC}">
              <c16:uniqueId val="{00000003-EAE5-4C7F-B13B-F2426A788A05}"/>
            </c:ext>
          </c:extLst>
        </c:ser>
        <c:dLbls>
          <c:showLegendKey val="0"/>
          <c:showVal val="0"/>
          <c:showCatName val="0"/>
          <c:showSerName val="0"/>
          <c:showPercent val="0"/>
          <c:showBubbleSize val="0"/>
        </c:dLbls>
        <c:smooth val="0"/>
        <c:axId val="312577336"/>
        <c:axId val="312582912"/>
      </c:lineChart>
      <c:dateAx>
        <c:axId val="312577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82912"/>
        <c:crosses val="autoZero"/>
        <c:auto val="1"/>
        <c:lblOffset val="100"/>
        <c:baseTimeUnit val="days"/>
      </c:dateAx>
      <c:valAx>
        <c:axId val="31258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7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66.232600000000005</c:v>
                </c:pt>
                <c:pt idx="1">
                  <c:v>11.1111</c:v>
                </c:pt>
                <c:pt idx="2">
                  <c:v>20.428999999999998</c:v>
                </c:pt>
                <c:pt idx="3">
                  <c:v>0</c:v>
                </c:pt>
                <c:pt idx="4">
                  <c:v>100</c:v>
                </c:pt>
                <c:pt idx="5">
                  <c:v>-7.7824999999999998</c:v>
                </c:pt>
              </c:numCache>
            </c:numRef>
          </c:val>
          <c:extLst>
            <c:ext xmlns:c16="http://schemas.microsoft.com/office/drawing/2014/chart" uri="{C3380CC4-5D6E-409C-BE32-E72D297353CC}">
              <c16:uniqueId val="{00000000-5128-4D11-8513-6042C8A0FA4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64.531099999999995</c:v>
                </c:pt>
                <c:pt idx="1">
                  <c:v>100</c:v>
                </c:pt>
                <c:pt idx="2">
                  <c:v>100</c:v>
                </c:pt>
                <c:pt idx="3">
                  <c:v>0</c:v>
                </c:pt>
                <c:pt idx="4">
                  <c:v>55.848700000000001</c:v>
                </c:pt>
                <c:pt idx="5">
                  <c:v>1.0911</c:v>
                </c:pt>
              </c:numCache>
            </c:numRef>
          </c:val>
          <c:extLst>
            <c:ext xmlns:c16="http://schemas.microsoft.com/office/drawing/2014/chart" uri="{C3380CC4-5D6E-409C-BE32-E72D297353CC}">
              <c16:uniqueId val="{00000001-5128-4D11-8513-6042C8A0FA4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9.9171999999999993</c:v>
                </c:pt>
                <c:pt idx="1">
                  <c:v>17.4603</c:v>
                </c:pt>
                <c:pt idx="2">
                  <c:v>1.7854000000000001</c:v>
                </c:pt>
                <c:pt idx="3">
                  <c:v>0</c:v>
                </c:pt>
                <c:pt idx="4">
                  <c:v>37.1599</c:v>
                </c:pt>
                <c:pt idx="5">
                  <c:v>1.0053000000000001</c:v>
                </c:pt>
              </c:numCache>
            </c:numRef>
          </c:val>
          <c:extLst>
            <c:ext xmlns:c16="http://schemas.microsoft.com/office/drawing/2014/chart" uri="{C3380CC4-5D6E-409C-BE32-E72D297353CC}">
              <c16:uniqueId val="{00000002-5128-4D11-8513-6042C8A0FA44}"/>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26.984100000000002</c:v>
                </c:pt>
                <c:pt idx="2">
                  <c:v>4.3722000000000003</c:v>
                </c:pt>
                <c:pt idx="3">
                  <c:v>0</c:v>
                </c:pt>
                <c:pt idx="4">
                  <c:v>5.8692000000000002</c:v>
                </c:pt>
                <c:pt idx="5">
                  <c:v>100</c:v>
                </c:pt>
              </c:numCache>
            </c:numRef>
          </c:val>
          <c:extLst>
            <c:ext xmlns:c16="http://schemas.microsoft.com/office/drawing/2014/chart" uri="{C3380CC4-5D6E-409C-BE32-E72D297353CC}">
              <c16:uniqueId val="{00000003-5128-4D11-8513-6042C8A0FA44}"/>
            </c:ext>
          </c:extLst>
        </c:ser>
        <c:dLbls>
          <c:showLegendKey val="0"/>
          <c:showVal val="0"/>
          <c:showCatName val="0"/>
          <c:showSerName val="0"/>
          <c:showPercent val="0"/>
          <c:showBubbleSize val="0"/>
        </c:dLbls>
        <c:axId val="55458056"/>
        <c:axId val="55453464"/>
      </c:radarChart>
      <c:catAx>
        <c:axId val="5545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53464"/>
        <c:crosses val="autoZero"/>
        <c:auto val="1"/>
        <c:lblAlgn val="ctr"/>
        <c:lblOffset val="100"/>
        <c:noMultiLvlLbl val="0"/>
      </c:catAx>
      <c:valAx>
        <c:axId val="5545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5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-2.4337295445031799E-3</c:v>
                </c:pt>
                <c:pt idx="1">
                  <c:v>-2.2390856742325002E-3</c:v>
                </c:pt>
                <c:pt idx="2">
                  <c:v>-1.26559850153137E-3</c:v>
                </c:pt>
                <c:pt idx="3">
                  <c:v>-2.3365191122395601E-3</c:v>
                </c:pt>
                <c:pt idx="4">
                  <c:v>-4.96521912680293E-3</c:v>
                </c:pt>
                <c:pt idx="5">
                  <c:v>-1.09045520663153E-2</c:v>
                </c:pt>
                <c:pt idx="6">
                  <c:v>-1.8500811114508301E-3</c:v>
                </c:pt>
                <c:pt idx="7">
                  <c:v>-3.50548169700369E-3</c:v>
                </c:pt>
                <c:pt idx="8">
                  <c:v>-3.11609296473849E-3</c:v>
                </c:pt>
                <c:pt idx="9">
                  <c:v>-2.9214281888605901E-3</c:v>
                </c:pt>
                <c:pt idx="10">
                  <c:v>-2.7267459695286102E-3</c:v>
                </c:pt>
                <c:pt idx="11">
                  <c:v>-4.0902304844878E-3</c:v>
                </c:pt>
                <c:pt idx="12">
                  <c:v>-4.9669116035820204E-3</c:v>
                </c:pt>
                <c:pt idx="13">
                  <c:v>-3.5062294009022702E-3</c:v>
                </c:pt>
                <c:pt idx="14">
                  <c:v>-3.1167576370301998E-3</c:v>
                </c:pt>
                <c:pt idx="15">
                  <c:v>-4.8700855966244501E-4</c:v>
                </c:pt>
                <c:pt idx="16">
                  <c:v>-2.2402502846578902E-3</c:v>
                </c:pt>
                <c:pt idx="17">
                  <c:v>4.8702184195556801E-4</c:v>
                </c:pt>
                <c:pt idx="18">
                  <c:v>-7.7923115210299905E-4</c:v>
                </c:pt>
                <c:pt idx="19">
                  <c:v>-2.5325209785271399E-3</c:v>
                </c:pt>
                <c:pt idx="20">
                  <c:v>-4.09109903479285E-3</c:v>
                </c:pt>
                <c:pt idx="21">
                  <c:v>-2.43527762651998E-3</c:v>
                </c:pt>
                <c:pt idx="22">
                  <c:v>-3.0198177978319699E-3</c:v>
                </c:pt>
                <c:pt idx="23">
                  <c:v>-1.8509119638078499E-3</c:v>
                </c:pt>
                <c:pt idx="24">
                  <c:v>-2.3380373345595002E-3</c:v>
                </c:pt>
                <c:pt idx="25">
                  <c:v>-1.85098950001851E-3</c:v>
                </c:pt>
                <c:pt idx="26">
                  <c:v>-4.0917367376583002E-3</c:v>
                </c:pt>
                <c:pt idx="27">
                  <c:v>6.8198402793406604E-4</c:v>
                </c:pt>
                <c:pt idx="28">
                  <c:v>7.7940500222130403E-4</c:v>
                </c:pt>
                <c:pt idx="29">
                  <c:v>-1.07167352537723E-3</c:v>
                </c:pt>
                <c:pt idx="30">
                  <c:v>-1.85109229059031E-3</c:v>
                </c:pt>
              </c:numCache>
            </c:numRef>
          </c:val>
          <c:smooth val="0"/>
          <c:extLst>
            <c:ext xmlns:c16="http://schemas.microsoft.com/office/drawing/2014/chart" uri="{C3380CC4-5D6E-409C-BE32-E72D297353CC}">
              <c16:uniqueId val="{00000000-2F38-4405-95B1-DD7AFF5E550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1.30010140790982E-3</c:v>
                </c:pt>
                <c:pt idx="1">
                  <c:v>2.4001560101406601E-3</c:v>
                </c:pt>
                <c:pt idx="2">
                  <c:v>2.1000861035302401E-3</c:v>
                </c:pt>
                <c:pt idx="3">
                  <c:v>2.4000480009600199E-3</c:v>
                </c:pt>
                <c:pt idx="4">
                  <c:v>1.999992000032E-4</c:v>
                </c:pt>
                <c:pt idx="5">
                  <c:v>-6.3999616002304001E-3</c:v>
                </c:pt>
                <c:pt idx="6">
                  <c:v>-1.30007540437345E-3</c:v>
                </c:pt>
                <c:pt idx="7">
                  <c:v>3.5002485176447501E-3</c:v>
                </c:pt>
                <c:pt idx="8">
                  <c:v>2.5000900032401199E-3</c:v>
                </c:pt>
                <c:pt idx="9">
                  <c:v>2.5000275003025001E-3</c:v>
                </c:pt>
                <c:pt idx="10">
                  <c:v>2.99995800058799E-4</c:v>
                </c:pt>
                <c:pt idx="11">
                  <c:v>6.99988100202297E-4</c:v>
                </c:pt>
                <c:pt idx="12">
                  <c:v>-7.9998080046078896E-4</c:v>
                </c:pt>
                <c:pt idx="13">
                  <c:v>-2.0999664005375901E-3</c:v>
                </c:pt>
                <c:pt idx="14">
                  <c:v>-3.9000195000975001E-3</c:v>
                </c:pt>
                <c:pt idx="15">
                  <c:v>-1.10004840212969E-3</c:v>
                </c:pt>
                <c:pt idx="16">
                  <c:v>-1.8000990054452999E-3</c:v>
                </c:pt>
                <c:pt idx="17">
                  <c:v>-2.10015331119172E-3</c:v>
                </c:pt>
                <c:pt idx="18">
                  <c:v>-1.2001128106042E-3</c:v>
                </c:pt>
                <c:pt idx="19">
                  <c:v>-2.9003074325878501E-3</c:v>
                </c:pt>
                <c:pt idx="20">
                  <c:v>-2.4003240437459098E-3</c:v>
                </c:pt>
                <c:pt idx="21">
                  <c:v>-3.0004770758550602E-3</c:v>
                </c:pt>
                <c:pt idx="22">
                  <c:v>-2.6004914928921602E-3</c:v>
                </c:pt>
                <c:pt idx="23">
                  <c:v>-1.1002365508584299E-3</c:v>
                </c:pt>
                <c:pt idx="24">
                  <c:v>-1.00022605108755E-4</c:v>
                </c:pt>
                <c:pt idx="25">
                  <c:v>3.7008400907005902E-3</c:v>
                </c:pt>
                <c:pt idx="26">
                  <c:v>3.5006651263740098E-3</c:v>
                </c:pt>
                <c:pt idx="27">
                  <c:v>5.3008216273522403E-3</c:v>
                </c:pt>
                <c:pt idx="28">
                  <c:v>3.8003876395392299E-3</c:v>
                </c:pt>
                <c:pt idx="29">
                  <c:v>7.7004928315412202E-3</c:v>
                </c:pt>
                <c:pt idx="30">
                  <c:v>2.1999714003718002E-3</c:v>
                </c:pt>
              </c:numCache>
            </c:numRef>
          </c:val>
          <c:smooth val="0"/>
          <c:extLst>
            <c:ext xmlns:c16="http://schemas.microsoft.com/office/drawing/2014/chart" uri="{C3380CC4-5D6E-409C-BE32-E72D297353CC}">
              <c16:uniqueId val="{00000001-2F38-4405-95B1-DD7AFF5E550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-3.2537255157154901E-3</c:v>
                </c:pt>
                <c:pt idx="1">
                  <c:v>2.6030651091660398E-3</c:v>
                </c:pt>
                <c:pt idx="2">
                  <c:v>3.9044960271752902E-3</c:v>
                </c:pt>
                <c:pt idx="3">
                  <c:v>1.3014478607450801E-3</c:v>
                </c:pt>
                <c:pt idx="4">
                  <c:v>-5.2057236932006703E-3</c:v>
                </c:pt>
                <c:pt idx="5">
                  <c:v>-3.9044960271752902E-3</c:v>
                </c:pt>
                <c:pt idx="6">
                  <c:v>-1.9523242420101099E-3</c:v>
                </c:pt>
                <c:pt idx="7">
                  <c:v>0</c:v>
                </c:pt>
                <c:pt idx="8">
                  <c:v>8.4602368866328308E-3</c:v>
                </c:pt>
                <c:pt idx="9">
                  <c:v>-3.9043943958925798E-3</c:v>
                </c:pt>
                <c:pt idx="10">
                  <c:v>-3.9045468448007702E-3</c:v>
                </c:pt>
                <c:pt idx="11">
                  <c:v>0</c:v>
                </c:pt>
                <c:pt idx="12">
                  <c:v>1.9523496528071501E-3</c:v>
                </c:pt>
                <c:pt idx="13">
                  <c:v>-6.5077051228654703E-3</c:v>
                </c:pt>
                <c:pt idx="14">
                  <c:v>-3.2540643263435998E-3</c:v>
                </c:pt>
                <c:pt idx="15">
                  <c:v>4.5558383067901501E-3</c:v>
                </c:pt>
                <c:pt idx="16">
                  <c:v>4.5556307596188901E-3</c:v>
                </c:pt>
                <c:pt idx="17">
                  <c:v>-2.6030989893468201E-3</c:v>
                </c:pt>
                <c:pt idx="18">
                  <c:v>3.2539584404427998E-3</c:v>
                </c:pt>
                <c:pt idx="19">
                  <c:v>6.5077051228654701E-4</c:v>
                </c:pt>
                <c:pt idx="20">
                  <c:v>3.9045976637490602E-3</c:v>
                </c:pt>
                <c:pt idx="21">
                  <c:v>3.25370434239382E-3</c:v>
                </c:pt>
                <c:pt idx="22">
                  <c:v>-2.60287878393503E-3</c:v>
                </c:pt>
                <c:pt idx="23">
                  <c:v>1.3014732677390801E-3</c:v>
                </c:pt>
                <c:pt idx="24">
                  <c:v>2.6029126592657199E-3</c:v>
                </c:pt>
                <c:pt idx="25">
                  <c:v>5.8564010463436501E-3</c:v>
                </c:pt>
                <c:pt idx="26">
                  <c:v>2.6026924853761201E-3</c:v>
                </c:pt>
                <c:pt idx="27">
                  <c:v>-3.2532809338217598E-3</c:v>
                </c:pt>
                <c:pt idx="28">
                  <c:v>0</c:v>
                </c:pt>
                <c:pt idx="29">
                  <c:v>3.2533867756334299E-3</c:v>
                </c:pt>
                <c:pt idx="30">
                  <c:v>-3.2532809338217598E-3</c:v>
                </c:pt>
              </c:numCache>
            </c:numRef>
          </c:val>
          <c:smooth val="0"/>
          <c:extLst>
            <c:ext xmlns:c16="http://schemas.microsoft.com/office/drawing/2014/chart" uri="{C3380CC4-5D6E-409C-BE32-E72D297353CC}">
              <c16:uniqueId val="{00000002-2F38-4405-95B1-DD7AFF5E550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5.7503937911394402E-2</c:v>
                </c:pt>
                <c:pt idx="1">
                  <c:v>6.4442981970300198E-2</c:v>
                </c:pt>
                <c:pt idx="2">
                  <c:v>1.5172441636566E-2</c:v>
                </c:pt>
                <c:pt idx="3">
                  <c:v>-3.2163301022454398E-2</c:v>
                </c:pt>
                <c:pt idx="4">
                  <c:v>-5.9983665685826297E-2</c:v>
                </c:pt>
                <c:pt idx="5">
                  <c:v>-8.0677902921934705E-2</c:v>
                </c:pt>
                <c:pt idx="6">
                  <c:v>-7.9829956974001096E-2</c:v>
                </c:pt>
                <c:pt idx="7">
                  <c:v>-6.5272660219903605E-2</c:v>
                </c:pt>
                <c:pt idx="8">
                  <c:v>-6.7666643806314E-2</c:v>
                </c:pt>
                <c:pt idx="9">
                  <c:v>-6.7777822077007902E-2</c:v>
                </c:pt>
                <c:pt idx="10">
                  <c:v>-3.4467828500642901E-2</c:v>
                </c:pt>
                <c:pt idx="11">
                  <c:v>-5.4238485771393598E-2</c:v>
                </c:pt>
                <c:pt idx="12">
                  <c:v>-5.7279167534036897E-2</c:v>
                </c:pt>
                <c:pt idx="13">
                  <c:v>-3.6221181072500698E-2</c:v>
                </c:pt>
                <c:pt idx="14">
                  <c:v>-4.88147516213705E-2</c:v>
                </c:pt>
                <c:pt idx="15">
                  <c:v>-3.8480877232890599E-2</c:v>
                </c:pt>
                <c:pt idx="16">
                  <c:v>-5.4234985041112301E-2</c:v>
                </c:pt>
                <c:pt idx="17">
                  <c:v>-3.9763283791081398E-2</c:v>
                </c:pt>
                <c:pt idx="18">
                  <c:v>-5.9603009820711803E-2</c:v>
                </c:pt>
                <c:pt idx="19">
                  <c:v>-3.1132902683406599E-2</c:v>
                </c:pt>
                <c:pt idx="20">
                  <c:v>2.7069093862083001E-2</c:v>
                </c:pt>
                <c:pt idx="21">
                  <c:v>5.0773657864366703E-2</c:v>
                </c:pt>
                <c:pt idx="22">
                  <c:v>2.3240302097667E-2</c:v>
                </c:pt>
                <c:pt idx="23">
                  <c:v>2.6844844674022199E-2</c:v>
                </c:pt>
                <c:pt idx="24">
                  <c:v>1.7328978942623201</c:v>
                </c:pt>
                <c:pt idx="25">
                  <c:v>1.9930494818071302E-2</c:v>
                </c:pt>
                <c:pt idx="26">
                  <c:v>2.14742144983836E-2</c:v>
                </c:pt>
                <c:pt idx="27">
                  <c:v>-1.9922245217694E-2</c:v>
                </c:pt>
                <c:pt idx="28">
                  <c:v>1.03822673453187E-2</c:v>
                </c:pt>
                <c:pt idx="29">
                  <c:v>-4.1782675922475102E-2</c:v>
                </c:pt>
                <c:pt idx="30">
                  <c:v>-3.4833450949985599E-2</c:v>
                </c:pt>
              </c:numCache>
            </c:numRef>
          </c:val>
          <c:smooth val="0"/>
          <c:extLst>
            <c:ext xmlns:c16="http://schemas.microsoft.com/office/drawing/2014/chart" uri="{C3380CC4-5D6E-409C-BE32-E72D297353CC}">
              <c16:uniqueId val="{00000003-2F38-4405-95B1-DD7AFF5E5506}"/>
            </c:ext>
          </c:extLst>
        </c:ser>
        <c:dLbls>
          <c:showLegendKey val="0"/>
          <c:showVal val="0"/>
          <c:showCatName val="0"/>
          <c:showSerName val="0"/>
          <c:showPercent val="0"/>
          <c:showBubbleSize val="0"/>
        </c:dLbls>
        <c:smooth val="0"/>
        <c:axId val="55459696"/>
        <c:axId val="55452808"/>
      </c:lineChart>
      <c:dateAx>
        <c:axId val="5545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52808"/>
        <c:crosses val="autoZero"/>
        <c:auto val="1"/>
        <c:lblOffset val="100"/>
        <c:baseTimeUnit val="days"/>
      </c:dateAx>
      <c:valAx>
        <c:axId val="5545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5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-18</c:v>
                </c:pt>
                <c:pt idx="2">
                  <c:v>-30</c:v>
                </c:pt>
                <c:pt idx="3">
                  <c:v>-58</c:v>
                </c:pt>
                <c:pt idx="4">
                  <c:v>-23</c:v>
                </c:pt>
                <c:pt idx="5">
                  <c:v>-22</c:v>
                </c:pt>
                <c:pt idx="6">
                  <c:v>-20</c:v>
                </c:pt>
              </c:numCache>
            </c:numRef>
          </c:val>
          <c:extLst>
            <c:ext xmlns:c16="http://schemas.microsoft.com/office/drawing/2014/chart" uri="{C3380CC4-5D6E-409C-BE32-E72D297353CC}">
              <c16:uniqueId val="{00000000-FA08-4CD6-A0F2-E7E38CE2934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1</c:v>
                </c:pt>
                <c:pt idx="2">
                  <c:v>9</c:v>
                </c:pt>
                <c:pt idx="3">
                  <c:v>-17</c:v>
                </c:pt>
                <c:pt idx="4">
                  <c:v>-1</c:v>
                </c:pt>
                <c:pt idx="5">
                  <c:v>3</c:v>
                </c:pt>
                <c:pt idx="6">
                  <c:v>18</c:v>
                </c:pt>
              </c:numCache>
            </c:numRef>
          </c:val>
          <c:extLst>
            <c:ext xmlns:c16="http://schemas.microsoft.com/office/drawing/2014/chart" uri="{C3380CC4-5D6E-409C-BE32-E72D297353CC}">
              <c16:uniqueId val="{00000001-FA08-4CD6-A0F2-E7E38CE2934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1</c:v>
                </c:pt>
                <c:pt idx="4">
                  <c:v>-3</c:v>
                </c:pt>
                <c:pt idx="5">
                  <c:v>-1</c:v>
                </c:pt>
                <c:pt idx="6">
                  <c:v>5</c:v>
                </c:pt>
              </c:numCache>
            </c:numRef>
          </c:val>
          <c:extLst>
            <c:ext xmlns:c16="http://schemas.microsoft.com/office/drawing/2014/chart" uri="{C3380CC4-5D6E-409C-BE32-E72D297353CC}">
              <c16:uniqueId val="{00000002-FA08-4CD6-A0F2-E7E38CE2934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-352</c:v>
                </c:pt>
                <c:pt idx="1">
                  <c:v>6196</c:v>
                </c:pt>
                <c:pt idx="2">
                  <c:v>-587</c:v>
                </c:pt>
                <c:pt idx="3">
                  <c:v>-564</c:v>
                </c:pt>
                <c:pt idx="4">
                  <c:v>-419</c:v>
                </c:pt>
                <c:pt idx="5">
                  <c:v>14</c:v>
                </c:pt>
                <c:pt idx="6">
                  <c:v>-186</c:v>
                </c:pt>
              </c:numCache>
            </c:numRef>
          </c:val>
          <c:extLst>
            <c:ext xmlns:c16="http://schemas.microsoft.com/office/drawing/2014/chart" uri="{C3380CC4-5D6E-409C-BE32-E72D297353CC}">
              <c16:uniqueId val="{00000003-FA08-4CD6-A0F2-E7E38CE29342}"/>
            </c:ext>
          </c:extLst>
        </c:ser>
        <c:dLbls>
          <c:showLegendKey val="0"/>
          <c:showVal val="0"/>
          <c:showCatName val="0"/>
          <c:showSerName val="0"/>
          <c:showPercent val="0"/>
          <c:showBubbleSize val="0"/>
        </c:dLbls>
        <c:gapWidth val="219"/>
        <c:overlap val="-27"/>
        <c:axId val="55460680"/>
        <c:axId val="55461336"/>
      </c:barChart>
      <c:catAx>
        <c:axId val="5546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61336"/>
        <c:crosses val="autoZero"/>
        <c:auto val="1"/>
        <c:lblAlgn val="ctr"/>
        <c:lblOffset val="100"/>
        <c:noMultiLvlLbl val="0"/>
      </c:catAx>
      <c:valAx>
        <c:axId val="5546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6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Honda Argentina</c:v>
                </c:pt>
              </c:strCache>
            </c:strRef>
          </c:tx>
          <c:spPr>
            <a:solidFill>
              <a:schemeClr val="accent1"/>
            </a:solidFill>
            <a:ln>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1027205</c:v>
                </c:pt>
                <c:pt idx="1">
                  <c:v>1027182</c:v>
                </c:pt>
                <c:pt idx="2">
                  <c:v>1027169</c:v>
                </c:pt>
                <c:pt idx="3">
                  <c:v>1027145</c:v>
                </c:pt>
                <c:pt idx="4">
                  <c:v>1027094</c:v>
                </c:pt>
                <c:pt idx="5">
                  <c:v>1026982</c:v>
                </c:pt>
                <c:pt idx="6">
                  <c:v>1026963</c:v>
                </c:pt>
                <c:pt idx="7">
                  <c:v>1026927</c:v>
                </c:pt>
                <c:pt idx="8">
                  <c:v>1026895</c:v>
                </c:pt>
                <c:pt idx="9">
                  <c:v>1026865</c:v>
                </c:pt>
                <c:pt idx="10">
                  <c:v>1026837</c:v>
                </c:pt>
                <c:pt idx="11">
                  <c:v>1026795</c:v>
                </c:pt>
                <c:pt idx="12">
                  <c:v>1026744</c:v>
                </c:pt>
                <c:pt idx="13">
                  <c:v>1026708</c:v>
                </c:pt>
                <c:pt idx="14">
                  <c:v>1026676</c:v>
                </c:pt>
                <c:pt idx="15">
                  <c:v>1026671</c:v>
                </c:pt>
                <c:pt idx="16">
                  <c:v>1026648</c:v>
                </c:pt>
                <c:pt idx="17">
                  <c:v>1026653</c:v>
                </c:pt>
                <c:pt idx="18">
                  <c:v>1026645</c:v>
                </c:pt>
                <c:pt idx="19">
                  <c:v>1026619</c:v>
                </c:pt>
                <c:pt idx="20">
                  <c:v>1026577</c:v>
                </c:pt>
                <c:pt idx="21">
                  <c:v>1026552</c:v>
                </c:pt>
                <c:pt idx="22">
                  <c:v>1026521</c:v>
                </c:pt>
                <c:pt idx="23">
                  <c:v>1026502</c:v>
                </c:pt>
                <c:pt idx="24">
                  <c:v>1026478</c:v>
                </c:pt>
                <c:pt idx="25">
                  <c:v>1026459</c:v>
                </c:pt>
                <c:pt idx="26">
                  <c:v>1026417</c:v>
                </c:pt>
                <c:pt idx="27">
                  <c:v>1026424</c:v>
                </c:pt>
                <c:pt idx="28">
                  <c:v>1026432</c:v>
                </c:pt>
                <c:pt idx="29">
                  <c:v>1026421</c:v>
                </c:pt>
                <c:pt idx="30">
                  <c:v>1026402</c:v>
                </c:pt>
              </c:numCache>
            </c:numRef>
          </c:val>
          <c:extLst>
            <c:ext xmlns:c16="http://schemas.microsoft.com/office/drawing/2014/chart" uri="{C3380CC4-5D6E-409C-BE32-E72D297353CC}">
              <c16:uniqueId val="{00000000-8A6A-4FF0-8691-E7578DCC7170}"/>
            </c:ext>
          </c:extLst>
        </c:ser>
        <c:ser>
          <c:idx val="1"/>
          <c:order val="1"/>
          <c:tx>
            <c:strRef>
              <c:f>Sheet1!$C$1</c:f>
              <c:strCache>
                <c:ptCount val="1"/>
                <c:pt idx="0">
                  <c:v>Yamaha Motor Argentina S.A</c:v>
                </c:pt>
              </c:strCache>
            </c:strRef>
          </c:tx>
          <c:spPr>
            <a:solidFill>
              <a:schemeClr val="accent2"/>
            </a:solidFill>
            <a:ln>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999935</c:v>
                </c:pt>
                <c:pt idx="1">
                  <c:v>999959</c:v>
                </c:pt>
                <c:pt idx="2">
                  <c:v>999980</c:v>
                </c:pt>
                <c:pt idx="3">
                  <c:v>1000004</c:v>
                </c:pt>
                <c:pt idx="4">
                  <c:v>1000006</c:v>
                </c:pt>
                <c:pt idx="5">
                  <c:v>999942</c:v>
                </c:pt>
                <c:pt idx="6">
                  <c:v>999929</c:v>
                </c:pt>
                <c:pt idx="7">
                  <c:v>999964</c:v>
                </c:pt>
                <c:pt idx="8">
                  <c:v>999989</c:v>
                </c:pt>
                <c:pt idx="9">
                  <c:v>1000014</c:v>
                </c:pt>
                <c:pt idx="10">
                  <c:v>1000017</c:v>
                </c:pt>
                <c:pt idx="11">
                  <c:v>1000024</c:v>
                </c:pt>
                <c:pt idx="12">
                  <c:v>1000016</c:v>
                </c:pt>
                <c:pt idx="13">
                  <c:v>999995</c:v>
                </c:pt>
                <c:pt idx="14">
                  <c:v>999956</c:v>
                </c:pt>
                <c:pt idx="15">
                  <c:v>999945</c:v>
                </c:pt>
                <c:pt idx="16">
                  <c:v>999927</c:v>
                </c:pt>
                <c:pt idx="17">
                  <c:v>999906</c:v>
                </c:pt>
                <c:pt idx="18">
                  <c:v>999894</c:v>
                </c:pt>
                <c:pt idx="19">
                  <c:v>999865</c:v>
                </c:pt>
                <c:pt idx="20">
                  <c:v>999841</c:v>
                </c:pt>
                <c:pt idx="21">
                  <c:v>999811</c:v>
                </c:pt>
                <c:pt idx="22">
                  <c:v>999785</c:v>
                </c:pt>
                <c:pt idx="23">
                  <c:v>999774</c:v>
                </c:pt>
                <c:pt idx="24">
                  <c:v>999773</c:v>
                </c:pt>
                <c:pt idx="25">
                  <c:v>999810</c:v>
                </c:pt>
                <c:pt idx="26">
                  <c:v>999845</c:v>
                </c:pt>
                <c:pt idx="27">
                  <c:v>999898</c:v>
                </c:pt>
                <c:pt idx="28">
                  <c:v>999936</c:v>
                </c:pt>
                <c:pt idx="29">
                  <c:v>1000013</c:v>
                </c:pt>
                <c:pt idx="30">
                  <c:v>1000035</c:v>
                </c:pt>
              </c:numCache>
            </c:numRef>
          </c:val>
          <c:extLst>
            <c:ext xmlns:c16="http://schemas.microsoft.com/office/drawing/2014/chart" uri="{C3380CC4-5D6E-409C-BE32-E72D297353CC}">
              <c16:uniqueId val="{00000001-8A6A-4FF0-8691-E7578DCC7170}"/>
            </c:ext>
          </c:extLst>
        </c:ser>
        <c:ser>
          <c:idx val="2"/>
          <c:order val="2"/>
          <c:tx>
            <c:strRef>
              <c:f>Sheet1!$D$1</c:f>
              <c:strCache>
                <c:ptCount val="1"/>
                <c:pt idx="0">
                  <c:v>Bajaj Argentina</c:v>
                </c:pt>
              </c:strCache>
            </c:strRef>
          </c:tx>
          <c:spPr>
            <a:solidFill>
              <a:schemeClr val="accent3"/>
            </a:solidFill>
            <a:ln w="25400">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153665</c:v>
                </c:pt>
                <c:pt idx="1">
                  <c:v>153669</c:v>
                </c:pt>
                <c:pt idx="2">
                  <c:v>153675</c:v>
                </c:pt>
                <c:pt idx="3">
                  <c:v>153677</c:v>
                </c:pt>
                <c:pt idx="4">
                  <c:v>153669</c:v>
                </c:pt>
                <c:pt idx="5">
                  <c:v>153663</c:v>
                </c:pt>
                <c:pt idx="6">
                  <c:v>153660</c:v>
                </c:pt>
                <c:pt idx="7">
                  <c:v>153660</c:v>
                </c:pt>
                <c:pt idx="8">
                  <c:v>153673</c:v>
                </c:pt>
                <c:pt idx="9">
                  <c:v>153667</c:v>
                </c:pt>
                <c:pt idx="10">
                  <c:v>153661</c:v>
                </c:pt>
                <c:pt idx="11">
                  <c:v>153661</c:v>
                </c:pt>
                <c:pt idx="12">
                  <c:v>153664</c:v>
                </c:pt>
                <c:pt idx="13">
                  <c:v>153654</c:v>
                </c:pt>
                <c:pt idx="14">
                  <c:v>153649</c:v>
                </c:pt>
                <c:pt idx="15">
                  <c:v>153656</c:v>
                </c:pt>
                <c:pt idx="16">
                  <c:v>153663</c:v>
                </c:pt>
                <c:pt idx="17">
                  <c:v>153659</c:v>
                </c:pt>
                <c:pt idx="18">
                  <c:v>153664</c:v>
                </c:pt>
                <c:pt idx="19">
                  <c:v>153665</c:v>
                </c:pt>
                <c:pt idx="20">
                  <c:v>153671</c:v>
                </c:pt>
                <c:pt idx="21">
                  <c:v>153676</c:v>
                </c:pt>
                <c:pt idx="22">
                  <c:v>153672</c:v>
                </c:pt>
                <c:pt idx="23">
                  <c:v>153674</c:v>
                </c:pt>
                <c:pt idx="24">
                  <c:v>153678</c:v>
                </c:pt>
                <c:pt idx="25">
                  <c:v>153687</c:v>
                </c:pt>
                <c:pt idx="26">
                  <c:v>153691</c:v>
                </c:pt>
                <c:pt idx="27">
                  <c:v>153686</c:v>
                </c:pt>
                <c:pt idx="28">
                  <c:v>153686</c:v>
                </c:pt>
                <c:pt idx="29">
                  <c:v>153691</c:v>
                </c:pt>
                <c:pt idx="30">
                  <c:v>153686</c:v>
                </c:pt>
              </c:numCache>
            </c:numRef>
          </c:val>
          <c:extLst>
            <c:ext xmlns:c16="http://schemas.microsoft.com/office/drawing/2014/chart" uri="{C3380CC4-5D6E-409C-BE32-E72D297353CC}">
              <c16:uniqueId val="{00000002-8A6A-4FF0-8691-E7578DCC7170}"/>
            </c:ext>
          </c:extLst>
        </c:ser>
        <c:ser>
          <c:idx val="3"/>
          <c:order val="3"/>
          <c:tx>
            <c:strRef>
              <c:f>Sheet1!$E$1</c:f>
              <c:strCache>
                <c:ptCount val="1"/>
                <c:pt idx="0">
                  <c:v>Benelli</c:v>
                </c:pt>
              </c:strCache>
            </c:strRef>
          </c:tx>
          <c:spPr>
            <a:solidFill>
              <a:schemeClr val="accent4"/>
            </a:solidFill>
            <a:ln w="25400">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1534690</c:v>
                </c:pt>
                <c:pt idx="1">
                  <c:v>1535679</c:v>
                </c:pt>
                <c:pt idx="2">
                  <c:v>1535912</c:v>
                </c:pt>
                <c:pt idx="3">
                  <c:v>1535418</c:v>
                </c:pt>
                <c:pt idx="4">
                  <c:v>1534497</c:v>
                </c:pt>
                <c:pt idx="5">
                  <c:v>1533259</c:v>
                </c:pt>
                <c:pt idx="6">
                  <c:v>1532035</c:v>
                </c:pt>
                <c:pt idx="7">
                  <c:v>1531035</c:v>
                </c:pt>
                <c:pt idx="8">
                  <c:v>1529999</c:v>
                </c:pt>
                <c:pt idx="9">
                  <c:v>1528962</c:v>
                </c:pt>
                <c:pt idx="10">
                  <c:v>1528435</c:v>
                </c:pt>
                <c:pt idx="11">
                  <c:v>1527606</c:v>
                </c:pt>
                <c:pt idx="12">
                  <c:v>1526731</c:v>
                </c:pt>
                <c:pt idx="13">
                  <c:v>1526178</c:v>
                </c:pt>
                <c:pt idx="14">
                  <c:v>1525433</c:v>
                </c:pt>
                <c:pt idx="15">
                  <c:v>1524846</c:v>
                </c:pt>
                <c:pt idx="16">
                  <c:v>1524019</c:v>
                </c:pt>
                <c:pt idx="17">
                  <c:v>1523413</c:v>
                </c:pt>
                <c:pt idx="18">
                  <c:v>1522505</c:v>
                </c:pt>
                <c:pt idx="19">
                  <c:v>1522031</c:v>
                </c:pt>
                <c:pt idx="20">
                  <c:v>1522443</c:v>
                </c:pt>
                <c:pt idx="21">
                  <c:v>1523216</c:v>
                </c:pt>
                <c:pt idx="22">
                  <c:v>1523570</c:v>
                </c:pt>
                <c:pt idx="23">
                  <c:v>1523979</c:v>
                </c:pt>
                <c:pt idx="24">
                  <c:v>1550388</c:v>
                </c:pt>
                <c:pt idx="25">
                  <c:v>1550697</c:v>
                </c:pt>
                <c:pt idx="26">
                  <c:v>1551030</c:v>
                </c:pt>
                <c:pt idx="27">
                  <c:v>1550721</c:v>
                </c:pt>
                <c:pt idx="28">
                  <c:v>1550882</c:v>
                </c:pt>
                <c:pt idx="29">
                  <c:v>1550234</c:v>
                </c:pt>
                <c:pt idx="30">
                  <c:v>1549694</c:v>
                </c:pt>
              </c:numCache>
            </c:numRef>
          </c:val>
          <c:extLst>
            <c:ext xmlns:c16="http://schemas.microsoft.com/office/drawing/2014/chart" uri="{C3380CC4-5D6E-409C-BE32-E72D297353CC}">
              <c16:uniqueId val="{00000003-8A6A-4FF0-8691-E7578DCC7170}"/>
            </c:ext>
          </c:extLst>
        </c:ser>
        <c:dLbls>
          <c:showLegendKey val="0"/>
          <c:showVal val="0"/>
          <c:showCatName val="0"/>
          <c:showSerName val="0"/>
          <c:showPercent val="0"/>
          <c:showBubbleSize val="0"/>
        </c:dLbls>
        <c:axId val="316979960"/>
        <c:axId val="316988160"/>
      </c:areaChart>
      <c:dateAx>
        <c:axId val="31697996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8160"/>
        <c:crosses val="autoZero"/>
        <c:auto val="1"/>
        <c:lblOffset val="100"/>
        <c:baseTimeUnit val="days"/>
      </c:dateAx>
      <c:valAx>
        <c:axId val="316988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996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0</c:v>
                </c:pt>
                <c:pt idx="16">
                  <c:v>0</c:v>
                </c:pt>
                <c:pt idx="17">
                  <c:v>0</c:v>
                </c:pt>
                <c:pt idx="18">
                  <c:v>1</c:v>
                </c:pt>
                <c:pt idx="19">
                  <c:v>0</c:v>
                </c:pt>
                <c:pt idx="20">
                  <c:v>1</c:v>
                </c:pt>
                <c:pt idx="21">
                  <c:v>0</c:v>
                </c:pt>
                <c:pt idx="22">
                  <c:v>0</c:v>
                </c:pt>
                <c:pt idx="23">
                  <c:v>1</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13B2-482B-B599-6CDB6E58B20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3</c:v>
                </c:pt>
                <c:pt idx="3">
                  <c:v>3</c:v>
                </c:pt>
                <c:pt idx="4">
                  <c:v>3</c:v>
                </c:pt>
                <c:pt idx="5">
                  <c:v>3</c:v>
                </c:pt>
                <c:pt idx="6">
                  <c:v>1</c:v>
                </c:pt>
                <c:pt idx="7">
                  <c:v>0</c:v>
                </c:pt>
                <c:pt idx="8">
                  <c:v>0</c:v>
                </c:pt>
                <c:pt idx="9">
                  <c:v>3</c:v>
                </c:pt>
                <c:pt idx="10">
                  <c:v>4</c:v>
                </c:pt>
                <c:pt idx="11">
                  <c:v>5</c:v>
                </c:pt>
                <c:pt idx="12">
                  <c:v>1</c:v>
                </c:pt>
                <c:pt idx="13">
                  <c:v>0</c:v>
                </c:pt>
                <c:pt idx="14">
                  <c:v>0</c:v>
                </c:pt>
                <c:pt idx="15">
                  <c:v>0</c:v>
                </c:pt>
                <c:pt idx="16">
                  <c:v>3</c:v>
                </c:pt>
                <c:pt idx="17">
                  <c:v>2</c:v>
                </c:pt>
                <c:pt idx="18">
                  <c:v>2</c:v>
                </c:pt>
                <c:pt idx="19">
                  <c:v>4</c:v>
                </c:pt>
                <c:pt idx="20">
                  <c:v>4</c:v>
                </c:pt>
                <c:pt idx="21">
                  <c:v>0</c:v>
                </c:pt>
                <c:pt idx="22">
                  <c:v>0</c:v>
                </c:pt>
                <c:pt idx="23">
                  <c:v>5</c:v>
                </c:pt>
                <c:pt idx="24">
                  <c:v>5</c:v>
                </c:pt>
                <c:pt idx="25">
                  <c:v>3</c:v>
                </c:pt>
                <c:pt idx="26">
                  <c:v>2</c:v>
                </c:pt>
                <c:pt idx="27">
                  <c:v>4</c:v>
                </c:pt>
                <c:pt idx="28">
                  <c:v>0</c:v>
                </c:pt>
                <c:pt idx="29">
                  <c:v>0</c:v>
                </c:pt>
                <c:pt idx="30">
                  <c:v>3</c:v>
                </c:pt>
              </c:numCache>
            </c:numRef>
          </c:val>
          <c:smooth val="0"/>
          <c:extLst>
            <c:ext xmlns:c16="http://schemas.microsoft.com/office/drawing/2014/chart" uri="{C3380CC4-5D6E-409C-BE32-E72D297353CC}">
              <c16:uniqueId val="{00000001-13B2-482B-B599-6CDB6E58B20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1</c:v>
                </c:pt>
                <c:pt idx="1">
                  <c:v>1</c:v>
                </c:pt>
                <c:pt idx="2">
                  <c:v>0</c:v>
                </c:pt>
                <c:pt idx="3">
                  <c:v>1</c:v>
                </c:pt>
                <c:pt idx="4">
                  <c:v>1</c:v>
                </c:pt>
                <c:pt idx="5">
                  <c:v>1</c:v>
                </c:pt>
                <c:pt idx="6">
                  <c:v>0</c:v>
                </c:pt>
                <c:pt idx="7">
                  <c:v>1</c:v>
                </c:pt>
                <c:pt idx="8">
                  <c:v>0</c:v>
                </c:pt>
                <c:pt idx="9">
                  <c:v>1</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2-13B2-482B-B599-6CDB6E58B20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0</c:v>
                </c:pt>
                <c:pt idx="1">
                  <c:v>0</c:v>
                </c:pt>
                <c:pt idx="2">
                  <c:v>0</c:v>
                </c:pt>
                <c:pt idx="3">
                  <c:v>2</c:v>
                </c:pt>
                <c:pt idx="4">
                  <c:v>2</c:v>
                </c:pt>
                <c:pt idx="5">
                  <c:v>0</c:v>
                </c:pt>
                <c:pt idx="6">
                  <c:v>0</c:v>
                </c:pt>
                <c:pt idx="7">
                  <c:v>0</c:v>
                </c:pt>
                <c:pt idx="8">
                  <c:v>0</c:v>
                </c:pt>
                <c:pt idx="9">
                  <c:v>0</c:v>
                </c:pt>
                <c:pt idx="10">
                  <c:v>1</c:v>
                </c:pt>
                <c:pt idx="11">
                  <c:v>0</c:v>
                </c:pt>
                <c:pt idx="12">
                  <c:v>2</c:v>
                </c:pt>
                <c:pt idx="13">
                  <c:v>0</c:v>
                </c:pt>
                <c:pt idx="14">
                  <c:v>0</c:v>
                </c:pt>
                <c:pt idx="15">
                  <c:v>0</c:v>
                </c:pt>
                <c:pt idx="16">
                  <c:v>0</c:v>
                </c:pt>
                <c:pt idx="17">
                  <c:v>2</c:v>
                </c:pt>
                <c:pt idx="18">
                  <c:v>1</c:v>
                </c:pt>
                <c:pt idx="19">
                  <c:v>0</c:v>
                </c:pt>
                <c:pt idx="20">
                  <c:v>2</c:v>
                </c:pt>
                <c:pt idx="21">
                  <c:v>0</c:v>
                </c:pt>
                <c:pt idx="22">
                  <c:v>0</c:v>
                </c:pt>
                <c:pt idx="23">
                  <c:v>1</c:v>
                </c:pt>
                <c:pt idx="24">
                  <c:v>1</c:v>
                </c:pt>
                <c:pt idx="25">
                  <c:v>2</c:v>
                </c:pt>
                <c:pt idx="26">
                  <c:v>0</c:v>
                </c:pt>
                <c:pt idx="27">
                  <c:v>0</c:v>
                </c:pt>
                <c:pt idx="28">
                  <c:v>0</c:v>
                </c:pt>
                <c:pt idx="29">
                  <c:v>0</c:v>
                </c:pt>
                <c:pt idx="30">
                  <c:v>1</c:v>
                </c:pt>
              </c:numCache>
            </c:numRef>
          </c:val>
          <c:smooth val="0"/>
          <c:extLst>
            <c:ext xmlns:c16="http://schemas.microsoft.com/office/drawing/2014/chart" uri="{C3380CC4-5D6E-409C-BE32-E72D297353CC}">
              <c16:uniqueId val="{00000003-13B2-482B-B599-6CDB6E58B205}"/>
            </c:ext>
          </c:extLst>
        </c:ser>
        <c:dLbls>
          <c:showLegendKey val="0"/>
          <c:showVal val="0"/>
          <c:showCatName val="0"/>
          <c:showSerName val="0"/>
          <c:showPercent val="0"/>
          <c:showBubbleSize val="0"/>
        </c:dLbls>
        <c:smooth val="0"/>
        <c:axId val="316985208"/>
        <c:axId val="316985864"/>
      </c:lineChart>
      <c:dateAx>
        <c:axId val="31698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5864"/>
        <c:crosses val="autoZero"/>
        <c:auto val="1"/>
        <c:lblOffset val="100"/>
        <c:baseTimeUnit val="days"/>
      </c:dateAx>
      <c:valAx>
        <c:axId val="31698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3</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2AB0-46E2-95E1-32CCD984157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0</c:v>
                </c:pt>
                <c:pt idx="12">
                  <c:v>0</c:v>
                </c:pt>
                <c:pt idx="13">
                  <c:v>4</c:v>
                </c:pt>
                <c:pt idx="14">
                  <c:v>15</c:v>
                </c:pt>
                <c:pt idx="15">
                  <c:v>1</c:v>
                </c:pt>
                <c:pt idx="16">
                  <c:v>17</c:v>
                </c:pt>
                <c:pt idx="17">
                  <c:v>0</c:v>
                </c:pt>
                <c:pt idx="18">
                  <c:v>1</c:v>
                </c:pt>
                <c:pt idx="19">
                  <c:v>2</c:v>
                </c:pt>
                <c:pt idx="20">
                  <c:v>10</c:v>
                </c:pt>
                <c:pt idx="21">
                  <c:v>5</c:v>
                </c:pt>
                <c:pt idx="22">
                  <c:v>6</c:v>
                </c:pt>
                <c:pt idx="23">
                  <c:v>1</c:v>
                </c:pt>
              </c:numCache>
            </c:numRef>
          </c:val>
          <c:smooth val="0"/>
          <c:extLst>
            <c:ext xmlns:c16="http://schemas.microsoft.com/office/drawing/2014/chart" uri="{C3380CC4-5D6E-409C-BE32-E72D297353CC}">
              <c16:uniqueId val="{00000001-2AB0-46E2-95E1-32CCD984157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6</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2-2AB0-46E2-95E1-32CCD984157B}"/>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c:v>
                </c:pt>
                <c:pt idx="1">
                  <c:v>3</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1</c:v>
                </c:pt>
                <c:pt idx="18">
                  <c:v>0</c:v>
                </c:pt>
                <c:pt idx="19">
                  <c:v>2</c:v>
                </c:pt>
                <c:pt idx="20">
                  <c:v>0</c:v>
                </c:pt>
                <c:pt idx="21">
                  <c:v>1</c:v>
                </c:pt>
                <c:pt idx="22">
                  <c:v>1</c:v>
                </c:pt>
                <c:pt idx="23">
                  <c:v>4</c:v>
                </c:pt>
              </c:numCache>
            </c:numRef>
          </c:val>
          <c:smooth val="0"/>
          <c:extLst>
            <c:ext xmlns:c16="http://schemas.microsoft.com/office/drawing/2014/chart" uri="{C3380CC4-5D6E-409C-BE32-E72D297353CC}">
              <c16:uniqueId val="{00000003-2AB0-46E2-95E1-32CCD984157B}"/>
            </c:ext>
          </c:extLst>
        </c:ser>
        <c:dLbls>
          <c:showLegendKey val="0"/>
          <c:showVal val="0"/>
          <c:showCatName val="0"/>
          <c:showSerName val="0"/>
          <c:showPercent val="0"/>
          <c:showBubbleSize val="0"/>
        </c:dLbls>
        <c:smooth val="0"/>
        <c:axId val="316989472"/>
        <c:axId val="316991768"/>
      </c:lineChart>
      <c:catAx>
        <c:axId val="31698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91768"/>
        <c:crosses val="autoZero"/>
        <c:auto val="1"/>
        <c:lblAlgn val="ctr"/>
        <c:lblOffset val="100"/>
        <c:noMultiLvlLbl val="0"/>
      </c:catAx>
      <c:valAx>
        <c:axId val="31699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1</c:v>
                </c:pt>
                <c:pt idx="4">
                  <c:v>3</c:v>
                </c:pt>
                <c:pt idx="5">
                  <c:v>1</c:v>
                </c:pt>
                <c:pt idx="6">
                  <c:v>0</c:v>
                </c:pt>
              </c:numCache>
            </c:numRef>
          </c:val>
          <c:extLst>
            <c:ext xmlns:c16="http://schemas.microsoft.com/office/drawing/2014/chart" uri="{C3380CC4-5D6E-409C-BE32-E72D297353CC}">
              <c16:uniqueId val="{00000000-E345-4D5D-AD5E-927BEA55770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c:v>
                </c:pt>
                <c:pt idx="1">
                  <c:v>14</c:v>
                </c:pt>
                <c:pt idx="2">
                  <c:v>13</c:v>
                </c:pt>
                <c:pt idx="3">
                  <c:v>10</c:v>
                </c:pt>
                <c:pt idx="4">
                  <c:v>9</c:v>
                </c:pt>
                <c:pt idx="5">
                  <c:v>0</c:v>
                </c:pt>
                <c:pt idx="6">
                  <c:v>0</c:v>
                </c:pt>
              </c:numCache>
            </c:numRef>
          </c:val>
          <c:extLst>
            <c:ext xmlns:c16="http://schemas.microsoft.com/office/drawing/2014/chart" uri="{C3380CC4-5D6E-409C-BE32-E72D297353CC}">
              <c16:uniqueId val="{00000001-E345-4D5D-AD5E-927BEA55770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0</c:v>
                </c:pt>
                <c:pt idx="5">
                  <c:v>3</c:v>
                </c:pt>
                <c:pt idx="6">
                  <c:v>2</c:v>
                </c:pt>
              </c:numCache>
            </c:numRef>
          </c:val>
          <c:extLst>
            <c:ext xmlns:c16="http://schemas.microsoft.com/office/drawing/2014/chart" uri="{C3380CC4-5D6E-409C-BE32-E72D297353CC}">
              <c16:uniqueId val="{00000002-E345-4D5D-AD5E-927BEA55770E}"/>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6</c:v>
                </c:pt>
                <c:pt idx="2">
                  <c:v>5</c:v>
                </c:pt>
                <c:pt idx="3">
                  <c:v>2</c:v>
                </c:pt>
                <c:pt idx="4">
                  <c:v>2</c:v>
                </c:pt>
                <c:pt idx="5">
                  <c:v>0</c:v>
                </c:pt>
                <c:pt idx="6">
                  <c:v>0</c:v>
                </c:pt>
              </c:numCache>
            </c:numRef>
          </c:val>
          <c:extLst>
            <c:ext xmlns:c16="http://schemas.microsoft.com/office/drawing/2014/chart" uri="{C3380CC4-5D6E-409C-BE32-E72D297353CC}">
              <c16:uniqueId val="{00000003-E345-4D5D-AD5E-927BEA55770E}"/>
            </c:ext>
          </c:extLst>
        </c:ser>
        <c:dLbls>
          <c:showLegendKey val="0"/>
          <c:showVal val="0"/>
          <c:showCatName val="0"/>
          <c:showSerName val="0"/>
          <c:showPercent val="0"/>
          <c:showBubbleSize val="0"/>
        </c:dLbls>
        <c:gapWidth val="219"/>
        <c:overlap val="-27"/>
        <c:axId val="316993408"/>
        <c:axId val="55466912"/>
      </c:barChart>
      <c:catAx>
        <c:axId val="31699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66912"/>
        <c:crosses val="autoZero"/>
        <c:auto val="1"/>
        <c:lblAlgn val="ctr"/>
        <c:lblOffset val="100"/>
        <c:noMultiLvlLbl val="0"/>
      </c:catAx>
      <c:valAx>
        <c:axId val="5546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9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6</c:v>
                </c:pt>
                <c:pt idx="1">
                  <c:v>45</c:v>
                </c:pt>
                <c:pt idx="2">
                  <c:v>10</c:v>
                </c:pt>
                <c:pt idx="3">
                  <c:v>0</c:v>
                </c:pt>
              </c:numCache>
            </c:numRef>
          </c:val>
          <c:extLst>
            <c:ext xmlns:c16="http://schemas.microsoft.com/office/drawing/2014/chart" uri="{C3380CC4-5D6E-409C-BE32-E72D297353CC}">
              <c16:uniqueId val="{00000000-16B7-4984-ADC1-D3EA3CC963E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c:v>
                </c:pt>
                <c:pt idx="1">
                  <c:v>15</c:v>
                </c:pt>
                <c:pt idx="2">
                  <c:v>0</c:v>
                </c:pt>
                <c:pt idx="3">
                  <c:v>0</c:v>
                </c:pt>
              </c:numCache>
            </c:numRef>
          </c:val>
          <c:extLst>
            <c:ext xmlns:c16="http://schemas.microsoft.com/office/drawing/2014/chart" uri="{C3380CC4-5D6E-409C-BE32-E72D297353CC}">
              <c16:uniqueId val="{00000001-16B7-4984-ADC1-D3EA3CC963E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0</c:v>
                </c:pt>
                <c:pt idx="1">
                  <c:v>3</c:v>
                </c:pt>
                <c:pt idx="2">
                  <c:v>1</c:v>
                </c:pt>
                <c:pt idx="3">
                  <c:v>17</c:v>
                </c:pt>
              </c:numCache>
            </c:numRef>
          </c:val>
          <c:extLst>
            <c:ext xmlns:c16="http://schemas.microsoft.com/office/drawing/2014/chart" uri="{C3380CC4-5D6E-409C-BE32-E72D297353CC}">
              <c16:uniqueId val="{00000002-16B7-4984-ADC1-D3EA3CC963EC}"/>
            </c:ext>
          </c:extLst>
        </c:ser>
        <c:dLbls>
          <c:showLegendKey val="0"/>
          <c:showVal val="0"/>
          <c:showCatName val="0"/>
          <c:showSerName val="0"/>
          <c:showPercent val="0"/>
          <c:showBubbleSize val="0"/>
        </c:dLbls>
        <c:gapWidth val="150"/>
        <c:overlap val="100"/>
        <c:axId val="55466584"/>
        <c:axId val="55468224"/>
      </c:barChart>
      <c:catAx>
        <c:axId val="5546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68224"/>
        <c:crosses val="autoZero"/>
        <c:auto val="1"/>
        <c:lblAlgn val="ctr"/>
        <c:lblOffset val="100"/>
        <c:noMultiLvlLbl val="0"/>
      </c:catAx>
      <c:valAx>
        <c:axId val="55468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6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0</c:v>
                </c:pt>
                <c:pt idx="1">
                  <c:v>1</c:v>
                </c:pt>
                <c:pt idx="2">
                  <c:v>11</c:v>
                </c:pt>
                <c:pt idx="3">
                  <c:v>5</c:v>
                </c:pt>
              </c:numCache>
            </c:numRef>
          </c:val>
          <c:extLst>
            <c:ext xmlns:c16="http://schemas.microsoft.com/office/drawing/2014/chart" uri="{C3380CC4-5D6E-409C-BE32-E72D297353CC}">
              <c16:uniqueId val="{00000000-6C45-49AA-859E-3873E7205ECE}"/>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1-6C45-49AA-859E-3873E7205ECE}"/>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5</c:v>
                </c:pt>
                <c:pt idx="1">
                  <c:v>52</c:v>
                </c:pt>
                <c:pt idx="2">
                  <c:v>0</c:v>
                </c:pt>
                <c:pt idx="3">
                  <c:v>12</c:v>
                </c:pt>
              </c:numCache>
            </c:numRef>
          </c:val>
          <c:extLst>
            <c:ext xmlns:c16="http://schemas.microsoft.com/office/drawing/2014/chart" uri="{C3380CC4-5D6E-409C-BE32-E72D297353CC}">
              <c16:uniqueId val="{00000002-6C45-49AA-859E-3873E7205ECE}"/>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2</c:v>
                </c:pt>
                <c:pt idx="1">
                  <c:v>9</c:v>
                </c:pt>
                <c:pt idx="2">
                  <c:v>0</c:v>
                </c:pt>
                <c:pt idx="3">
                  <c:v>0</c:v>
                </c:pt>
              </c:numCache>
            </c:numRef>
          </c:val>
          <c:extLst>
            <c:ext xmlns:c16="http://schemas.microsoft.com/office/drawing/2014/chart" uri="{C3380CC4-5D6E-409C-BE32-E72D297353CC}">
              <c16:uniqueId val="{00000003-6C45-49AA-859E-3873E7205ECE}"/>
            </c:ext>
          </c:extLst>
        </c:ser>
        <c:dLbls>
          <c:showLegendKey val="0"/>
          <c:showVal val="0"/>
          <c:showCatName val="0"/>
          <c:showSerName val="0"/>
          <c:showPercent val="0"/>
          <c:showBubbleSize val="0"/>
        </c:dLbls>
        <c:gapWidth val="150"/>
        <c:overlap val="100"/>
        <c:axId val="55458384"/>
        <c:axId val="312580288"/>
      </c:barChart>
      <c:catAx>
        <c:axId val="5545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80288"/>
        <c:crosses val="autoZero"/>
        <c:auto val="1"/>
        <c:lblAlgn val="ctr"/>
        <c:lblOffset val="100"/>
        <c:noMultiLvlLbl val="0"/>
      </c:catAx>
      <c:valAx>
        <c:axId val="312580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5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DDE0-4D0D-8840-55ED59E87F2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DE0-4D0D-8840-55ED59E87F2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DE0-4D0D-8840-55ED59E87F2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DDE0-4D0D-8840-55ED59E87F28}"/>
            </c:ext>
          </c:extLst>
        </c:ser>
        <c:dLbls>
          <c:showLegendKey val="0"/>
          <c:showVal val="0"/>
          <c:showCatName val="0"/>
          <c:showSerName val="0"/>
          <c:showPercent val="0"/>
          <c:showBubbleSize val="0"/>
        </c:dLbls>
        <c:smooth val="0"/>
        <c:axId val="314128392"/>
        <c:axId val="314122816"/>
      </c:lineChart>
      <c:dateAx>
        <c:axId val="31412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22816"/>
        <c:crosses val="autoZero"/>
        <c:auto val="1"/>
        <c:lblOffset val="100"/>
        <c:baseTimeUnit val="days"/>
      </c:dateAx>
      <c:valAx>
        <c:axId val="31412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2579</c:v>
                </c:pt>
                <c:pt idx="1">
                  <c:v>14896</c:v>
                </c:pt>
                <c:pt idx="2">
                  <c:v>207</c:v>
                </c:pt>
                <c:pt idx="3">
                  <c:v>525</c:v>
                </c:pt>
              </c:numCache>
            </c:numRef>
          </c:val>
          <c:extLst>
            <c:ext xmlns:c16="http://schemas.microsoft.com/office/drawing/2014/chart" uri="{C3380CC4-5D6E-409C-BE32-E72D297353CC}">
              <c16:uniqueId val="{00000000-7B6C-42C1-9516-9D7D8D086DD1}"/>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399</c:v>
                </c:pt>
                <c:pt idx="1">
                  <c:v>923</c:v>
                </c:pt>
                <c:pt idx="2">
                  <c:v>20</c:v>
                </c:pt>
                <c:pt idx="3">
                  <c:v>73</c:v>
                </c:pt>
              </c:numCache>
            </c:numRef>
          </c:val>
          <c:extLst>
            <c:ext xmlns:c16="http://schemas.microsoft.com/office/drawing/2014/chart" uri="{C3380CC4-5D6E-409C-BE32-E72D297353CC}">
              <c16:uniqueId val="{00000001-7B6C-42C1-9516-9D7D8D086DD1}"/>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c:v>
                </c:pt>
                <c:pt idx="1">
                  <c:v>33</c:v>
                </c:pt>
                <c:pt idx="2">
                  <c:v>0</c:v>
                </c:pt>
                <c:pt idx="3">
                  <c:v>0</c:v>
                </c:pt>
              </c:numCache>
            </c:numRef>
          </c:val>
          <c:extLst>
            <c:ext xmlns:c16="http://schemas.microsoft.com/office/drawing/2014/chart" uri="{C3380CC4-5D6E-409C-BE32-E72D297353CC}">
              <c16:uniqueId val="{00000002-7B6C-42C1-9516-9D7D8D086DD1}"/>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2</c:v>
                </c:pt>
                <c:pt idx="1">
                  <c:v>14</c:v>
                </c:pt>
                <c:pt idx="2">
                  <c:v>0</c:v>
                </c:pt>
                <c:pt idx="3">
                  <c:v>1</c:v>
                </c:pt>
              </c:numCache>
            </c:numRef>
          </c:val>
          <c:extLst>
            <c:ext xmlns:c16="http://schemas.microsoft.com/office/drawing/2014/chart" uri="{C3380CC4-5D6E-409C-BE32-E72D297353CC}">
              <c16:uniqueId val="{00000003-7B6C-42C1-9516-9D7D8D086DD1}"/>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5</c:v>
                </c:pt>
                <c:pt idx="2">
                  <c:v>0</c:v>
                </c:pt>
                <c:pt idx="3">
                  <c:v>0</c:v>
                </c:pt>
              </c:numCache>
            </c:numRef>
          </c:val>
          <c:extLst>
            <c:ext xmlns:c16="http://schemas.microsoft.com/office/drawing/2014/chart" uri="{C3380CC4-5D6E-409C-BE32-E72D297353CC}">
              <c16:uniqueId val="{00000004-7B6C-42C1-9516-9D7D8D086DD1}"/>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7</c:v>
                </c:pt>
                <c:pt idx="2">
                  <c:v>0</c:v>
                </c:pt>
                <c:pt idx="3">
                  <c:v>1</c:v>
                </c:pt>
              </c:numCache>
            </c:numRef>
          </c:val>
          <c:extLst>
            <c:ext xmlns:c16="http://schemas.microsoft.com/office/drawing/2014/chart" uri="{C3380CC4-5D6E-409C-BE32-E72D297353CC}">
              <c16:uniqueId val="{00000005-7B6C-42C1-9516-9D7D8D086DD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74</c:v>
                </c:pt>
                <c:pt idx="1">
                  <c:v>664</c:v>
                </c:pt>
                <c:pt idx="2">
                  <c:v>58</c:v>
                </c:pt>
                <c:pt idx="3">
                  <c:v>72</c:v>
                </c:pt>
              </c:numCache>
            </c:numRef>
          </c:val>
          <c:extLst>
            <c:ext xmlns:c16="http://schemas.microsoft.com/office/drawing/2014/chart" uri="{C3380CC4-5D6E-409C-BE32-E72D297353CC}">
              <c16:uniqueId val="{00000006-7B6C-42C1-9516-9D7D8D086DD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410</c:v>
                </c:pt>
                <c:pt idx="1">
                  <c:v>429</c:v>
                </c:pt>
                <c:pt idx="2">
                  <c:v>18</c:v>
                </c:pt>
                <c:pt idx="3">
                  <c:v>70</c:v>
                </c:pt>
              </c:numCache>
            </c:numRef>
          </c:val>
          <c:extLst>
            <c:ext xmlns:c16="http://schemas.microsoft.com/office/drawing/2014/chart" uri="{C3380CC4-5D6E-409C-BE32-E72D297353CC}">
              <c16:uniqueId val="{00000007-7B6C-42C1-9516-9D7D8D086DD1}"/>
            </c:ext>
          </c:extLst>
        </c:ser>
        <c:dLbls>
          <c:showLegendKey val="0"/>
          <c:showVal val="0"/>
          <c:showCatName val="0"/>
          <c:showSerName val="0"/>
          <c:showPercent val="0"/>
          <c:showBubbleSize val="0"/>
        </c:dLbls>
        <c:gapWidth val="150"/>
        <c:overlap val="100"/>
        <c:axId val="408692584"/>
        <c:axId val="408686024"/>
      </c:barChart>
      <c:catAx>
        <c:axId val="40869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6024"/>
        <c:crosses val="autoZero"/>
        <c:auto val="1"/>
        <c:lblAlgn val="ctr"/>
        <c:lblOffset val="100"/>
        <c:noMultiLvlLbl val="0"/>
      </c:catAx>
      <c:valAx>
        <c:axId val="408686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Photo</c:v>
                </c:pt>
                <c:pt idx="1">
                  <c:v>Video</c:v>
                </c:pt>
                <c:pt idx="2">
                  <c:v>Album</c:v>
                </c:pt>
                <c:pt idx="3">
                  <c:v>Link</c:v>
                </c:pt>
              </c:strCache>
            </c:strRef>
          </c:cat>
          <c:val>
            <c:numRef>
              <c:f>Sheet1!$B$2:$B$5</c:f>
              <c:numCache>
                <c:formatCode>General</c:formatCode>
                <c:ptCount val="4"/>
                <c:pt idx="0">
                  <c:v>6.6053885271351906E-2</c:v>
                </c:pt>
                <c:pt idx="1">
                  <c:v>3.7497704865685098E-3</c:v>
                </c:pt>
                <c:pt idx="2">
                  <c:v>0</c:v>
                </c:pt>
                <c:pt idx="3">
                  <c:v>0</c:v>
                </c:pt>
              </c:numCache>
            </c:numRef>
          </c:val>
          <c:extLst>
            <c:ext xmlns:c16="http://schemas.microsoft.com/office/drawing/2014/chart" uri="{C3380CC4-5D6E-409C-BE32-E72D297353CC}">
              <c16:uniqueId val="{00000000-B02C-416A-A7E6-30D4C6D0AC69}"/>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Photo</c:v>
                </c:pt>
                <c:pt idx="1">
                  <c:v>Video</c:v>
                </c:pt>
                <c:pt idx="2">
                  <c:v>Album</c:v>
                </c:pt>
                <c:pt idx="3">
                  <c:v>Link</c:v>
                </c:pt>
              </c:strCache>
            </c:strRef>
          </c:cat>
          <c:val>
            <c:numRef>
              <c:f>Sheet1!$C$2:$C$5</c:f>
              <c:numCache>
                <c:formatCode>General</c:formatCode>
                <c:ptCount val="4"/>
                <c:pt idx="0">
                  <c:v>3.16431934051606E-2</c:v>
                </c:pt>
                <c:pt idx="1">
                  <c:v>4.9889468098383198E-3</c:v>
                </c:pt>
                <c:pt idx="2">
                  <c:v>4.6999718001691998E-3</c:v>
                </c:pt>
                <c:pt idx="3">
                  <c:v>2.2999448013247699E-3</c:v>
                </c:pt>
              </c:numCache>
            </c:numRef>
          </c:val>
          <c:extLst>
            <c:ext xmlns:c16="http://schemas.microsoft.com/office/drawing/2014/chart" uri="{C3380CC4-5D6E-409C-BE32-E72D297353CC}">
              <c16:uniqueId val="{00000001-B02C-416A-A7E6-30D4C6D0AC69}"/>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Photo</c:v>
                </c:pt>
                <c:pt idx="1">
                  <c:v>Video</c:v>
                </c:pt>
                <c:pt idx="2">
                  <c:v>Album</c:v>
                </c:pt>
                <c:pt idx="3">
                  <c:v>Link</c:v>
                </c:pt>
              </c:strCache>
            </c:strRef>
          </c:cat>
          <c:val>
            <c:numRef>
              <c:f>Sheet1!$D$2:$D$5</c:f>
              <c:numCache>
                <c:formatCode>General</c:formatCode>
                <c:ptCount val="4"/>
                <c:pt idx="0">
                  <c:v>0</c:v>
                </c:pt>
                <c:pt idx="1">
                  <c:v>0</c:v>
                </c:pt>
                <c:pt idx="2">
                  <c:v>1.79242012976145E-2</c:v>
                </c:pt>
                <c:pt idx="3">
                  <c:v>0</c:v>
                </c:pt>
              </c:numCache>
            </c:numRef>
          </c:val>
          <c:extLst>
            <c:ext xmlns:c16="http://schemas.microsoft.com/office/drawing/2014/chart" uri="{C3380CC4-5D6E-409C-BE32-E72D297353CC}">
              <c16:uniqueId val="{00000002-B02C-416A-A7E6-30D4C6D0AC69}"/>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Photo</c:v>
                </c:pt>
                <c:pt idx="1">
                  <c:v>Video</c:v>
                </c:pt>
                <c:pt idx="2">
                  <c:v>Album</c:v>
                </c:pt>
                <c:pt idx="3">
                  <c:v>Link</c:v>
                </c:pt>
              </c:strCache>
            </c:strRef>
          </c:cat>
          <c:val>
            <c:numRef>
              <c:f>Sheet1!$E$2:$E$5</c:f>
              <c:numCache>
                <c:formatCode>General</c:formatCode>
                <c:ptCount val="4"/>
                <c:pt idx="0">
                  <c:v>2.5084152284934299E-3</c:v>
                </c:pt>
                <c:pt idx="1">
                  <c:v>0</c:v>
                </c:pt>
                <c:pt idx="2">
                  <c:v>3.65427169595825E-3</c:v>
                </c:pt>
                <c:pt idx="3">
                  <c:v>0</c:v>
                </c:pt>
              </c:numCache>
            </c:numRef>
          </c:val>
          <c:extLst>
            <c:ext xmlns:c16="http://schemas.microsoft.com/office/drawing/2014/chart" uri="{C3380CC4-5D6E-409C-BE32-E72D297353CC}">
              <c16:uniqueId val="{00000003-B02C-416A-A7E6-30D4C6D0AC69}"/>
            </c:ext>
          </c:extLst>
        </c:ser>
        <c:dLbls>
          <c:showLegendKey val="0"/>
          <c:showVal val="0"/>
          <c:showCatName val="0"/>
          <c:showSerName val="0"/>
          <c:showPercent val="0"/>
          <c:showBubbleSize val="0"/>
        </c:dLbls>
        <c:gapWidth val="219"/>
        <c:overlap val="-27"/>
        <c:axId val="403889640"/>
        <c:axId val="403888984"/>
      </c:barChart>
      <c:catAx>
        <c:axId val="40388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8984"/>
        <c:crosses val="autoZero"/>
        <c:auto val="1"/>
        <c:lblAlgn val="ctr"/>
        <c:lblOffset val="100"/>
        <c:noMultiLvlLbl val="0"/>
      </c:catAx>
      <c:valAx>
        <c:axId val="40388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1.6549570343948701E-3</c:v>
                </c:pt>
                <c:pt idx="1">
                  <c:v>0</c:v>
                </c:pt>
                <c:pt idx="2">
                  <c:v>0</c:v>
                </c:pt>
                <c:pt idx="3">
                  <c:v>0</c:v>
                </c:pt>
                <c:pt idx="4">
                  <c:v>0</c:v>
                </c:pt>
                <c:pt idx="5">
                  <c:v>0</c:v>
                </c:pt>
                <c:pt idx="6">
                  <c:v>0</c:v>
                </c:pt>
                <c:pt idx="7">
                  <c:v>0</c:v>
                </c:pt>
                <c:pt idx="8">
                  <c:v>0</c:v>
                </c:pt>
                <c:pt idx="9">
                  <c:v>0</c:v>
                </c:pt>
                <c:pt idx="10">
                  <c:v>0</c:v>
                </c:pt>
                <c:pt idx="11">
                  <c:v>0</c:v>
                </c:pt>
                <c:pt idx="12">
                  <c:v>4.4800729277958296E-3</c:v>
                </c:pt>
                <c:pt idx="13">
                  <c:v>3.0193060271192099E-3</c:v>
                </c:pt>
                <c:pt idx="14">
                  <c:v>0</c:v>
                </c:pt>
                <c:pt idx="15">
                  <c:v>0</c:v>
                </c:pt>
                <c:pt idx="16">
                  <c:v>0</c:v>
                </c:pt>
                <c:pt idx="17">
                  <c:v>0</c:v>
                </c:pt>
                <c:pt idx="18">
                  <c:v>3.11693675248308E-3</c:v>
                </c:pt>
                <c:pt idx="19">
                  <c:v>0</c:v>
                </c:pt>
                <c:pt idx="20">
                  <c:v>9.1564565681990402E-3</c:v>
                </c:pt>
                <c:pt idx="21">
                  <c:v>0</c:v>
                </c:pt>
                <c:pt idx="22">
                  <c:v>0</c:v>
                </c:pt>
                <c:pt idx="23">
                  <c:v>1.94834736305797E-3</c:v>
                </c:pt>
                <c:pt idx="24">
                  <c:v>0</c:v>
                </c:pt>
                <c:pt idx="25">
                  <c:v>0</c:v>
                </c:pt>
                <c:pt idx="26">
                  <c:v>0</c:v>
                </c:pt>
                <c:pt idx="27">
                  <c:v>0.31439371797120103</c:v>
                </c:pt>
                <c:pt idx="28">
                  <c:v>0</c:v>
                </c:pt>
                <c:pt idx="29">
                  <c:v>0</c:v>
                </c:pt>
                <c:pt idx="30">
                  <c:v>0</c:v>
                </c:pt>
              </c:numCache>
            </c:numRef>
          </c:val>
          <c:smooth val="0"/>
          <c:extLst>
            <c:ext xmlns:c16="http://schemas.microsoft.com/office/drawing/2014/chart" uri="{C3380CC4-5D6E-409C-BE32-E72D297353CC}">
              <c16:uniqueId val="{00000000-DA56-44CD-BDD1-F3B1D7D6FA3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4.7668144379142399E-3</c:v>
                </c:pt>
                <c:pt idx="3">
                  <c:v>1.5300122400979201E-2</c:v>
                </c:pt>
                <c:pt idx="4">
                  <c:v>4.3333116667750001E-3</c:v>
                </c:pt>
                <c:pt idx="5">
                  <c:v>2.4067292416269499E-2</c:v>
                </c:pt>
                <c:pt idx="6">
                  <c:v>4.2002730177461501E-3</c:v>
                </c:pt>
                <c:pt idx="7">
                  <c:v>0</c:v>
                </c:pt>
                <c:pt idx="8">
                  <c:v>0</c:v>
                </c:pt>
                <c:pt idx="9">
                  <c:v>1.8999981000019001E-2</c:v>
                </c:pt>
                <c:pt idx="10">
                  <c:v>3.7749433758493601E-3</c:v>
                </c:pt>
                <c:pt idx="11">
                  <c:v>3.47993040139197E-3</c:v>
                </c:pt>
                <c:pt idx="12">
                  <c:v>1.5699686006279901E-2</c:v>
                </c:pt>
                <c:pt idx="13">
                  <c:v>0</c:v>
                </c:pt>
                <c:pt idx="14">
                  <c:v>0</c:v>
                </c:pt>
                <c:pt idx="15">
                  <c:v>0</c:v>
                </c:pt>
                <c:pt idx="16">
                  <c:v>3.9702540962621602E-2</c:v>
                </c:pt>
                <c:pt idx="17">
                  <c:v>4.4403729913312699E-2</c:v>
                </c:pt>
                <c:pt idx="18">
                  <c:v>9.15091509150915E-2</c:v>
                </c:pt>
                <c:pt idx="19">
                  <c:v>5.3256444029727602E-3</c:v>
                </c:pt>
                <c:pt idx="20">
                  <c:v>3.52051751607486E-2</c:v>
                </c:pt>
                <c:pt idx="21">
                  <c:v>0</c:v>
                </c:pt>
                <c:pt idx="22">
                  <c:v>0</c:v>
                </c:pt>
                <c:pt idx="23">
                  <c:v>4.0248895005796301E-2</c:v>
                </c:pt>
                <c:pt idx="24">
                  <c:v>4.5790394419533198E-2</c:v>
                </c:pt>
                <c:pt idx="25">
                  <c:v>0.14496363073215601</c:v>
                </c:pt>
                <c:pt idx="26">
                  <c:v>2.1003633628617802E-3</c:v>
                </c:pt>
                <c:pt idx="27">
                  <c:v>3.60046445991533E-3</c:v>
                </c:pt>
                <c:pt idx="28">
                  <c:v>0</c:v>
                </c:pt>
                <c:pt idx="29">
                  <c:v>0</c:v>
                </c:pt>
                <c:pt idx="30">
                  <c:v>1.93328693444691E-3</c:v>
                </c:pt>
              </c:numCache>
            </c:numRef>
          </c:val>
          <c:smooth val="0"/>
          <c:extLst>
            <c:ext xmlns:c16="http://schemas.microsoft.com/office/drawing/2014/chart" uri="{C3380CC4-5D6E-409C-BE32-E72D297353CC}">
              <c16:uniqueId val="{00000001-DA56-44CD-BDD1-F3B1D7D6FA3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1.2364398341869099E-2</c:v>
                </c:pt>
                <c:pt idx="1">
                  <c:v>4.2299257485341697E-2</c:v>
                </c:pt>
                <c:pt idx="2">
                  <c:v>0</c:v>
                </c:pt>
                <c:pt idx="3">
                  <c:v>5.8564772638538204E-3</c:v>
                </c:pt>
                <c:pt idx="4">
                  <c:v>7.8087887917851501E-3</c:v>
                </c:pt>
                <c:pt idx="5">
                  <c:v>3.2538102117579699E-3</c:v>
                </c:pt>
                <c:pt idx="6">
                  <c:v>0</c:v>
                </c:pt>
                <c:pt idx="7">
                  <c:v>7.8094494338149202E-3</c:v>
                </c:pt>
                <c:pt idx="8">
                  <c:v>0</c:v>
                </c:pt>
                <c:pt idx="9">
                  <c:v>1.36656471660051E-2</c:v>
                </c:pt>
                <c:pt idx="10">
                  <c:v>0</c:v>
                </c:pt>
                <c:pt idx="11">
                  <c:v>0</c:v>
                </c:pt>
                <c:pt idx="12">
                  <c:v>1.04124637190717E-2</c:v>
                </c:pt>
                <c:pt idx="13">
                  <c:v>0</c:v>
                </c:pt>
                <c:pt idx="14">
                  <c:v>0</c:v>
                </c:pt>
                <c:pt idx="15">
                  <c:v>0</c:v>
                </c:pt>
                <c:pt idx="16">
                  <c:v>0</c:v>
                </c:pt>
                <c:pt idx="17">
                  <c:v>0</c:v>
                </c:pt>
                <c:pt idx="18">
                  <c:v>0</c:v>
                </c:pt>
                <c:pt idx="19">
                  <c:v>0</c:v>
                </c:pt>
                <c:pt idx="20">
                  <c:v>0</c:v>
                </c:pt>
                <c:pt idx="21">
                  <c:v>0</c:v>
                </c:pt>
                <c:pt idx="22">
                  <c:v>0</c:v>
                </c:pt>
                <c:pt idx="23">
                  <c:v>0</c:v>
                </c:pt>
                <c:pt idx="24">
                  <c:v>0</c:v>
                </c:pt>
                <c:pt idx="25">
                  <c:v>0</c:v>
                </c:pt>
                <c:pt idx="26">
                  <c:v>3.8389214582696202E-2</c:v>
                </c:pt>
                <c:pt idx="27">
                  <c:v>0</c:v>
                </c:pt>
                <c:pt idx="28">
                  <c:v>4.4896737503741402E-2</c:v>
                </c:pt>
                <c:pt idx="29">
                  <c:v>1.0410702201863501E-2</c:v>
                </c:pt>
                <c:pt idx="30">
                  <c:v>0</c:v>
                </c:pt>
              </c:numCache>
            </c:numRef>
          </c:val>
          <c:smooth val="0"/>
          <c:extLst>
            <c:ext xmlns:c16="http://schemas.microsoft.com/office/drawing/2014/chart" uri="{C3380CC4-5D6E-409C-BE32-E72D297353CC}">
              <c16:uniqueId val="{00000002-DA56-44CD-BDD1-F3B1D7D6FA3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0</c:v>
                </c:pt>
                <c:pt idx="1">
                  <c:v>0</c:v>
                </c:pt>
                <c:pt idx="2">
                  <c:v>0</c:v>
                </c:pt>
                <c:pt idx="3">
                  <c:v>3.3861551835849598E-3</c:v>
                </c:pt>
                <c:pt idx="4">
                  <c:v>2.2801941683056898E-3</c:v>
                </c:pt>
                <c:pt idx="5">
                  <c:v>0</c:v>
                </c:pt>
                <c:pt idx="6">
                  <c:v>0</c:v>
                </c:pt>
                <c:pt idx="7">
                  <c:v>0</c:v>
                </c:pt>
                <c:pt idx="8">
                  <c:v>0</c:v>
                </c:pt>
                <c:pt idx="9">
                  <c:v>0</c:v>
                </c:pt>
                <c:pt idx="10">
                  <c:v>1.63537860322968E-3</c:v>
                </c:pt>
                <c:pt idx="11">
                  <c:v>0</c:v>
                </c:pt>
                <c:pt idx="12">
                  <c:v>2.1608624591400601E-3</c:v>
                </c:pt>
                <c:pt idx="13">
                  <c:v>0</c:v>
                </c:pt>
                <c:pt idx="14">
                  <c:v>0</c:v>
                </c:pt>
                <c:pt idx="15">
                  <c:v>0</c:v>
                </c:pt>
                <c:pt idx="16">
                  <c:v>0</c:v>
                </c:pt>
                <c:pt idx="17">
                  <c:v>1.50946764357662E-3</c:v>
                </c:pt>
                <c:pt idx="18">
                  <c:v>3.8083756686818201E-3</c:v>
                </c:pt>
                <c:pt idx="19">
                  <c:v>0</c:v>
                </c:pt>
                <c:pt idx="20">
                  <c:v>2.9233292844675299E-3</c:v>
                </c:pt>
                <c:pt idx="21">
                  <c:v>0</c:v>
                </c:pt>
                <c:pt idx="22">
                  <c:v>0</c:v>
                </c:pt>
                <c:pt idx="23">
                  <c:v>4.9876162738043796E-3</c:v>
                </c:pt>
                <c:pt idx="24">
                  <c:v>1.69140564265933E-3</c:v>
                </c:pt>
                <c:pt idx="25">
                  <c:v>3.5148999511138701E-3</c:v>
                </c:pt>
                <c:pt idx="26">
                  <c:v>0</c:v>
                </c:pt>
                <c:pt idx="27">
                  <c:v>0</c:v>
                </c:pt>
                <c:pt idx="28">
                  <c:v>0</c:v>
                </c:pt>
                <c:pt idx="29">
                  <c:v>0</c:v>
                </c:pt>
                <c:pt idx="30">
                  <c:v>4.7097868079516696E-3</c:v>
                </c:pt>
              </c:numCache>
            </c:numRef>
          </c:val>
          <c:smooth val="0"/>
          <c:extLst>
            <c:ext xmlns:c16="http://schemas.microsoft.com/office/drawing/2014/chart" uri="{C3380CC4-5D6E-409C-BE32-E72D297353CC}">
              <c16:uniqueId val="{00000003-DA56-44CD-BDD1-F3B1D7D6FA38}"/>
            </c:ext>
          </c:extLst>
        </c:ser>
        <c:dLbls>
          <c:showLegendKey val="0"/>
          <c:showVal val="0"/>
          <c:showCatName val="0"/>
          <c:showSerName val="0"/>
          <c:showPercent val="0"/>
          <c:showBubbleSize val="0"/>
        </c:dLbls>
        <c:smooth val="0"/>
        <c:axId val="403897512"/>
        <c:axId val="403897840"/>
      </c:lineChart>
      <c:dateAx>
        <c:axId val="40389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97840"/>
        <c:crosses val="autoZero"/>
        <c:auto val="1"/>
        <c:lblOffset val="100"/>
        <c:baseTimeUnit val="days"/>
      </c:dateAx>
      <c:valAx>
        <c:axId val="40389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9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1.9477932962798099E-3</c:v>
                </c:pt>
                <c:pt idx="2">
                  <c:v>3.1164692740477001E-3</c:v>
                </c:pt>
                <c:pt idx="3">
                  <c:v>4.4799245814435701E-3</c:v>
                </c:pt>
                <c:pt idx="4">
                  <c:v>0.108816718818832</c:v>
                </c:pt>
                <c:pt idx="5">
                  <c:v>1.6556243018378399E-3</c:v>
                </c:pt>
              </c:numCache>
            </c:numRef>
          </c:val>
          <c:extLst>
            <c:ext xmlns:c16="http://schemas.microsoft.com/office/drawing/2014/chart" uri="{C3380CC4-5D6E-409C-BE32-E72D297353CC}">
              <c16:uniqueId val="{00000000-12F6-4CCE-8083-226F16288D8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2.3376821240553899E-2</c:v>
                </c:pt>
                <c:pt idx="1">
                  <c:v>2.7050405756086301E-2</c:v>
                </c:pt>
                <c:pt idx="2">
                  <c:v>4.9862286395834399E-2</c:v>
                </c:pt>
                <c:pt idx="3">
                  <c:v>1.13401701025515E-2</c:v>
                </c:pt>
                <c:pt idx="4">
                  <c:v>1.7711376781762801E-2</c:v>
                </c:pt>
              </c:numCache>
            </c:numRef>
          </c:val>
          <c:extLst>
            <c:ext xmlns:c16="http://schemas.microsoft.com/office/drawing/2014/chart" uri="{C3380CC4-5D6E-409C-BE32-E72D297353CC}">
              <c16:uniqueId val="{00000001-12F6-4CCE-8083-226F16288D8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1.3665202537823299E-2</c:v>
                </c:pt>
                <c:pt idx="1">
                  <c:v>5.8565153733528604E-3</c:v>
                </c:pt>
                <c:pt idx="2">
                  <c:v>7.8086871644704701E-3</c:v>
                </c:pt>
                <c:pt idx="3">
                  <c:v>1.73526381432677E-2</c:v>
                </c:pt>
                <c:pt idx="5">
                  <c:v>2.1690797679084699E-2</c:v>
                </c:pt>
                <c:pt idx="6">
                  <c:v>2.63543191800878E-2</c:v>
                </c:pt>
              </c:numCache>
            </c:numRef>
          </c:val>
          <c:extLst>
            <c:ext xmlns:c16="http://schemas.microsoft.com/office/drawing/2014/chart" uri="{C3380CC4-5D6E-409C-BE32-E72D297353CC}">
              <c16:uniqueId val="{00000002-12F6-4CCE-8083-226F16288D8F}"/>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4.8307863093570696E-3</c:v>
                </c:pt>
                <c:pt idx="1">
                  <c:v>2.1722327699793499E-3</c:v>
                </c:pt>
                <c:pt idx="2">
                  <c:v>3.07354726259765E-3</c:v>
                </c:pt>
                <c:pt idx="3">
                  <c:v>2.1398113853528002E-3</c:v>
                </c:pt>
                <c:pt idx="4">
                  <c:v>2.8855032317636202E-3</c:v>
                </c:pt>
              </c:numCache>
            </c:numRef>
          </c:val>
          <c:extLst>
            <c:ext xmlns:c16="http://schemas.microsoft.com/office/drawing/2014/chart" uri="{C3380CC4-5D6E-409C-BE32-E72D297353CC}">
              <c16:uniqueId val="{00000003-12F6-4CCE-8083-226F16288D8F}"/>
            </c:ext>
          </c:extLst>
        </c:ser>
        <c:dLbls>
          <c:showLegendKey val="0"/>
          <c:showVal val="0"/>
          <c:showCatName val="0"/>
          <c:showSerName val="0"/>
          <c:showPercent val="0"/>
          <c:showBubbleSize val="0"/>
        </c:dLbls>
        <c:gapWidth val="219"/>
        <c:overlap val="-27"/>
        <c:axId val="403901448"/>
        <c:axId val="403901776"/>
      </c:barChart>
      <c:catAx>
        <c:axId val="40390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901776"/>
        <c:crosses val="autoZero"/>
        <c:auto val="1"/>
        <c:lblAlgn val="ctr"/>
        <c:lblOffset val="100"/>
        <c:noMultiLvlLbl val="0"/>
      </c:catAx>
      <c:valAx>
        <c:axId val="40390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90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1.65560817792529E-3</c:v>
                </c:pt>
                <c:pt idx="3">
                  <c:v>0</c:v>
                </c:pt>
                <c:pt idx="4">
                  <c:v>0</c:v>
                </c:pt>
                <c:pt idx="5">
                  <c:v>0</c:v>
                </c:pt>
                <c:pt idx="6">
                  <c:v>0</c:v>
                </c:pt>
                <c:pt idx="7">
                  <c:v>0</c:v>
                </c:pt>
                <c:pt idx="8">
                  <c:v>0</c:v>
                </c:pt>
                <c:pt idx="9">
                  <c:v>0</c:v>
                </c:pt>
                <c:pt idx="10">
                  <c:v>0</c:v>
                </c:pt>
                <c:pt idx="11">
                  <c:v>0</c:v>
                </c:pt>
                <c:pt idx="12">
                  <c:v>0</c:v>
                </c:pt>
                <c:pt idx="13">
                  <c:v>0</c:v>
                </c:pt>
                <c:pt idx="14">
                  <c:v>0.314273387656759</c:v>
                </c:pt>
                <c:pt idx="15">
                  <c:v>0</c:v>
                </c:pt>
                <c:pt idx="16">
                  <c:v>3.1164389231534899E-3</c:v>
                </c:pt>
                <c:pt idx="17">
                  <c:v>5.1940648719224804E-3</c:v>
                </c:pt>
                <c:pt idx="18">
                  <c:v>0</c:v>
                </c:pt>
                <c:pt idx="19">
                  <c:v>3.01905020680494E-3</c:v>
                </c:pt>
                <c:pt idx="20">
                  <c:v>0</c:v>
                </c:pt>
                <c:pt idx="21">
                  <c:v>0</c:v>
                </c:pt>
                <c:pt idx="22">
                  <c:v>0</c:v>
                </c:pt>
                <c:pt idx="23">
                  <c:v>0</c:v>
                </c:pt>
              </c:numCache>
            </c:numRef>
          </c:val>
          <c:smooth val="0"/>
          <c:extLst>
            <c:ext xmlns:c16="http://schemas.microsoft.com/office/drawing/2014/chart" uri="{C3380CC4-5D6E-409C-BE32-E72D297353CC}">
              <c16:uniqueId val="{00000000-670D-4505-B95C-FC34AD0D121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2.3000437008303199E-3</c:v>
                </c:pt>
                <c:pt idx="1">
                  <c:v>0</c:v>
                </c:pt>
                <c:pt idx="2">
                  <c:v>0</c:v>
                </c:pt>
                <c:pt idx="3">
                  <c:v>0</c:v>
                </c:pt>
                <c:pt idx="4">
                  <c:v>0</c:v>
                </c:pt>
                <c:pt idx="5">
                  <c:v>0</c:v>
                </c:pt>
                <c:pt idx="6">
                  <c:v>0</c:v>
                </c:pt>
                <c:pt idx="7">
                  <c:v>0</c:v>
                </c:pt>
                <c:pt idx="8">
                  <c:v>0</c:v>
                </c:pt>
                <c:pt idx="9">
                  <c:v>0</c:v>
                </c:pt>
                <c:pt idx="10">
                  <c:v>0</c:v>
                </c:pt>
                <c:pt idx="11">
                  <c:v>0</c:v>
                </c:pt>
                <c:pt idx="12">
                  <c:v>0</c:v>
                </c:pt>
                <c:pt idx="13">
                  <c:v>1.80003420064981E-2</c:v>
                </c:pt>
                <c:pt idx="14">
                  <c:v>2.1000399007581098E-2</c:v>
                </c:pt>
                <c:pt idx="15">
                  <c:v>4.6000874016606302E-3</c:v>
                </c:pt>
                <c:pt idx="16">
                  <c:v>4.2077270056366398E-2</c:v>
                </c:pt>
                <c:pt idx="17">
                  <c:v>0</c:v>
                </c:pt>
                <c:pt idx="18">
                  <c:v>7.4001406026714496E-3</c:v>
                </c:pt>
                <c:pt idx="19">
                  <c:v>9.4501795534115193E-3</c:v>
                </c:pt>
                <c:pt idx="20">
                  <c:v>4.1500788514981799E-3</c:v>
                </c:pt>
                <c:pt idx="21">
                  <c:v>8.3561587670165693E-2</c:v>
                </c:pt>
                <c:pt idx="22">
                  <c:v>1.1950227054314E-2</c:v>
                </c:pt>
                <c:pt idx="23">
                  <c:v>3.0600581411046799E-2</c:v>
                </c:pt>
              </c:numCache>
            </c:numRef>
          </c:val>
          <c:smooth val="0"/>
          <c:extLst>
            <c:ext xmlns:c16="http://schemas.microsoft.com/office/drawing/2014/chart" uri="{C3380CC4-5D6E-409C-BE32-E72D297353CC}">
              <c16:uniqueId val="{00000001-670D-4505-B95C-FC34AD0D121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1.04113796379443E-2</c:v>
                </c:pt>
                <c:pt idx="1">
                  <c:v>1.23635133200588E-2</c:v>
                </c:pt>
                <c:pt idx="2">
                  <c:v>0</c:v>
                </c:pt>
                <c:pt idx="3">
                  <c:v>0</c:v>
                </c:pt>
                <c:pt idx="4">
                  <c:v>0</c:v>
                </c:pt>
                <c:pt idx="5">
                  <c:v>0</c:v>
                </c:pt>
                <c:pt idx="6">
                  <c:v>0</c:v>
                </c:pt>
                <c:pt idx="7">
                  <c:v>0</c:v>
                </c:pt>
                <c:pt idx="8">
                  <c:v>0</c:v>
                </c:pt>
                <c:pt idx="9">
                  <c:v>0</c:v>
                </c:pt>
                <c:pt idx="10">
                  <c:v>0</c:v>
                </c:pt>
                <c:pt idx="11">
                  <c:v>0</c:v>
                </c:pt>
                <c:pt idx="12">
                  <c:v>0</c:v>
                </c:pt>
                <c:pt idx="13">
                  <c:v>0</c:v>
                </c:pt>
                <c:pt idx="14">
                  <c:v>0</c:v>
                </c:pt>
                <c:pt idx="15">
                  <c:v>7.8085347284582102E-3</c:v>
                </c:pt>
                <c:pt idx="16">
                  <c:v>0</c:v>
                </c:pt>
                <c:pt idx="17">
                  <c:v>1.84368181088597E-2</c:v>
                </c:pt>
                <c:pt idx="18">
                  <c:v>0</c:v>
                </c:pt>
                <c:pt idx="19">
                  <c:v>0</c:v>
                </c:pt>
                <c:pt idx="20">
                  <c:v>1.3664935774801899E-2</c:v>
                </c:pt>
                <c:pt idx="21">
                  <c:v>4.2296229779148597E-2</c:v>
                </c:pt>
                <c:pt idx="22">
                  <c:v>0</c:v>
                </c:pt>
                <c:pt idx="23">
                  <c:v>0</c:v>
                </c:pt>
              </c:numCache>
            </c:numRef>
          </c:val>
          <c:smooth val="0"/>
          <c:extLst>
            <c:ext xmlns:c16="http://schemas.microsoft.com/office/drawing/2014/chart" uri="{C3380CC4-5D6E-409C-BE32-E72D297353CC}">
              <c16:uniqueId val="{00000002-670D-4505-B95C-FC34AD0D121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1.7511397000881401E-3</c:v>
                </c:pt>
                <c:pt idx="1">
                  <c:v>3.0698992273150102E-3</c:v>
                </c:pt>
                <c:pt idx="2">
                  <c:v>2.9185661668135699E-3</c:v>
                </c:pt>
                <c:pt idx="3">
                  <c:v>0</c:v>
                </c:pt>
                <c:pt idx="4">
                  <c:v>0</c:v>
                </c:pt>
                <c:pt idx="5">
                  <c:v>0</c:v>
                </c:pt>
                <c:pt idx="6">
                  <c:v>0</c:v>
                </c:pt>
                <c:pt idx="7">
                  <c:v>0</c:v>
                </c:pt>
                <c:pt idx="8">
                  <c:v>0</c:v>
                </c:pt>
                <c:pt idx="9">
                  <c:v>0</c:v>
                </c:pt>
                <c:pt idx="10">
                  <c:v>0</c:v>
                </c:pt>
                <c:pt idx="11">
                  <c:v>0</c:v>
                </c:pt>
                <c:pt idx="12">
                  <c:v>0</c:v>
                </c:pt>
                <c:pt idx="13">
                  <c:v>0</c:v>
                </c:pt>
                <c:pt idx="14">
                  <c:v>0</c:v>
                </c:pt>
                <c:pt idx="15">
                  <c:v>1.1025694407962401E-3</c:v>
                </c:pt>
                <c:pt idx="16">
                  <c:v>1.6538541611943499E-3</c:v>
                </c:pt>
                <c:pt idx="17">
                  <c:v>1.23228349265462E-3</c:v>
                </c:pt>
                <c:pt idx="18">
                  <c:v>0</c:v>
                </c:pt>
                <c:pt idx="19">
                  <c:v>3.8265645298222301E-3</c:v>
                </c:pt>
                <c:pt idx="20">
                  <c:v>0</c:v>
                </c:pt>
                <c:pt idx="21">
                  <c:v>1.8808537519465201E-3</c:v>
                </c:pt>
                <c:pt idx="22">
                  <c:v>5.6425612558395604E-3</c:v>
                </c:pt>
                <c:pt idx="23">
                  <c:v>3.3563510918355999E-3</c:v>
                </c:pt>
              </c:numCache>
            </c:numRef>
          </c:val>
          <c:smooth val="0"/>
          <c:extLst>
            <c:ext xmlns:c16="http://schemas.microsoft.com/office/drawing/2014/chart" uri="{C3380CC4-5D6E-409C-BE32-E72D297353CC}">
              <c16:uniqueId val="{00000003-670D-4505-B95C-FC34AD0D1219}"/>
            </c:ext>
          </c:extLst>
        </c:ser>
        <c:dLbls>
          <c:showLegendKey val="0"/>
          <c:showVal val="0"/>
          <c:showCatName val="0"/>
          <c:showSerName val="0"/>
          <c:showPercent val="0"/>
          <c:showBubbleSize val="0"/>
        </c:dLbls>
        <c:smooth val="0"/>
        <c:axId val="55467240"/>
        <c:axId val="414586384"/>
      </c:lineChart>
      <c:catAx>
        <c:axId val="5546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86384"/>
        <c:crosses val="autoZero"/>
        <c:auto val="1"/>
        <c:lblAlgn val="ctr"/>
        <c:lblOffset val="100"/>
        <c:noMultiLvlLbl val="0"/>
      </c:catAx>
      <c:valAx>
        <c:axId val="41458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6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CE7AE-008C-4D2D-87F7-BF029EFF6B7B}"/>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CC46DE4D-584F-428B-8F0A-467D6A73D20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056439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A5BA5-8193-4E73-BD8F-71AEF18D8CC9}"/>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1202C274-3531-48DB-8076-3887C0C0816F}"/>
              </a:ext>
            </a:extLst>
          </p:cNvPr>
          <p:cNvGraphicFramePr>
            <a:graphicFrameLocks noGrp="1"/>
          </p:cNvGraphicFramePr>
          <p:nvPr>
            <p:ph type="tbl" sz="quarter" idx="13"/>
            <p:extLst>
              <p:ext uri="{D42A27DB-BD31-4B8C-83A1-F6EECF244321}">
                <p14:modId xmlns:p14="http://schemas.microsoft.com/office/powerpoint/2010/main" val="4280330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74955887"/>
                    </a:ext>
                  </a:extLst>
                </a:gridCol>
                <a:gridCol w="740664">
                  <a:extLst>
                    <a:ext uri="{9D8B030D-6E8A-4147-A177-3AD203B41FA5}">
                      <a16:colId xmlns:a16="http://schemas.microsoft.com/office/drawing/2014/main" val="2253710868"/>
                    </a:ext>
                  </a:extLst>
                </a:gridCol>
                <a:gridCol w="740664">
                  <a:extLst>
                    <a:ext uri="{9D8B030D-6E8A-4147-A177-3AD203B41FA5}">
                      <a16:colId xmlns:a16="http://schemas.microsoft.com/office/drawing/2014/main" val="24812223"/>
                    </a:ext>
                  </a:extLst>
                </a:gridCol>
                <a:gridCol w="740664">
                  <a:extLst>
                    <a:ext uri="{9D8B030D-6E8A-4147-A177-3AD203B41FA5}">
                      <a16:colId xmlns:a16="http://schemas.microsoft.com/office/drawing/2014/main" val="4009563236"/>
                    </a:ext>
                  </a:extLst>
                </a:gridCol>
                <a:gridCol w="740664">
                  <a:extLst>
                    <a:ext uri="{9D8B030D-6E8A-4147-A177-3AD203B41FA5}">
                      <a16:colId xmlns:a16="http://schemas.microsoft.com/office/drawing/2014/main" val="3154681576"/>
                    </a:ext>
                  </a:extLst>
                </a:gridCol>
                <a:gridCol w="740664">
                  <a:extLst>
                    <a:ext uri="{9D8B030D-6E8A-4147-A177-3AD203B41FA5}">
                      <a16:colId xmlns:a16="http://schemas.microsoft.com/office/drawing/2014/main" val="3671363084"/>
                    </a:ext>
                  </a:extLst>
                </a:gridCol>
                <a:gridCol w="740664">
                  <a:extLst>
                    <a:ext uri="{9D8B030D-6E8A-4147-A177-3AD203B41FA5}">
                      <a16:colId xmlns:a16="http://schemas.microsoft.com/office/drawing/2014/main" val="4218348356"/>
                    </a:ext>
                  </a:extLst>
                </a:gridCol>
                <a:gridCol w="740664">
                  <a:extLst>
                    <a:ext uri="{9D8B030D-6E8A-4147-A177-3AD203B41FA5}">
                      <a16:colId xmlns:a16="http://schemas.microsoft.com/office/drawing/2014/main" val="1174769686"/>
                    </a:ext>
                  </a:extLst>
                </a:gridCol>
                <a:gridCol w="740664">
                  <a:extLst>
                    <a:ext uri="{9D8B030D-6E8A-4147-A177-3AD203B41FA5}">
                      <a16:colId xmlns:a16="http://schemas.microsoft.com/office/drawing/2014/main" val="2069388661"/>
                    </a:ext>
                  </a:extLst>
                </a:gridCol>
                <a:gridCol w="740664">
                  <a:extLst>
                    <a:ext uri="{9D8B030D-6E8A-4147-A177-3AD203B41FA5}">
                      <a16:colId xmlns:a16="http://schemas.microsoft.com/office/drawing/2014/main" val="39244126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60831690"/>
                  </a:ext>
                </a:extLst>
              </a:tr>
              <a:tr h="370840">
                <a:tc>
                  <a:txBody>
                    <a:bodyPr/>
                    <a:lstStyle/>
                    <a:p>
                      <a:r>
                        <a:rPr lang="en-US" sz="1000"/>
                        <a:t>Benelli</a:t>
                      </a:r>
                    </a:p>
                  </a:txBody>
                  <a:tcPr/>
                </a:tc>
                <a:tc>
                  <a:txBody>
                    <a:bodyPr/>
                    <a:lstStyle/>
                    <a:p>
                      <a:r>
                        <a:rPr lang="en-US" sz="1000"/>
                        <a:t>1549694</a:t>
                      </a:r>
                    </a:p>
                  </a:txBody>
                  <a:tcPr/>
                </a:tc>
                <a:tc>
                  <a:txBody>
                    <a:bodyPr/>
                    <a:lstStyle/>
                    <a:p>
                      <a:r>
                        <a:rPr lang="en-US" sz="1000"/>
                        <a:t>15886</a:t>
                      </a:r>
                    </a:p>
                  </a:txBody>
                  <a:tcPr/>
                </a:tc>
                <a:tc>
                  <a:txBody>
                    <a:bodyPr/>
                    <a:lstStyle/>
                    <a:p>
                      <a:r>
                        <a:rPr lang="en-US" sz="1000"/>
                        <a:t>17</a:t>
                      </a:r>
                    </a:p>
                  </a:txBody>
                  <a:tcPr/>
                </a:tc>
                <a:tc>
                  <a:txBody>
                    <a:bodyPr/>
                    <a:lstStyle/>
                    <a:p>
                      <a:r>
                        <a:rPr lang="en-US" sz="1000"/>
                        <a:t>600</a:t>
                      </a:r>
                    </a:p>
                  </a:txBody>
                  <a:tcPr/>
                </a:tc>
                <a:tc>
                  <a:txBody>
                    <a:bodyPr/>
                    <a:lstStyle/>
                    <a:p>
                      <a:r>
                        <a:rPr lang="en-US" sz="1000"/>
                        <a:t>72</a:t>
                      </a:r>
                    </a:p>
                  </a:txBody>
                  <a:tcPr/>
                </a:tc>
                <a:tc>
                  <a:txBody>
                    <a:bodyPr/>
                    <a:lstStyle/>
                    <a:p>
                      <a:r>
                        <a:rPr lang="en-US" sz="1000"/>
                        <a:t>70</a:t>
                      </a:r>
                    </a:p>
                  </a:txBody>
                  <a:tcPr/>
                </a:tc>
                <a:tc>
                  <a:txBody>
                    <a:bodyPr/>
                    <a:lstStyle/>
                    <a:p>
                      <a:r>
                        <a:rPr lang="en-US" sz="1000"/>
                        <a:t>0</a:t>
                      </a:r>
                    </a:p>
                  </a:txBody>
                  <a:tcPr/>
                </a:tc>
                <a:tc>
                  <a:txBody>
                    <a:bodyPr/>
                    <a:lstStyle/>
                    <a:p>
                      <a:r>
                        <a:rPr lang="en-US" sz="1000"/>
                        <a:t>0.0028 %</a:t>
                      </a:r>
                    </a:p>
                  </a:txBody>
                  <a:tcPr/>
                </a:tc>
                <a:tc>
                  <a:txBody>
                    <a:bodyPr/>
                    <a:lstStyle/>
                    <a:p>
                      <a:r>
                        <a:rPr lang="en-US" sz="1000"/>
                        <a:t>0.0 %</a:t>
                      </a:r>
                    </a:p>
                  </a:txBody>
                  <a:tcPr/>
                </a:tc>
                <a:extLst>
                  <a:ext uri="{0D108BD9-81ED-4DB2-BD59-A6C34878D82A}">
                    <a16:rowId xmlns:a16="http://schemas.microsoft.com/office/drawing/2014/main" val="183925895"/>
                  </a:ext>
                </a:extLst>
              </a:tr>
              <a:tr h="370840">
                <a:tc>
                  <a:txBody>
                    <a:bodyPr/>
                    <a:lstStyle/>
                    <a:p>
                      <a:r>
                        <a:rPr lang="en-US" sz="1000"/>
                        <a:t>Honda Argentina</a:t>
                      </a:r>
                    </a:p>
                  </a:txBody>
                  <a:tcPr/>
                </a:tc>
                <a:tc>
                  <a:txBody>
                    <a:bodyPr/>
                    <a:lstStyle/>
                    <a:p>
                      <a:r>
                        <a:rPr lang="en-US" sz="1000"/>
                        <a:t>1026402</a:t>
                      </a:r>
                    </a:p>
                  </a:txBody>
                  <a:tcPr/>
                </a:tc>
                <a:tc>
                  <a:txBody>
                    <a:bodyPr/>
                    <a:lstStyle/>
                    <a:p>
                      <a:r>
                        <a:rPr lang="en-US" sz="1000"/>
                        <a:t>-828</a:t>
                      </a:r>
                    </a:p>
                  </a:txBody>
                  <a:tcPr/>
                </a:tc>
                <a:tc>
                  <a:txBody>
                    <a:bodyPr/>
                    <a:lstStyle/>
                    <a:p>
                      <a:r>
                        <a:rPr lang="en-US" sz="1000"/>
                        <a:t>7</a:t>
                      </a:r>
                    </a:p>
                  </a:txBody>
                  <a:tcPr/>
                </a:tc>
                <a:tc>
                  <a:txBody>
                    <a:bodyPr/>
                    <a:lstStyle/>
                    <a:p>
                      <a:r>
                        <a:rPr lang="en-US" sz="1000"/>
                        <a:t>2983</a:t>
                      </a:r>
                    </a:p>
                  </a:txBody>
                  <a:tcPr/>
                </a:tc>
                <a:tc>
                  <a:txBody>
                    <a:bodyPr/>
                    <a:lstStyle/>
                    <a:p>
                      <a:r>
                        <a:rPr lang="en-US" sz="1000"/>
                        <a:t>74</a:t>
                      </a:r>
                    </a:p>
                  </a:txBody>
                  <a:tcPr/>
                </a:tc>
                <a:tc>
                  <a:txBody>
                    <a:bodyPr/>
                    <a:lstStyle/>
                    <a:p>
                      <a:r>
                        <a:rPr lang="en-US" sz="1000"/>
                        <a:t>410</a:t>
                      </a:r>
                    </a:p>
                  </a:txBody>
                  <a:tcPr/>
                </a:tc>
                <a:tc>
                  <a:txBody>
                    <a:bodyPr/>
                    <a:lstStyle/>
                    <a:p>
                      <a:r>
                        <a:rPr lang="en-US" sz="1000"/>
                        <a:t>1</a:t>
                      </a:r>
                    </a:p>
                  </a:txBody>
                  <a:tcPr/>
                </a:tc>
                <a:tc>
                  <a:txBody>
                    <a:bodyPr/>
                    <a:lstStyle/>
                    <a:p>
                      <a:r>
                        <a:rPr lang="en-US" sz="1000"/>
                        <a:t>0.0482 %</a:t>
                      </a:r>
                    </a:p>
                  </a:txBody>
                  <a:tcPr/>
                </a:tc>
                <a:tc>
                  <a:txBody>
                    <a:bodyPr/>
                    <a:lstStyle/>
                    <a:p>
                      <a:r>
                        <a:rPr lang="en-US" sz="1000"/>
                        <a:t>0.0 %</a:t>
                      </a:r>
                    </a:p>
                  </a:txBody>
                  <a:tcPr/>
                </a:tc>
                <a:extLst>
                  <a:ext uri="{0D108BD9-81ED-4DB2-BD59-A6C34878D82A}">
                    <a16:rowId xmlns:a16="http://schemas.microsoft.com/office/drawing/2014/main" val="241819927"/>
                  </a:ext>
                </a:extLst>
              </a:tr>
              <a:tr h="370840">
                <a:tc>
                  <a:txBody>
                    <a:bodyPr/>
                    <a:lstStyle/>
                    <a:p>
                      <a:r>
                        <a:rPr lang="en-US" sz="1000"/>
                        <a:t>Yamaha Motor Argentina S.A</a:t>
                      </a:r>
                    </a:p>
                  </a:txBody>
                  <a:tcPr/>
                </a:tc>
                <a:tc>
                  <a:txBody>
                    <a:bodyPr/>
                    <a:lstStyle/>
                    <a:p>
                      <a:r>
                        <a:rPr lang="en-US" sz="1000"/>
                        <a:t>1000035</a:t>
                      </a:r>
                    </a:p>
                  </a:txBody>
                  <a:tcPr/>
                </a:tc>
                <a:tc>
                  <a:txBody>
                    <a:bodyPr/>
                    <a:lstStyle/>
                    <a:p>
                      <a:r>
                        <a:rPr lang="en-US" sz="1000"/>
                        <a:t>113</a:t>
                      </a:r>
                    </a:p>
                  </a:txBody>
                  <a:tcPr/>
                </a:tc>
                <a:tc>
                  <a:txBody>
                    <a:bodyPr/>
                    <a:lstStyle/>
                    <a:p>
                      <a:r>
                        <a:rPr lang="en-US" sz="1000"/>
                        <a:t>63</a:t>
                      </a:r>
                    </a:p>
                  </a:txBody>
                  <a:tcPr/>
                </a:tc>
                <a:tc>
                  <a:txBody>
                    <a:bodyPr/>
                    <a:lstStyle/>
                    <a:p>
                      <a:r>
                        <a:rPr lang="en-US" sz="1000"/>
                        <a:t>15878</a:t>
                      </a:r>
                    </a:p>
                  </a:txBody>
                  <a:tcPr/>
                </a:tc>
                <a:tc>
                  <a:txBody>
                    <a:bodyPr/>
                    <a:lstStyle/>
                    <a:p>
                      <a:r>
                        <a:rPr lang="en-US" sz="1000"/>
                        <a:t>664</a:t>
                      </a:r>
                    </a:p>
                  </a:txBody>
                  <a:tcPr/>
                </a:tc>
                <a:tc>
                  <a:txBody>
                    <a:bodyPr/>
                    <a:lstStyle/>
                    <a:p>
                      <a:r>
                        <a:rPr lang="en-US" sz="1000"/>
                        <a:t>429</a:t>
                      </a:r>
                    </a:p>
                  </a:txBody>
                  <a:tcPr/>
                </a:tc>
                <a:tc>
                  <a:txBody>
                    <a:bodyPr/>
                    <a:lstStyle/>
                    <a:p>
                      <a:r>
                        <a:rPr lang="en-US" sz="1000"/>
                        <a:t>0</a:t>
                      </a:r>
                    </a:p>
                  </a:txBody>
                  <a:tcPr/>
                </a:tc>
                <a:tc>
                  <a:txBody>
                    <a:bodyPr/>
                    <a:lstStyle/>
                    <a:p>
                      <a:r>
                        <a:rPr lang="en-US" sz="1000"/>
                        <a:t>0.0269 %</a:t>
                      </a:r>
                    </a:p>
                  </a:txBody>
                  <a:tcPr/>
                </a:tc>
                <a:tc>
                  <a:txBody>
                    <a:bodyPr/>
                    <a:lstStyle/>
                    <a:p>
                      <a:r>
                        <a:rPr lang="en-US" sz="1000"/>
                        <a:t>0.0 %</a:t>
                      </a:r>
                    </a:p>
                  </a:txBody>
                  <a:tcPr/>
                </a:tc>
                <a:extLst>
                  <a:ext uri="{0D108BD9-81ED-4DB2-BD59-A6C34878D82A}">
                    <a16:rowId xmlns:a16="http://schemas.microsoft.com/office/drawing/2014/main" val="3881836028"/>
                  </a:ext>
                </a:extLst>
              </a:tr>
              <a:tr h="370840">
                <a:tc>
                  <a:txBody>
                    <a:bodyPr/>
                    <a:lstStyle/>
                    <a:p>
                      <a:r>
                        <a:rPr lang="en-US" sz="1000"/>
                        <a:t>Bajaj Argentina</a:t>
                      </a:r>
                    </a:p>
                  </a:txBody>
                  <a:tcPr/>
                </a:tc>
                <a:tc>
                  <a:txBody>
                    <a:bodyPr/>
                    <a:lstStyle/>
                    <a:p>
                      <a:r>
                        <a:rPr lang="en-US" sz="1000"/>
                        <a:t>153686</a:t>
                      </a:r>
                    </a:p>
                  </a:txBody>
                  <a:tcPr/>
                </a:tc>
                <a:tc>
                  <a:txBody>
                    <a:bodyPr/>
                    <a:lstStyle/>
                    <a:p>
                      <a:r>
                        <a:rPr lang="en-US" sz="1000"/>
                        <a:t>16</a:t>
                      </a:r>
                    </a:p>
                  </a:txBody>
                  <a:tcPr/>
                </a:tc>
                <a:tc>
                  <a:txBody>
                    <a:bodyPr/>
                    <a:lstStyle/>
                    <a:p>
                      <a:r>
                        <a:rPr lang="en-US" sz="1000"/>
                        <a:t>11</a:t>
                      </a:r>
                    </a:p>
                  </a:txBody>
                  <a:tcPr/>
                </a:tc>
                <a:tc>
                  <a:txBody>
                    <a:bodyPr/>
                    <a:lstStyle/>
                    <a:p>
                      <a:r>
                        <a:rPr lang="en-US" sz="1000"/>
                        <a:t>227</a:t>
                      </a:r>
                    </a:p>
                  </a:txBody>
                  <a:tcPr/>
                </a:tc>
                <a:tc>
                  <a:txBody>
                    <a:bodyPr/>
                    <a:lstStyle/>
                    <a:p>
                      <a:r>
                        <a:rPr lang="en-US" sz="1000"/>
                        <a:t>58</a:t>
                      </a:r>
                    </a:p>
                  </a:txBody>
                  <a:tcPr/>
                </a:tc>
                <a:tc>
                  <a:txBody>
                    <a:bodyPr/>
                    <a:lstStyle/>
                    <a:p>
                      <a:r>
                        <a:rPr lang="en-US" sz="1000"/>
                        <a:t>18</a:t>
                      </a:r>
                    </a:p>
                  </a:txBody>
                  <a:tcPr/>
                </a:tc>
                <a:tc>
                  <a:txBody>
                    <a:bodyPr/>
                    <a:lstStyle/>
                    <a:p>
                      <a:r>
                        <a:rPr lang="en-US" sz="1000"/>
                        <a:t>0</a:t>
                      </a:r>
                    </a:p>
                  </a:txBody>
                  <a:tcPr/>
                </a:tc>
                <a:tc>
                  <a:txBody>
                    <a:bodyPr/>
                    <a:lstStyle/>
                    <a:p>
                      <a:r>
                        <a:rPr lang="en-US" sz="1000"/>
                        <a:t>0.0179 %</a:t>
                      </a:r>
                    </a:p>
                  </a:txBody>
                  <a:tcPr/>
                </a:tc>
                <a:tc>
                  <a:txBody>
                    <a:bodyPr/>
                    <a:lstStyle/>
                    <a:p>
                      <a:r>
                        <a:rPr lang="en-US" sz="1000"/>
                        <a:t>0.0 %</a:t>
                      </a:r>
                    </a:p>
                  </a:txBody>
                  <a:tcPr/>
                </a:tc>
                <a:extLst>
                  <a:ext uri="{0D108BD9-81ED-4DB2-BD59-A6C34878D82A}">
                    <a16:rowId xmlns:a16="http://schemas.microsoft.com/office/drawing/2014/main" val="1131328928"/>
                  </a:ext>
                </a:extLst>
              </a:tr>
            </a:tbl>
          </a:graphicData>
        </a:graphic>
      </p:graphicFrame>
      <p:sp>
        <p:nvSpPr>
          <p:cNvPr id="4" name="Text Placeholder 3">
            <a:extLst>
              <a:ext uri="{FF2B5EF4-FFF2-40B4-BE49-F238E27FC236}">
                <a16:creationId xmlns:a16="http://schemas.microsoft.com/office/drawing/2014/main" id="{A152B705-F32B-4573-B760-F277B4856992}"/>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190159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FA08-C858-4D2F-95FB-C44D7BA956D2}"/>
              </a:ext>
            </a:extLst>
          </p:cNvPr>
          <p:cNvSpPr>
            <a:spLocks noGrp="1"/>
          </p:cNvSpPr>
          <p:nvPr>
            <p:ph type="title"/>
          </p:nvPr>
        </p:nvSpPr>
        <p:spPr/>
        <p:txBody>
          <a:bodyPr/>
          <a:lstStyle/>
          <a:p>
            <a:r>
              <a:rPr lang="en-US"/>
              <a:t>Facebook Fans Total | La Emilia</a:t>
            </a:r>
          </a:p>
        </p:txBody>
      </p:sp>
      <p:graphicFrame>
        <p:nvGraphicFramePr>
          <p:cNvPr id="6" name="Chart Placeholder 5">
            <a:extLst>
              <a:ext uri="{FF2B5EF4-FFF2-40B4-BE49-F238E27FC236}">
                <a16:creationId xmlns:a16="http://schemas.microsoft.com/office/drawing/2014/main" id="{D27CB321-226B-4C69-84E6-DF047B2E880F}"/>
              </a:ext>
            </a:extLst>
          </p:cNvPr>
          <p:cNvGraphicFramePr>
            <a:graphicFrameLocks noGrp="1"/>
          </p:cNvGraphicFramePr>
          <p:nvPr>
            <p:ph type="chart" sz="quarter" idx="13"/>
            <p:extLst>
              <p:ext uri="{D42A27DB-BD31-4B8C-83A1-F6EECF244321}">
                <p14:modId xmlns:p14="http://schemas.microsoft.com/office/powerpoint/2010/main" val="4059851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1239F-6572-4AC6-B614-4C2CF0856403}"/>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65B93352-BC37-4761-89AF-9B705DCB7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25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B2CEC-C8D6-4F19-98B3-CC87D39271D9}"/>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97DAB207-C1D8-4DD8-934A-943A704CD28A}"/>
              </a:ext>
            </a:extLst>
          </p:cNvPr>
          <p:cNvGraphicFramePr>
            <a:graphicFrameLocks noGrp="1"/>
          </p:cNvGraphicFramePr>
          <p:nvPr>
            <p:ph type="chart" sz="quarter" idx="13"/>
            <p:extLst>
              <p:ext uri="{D42A27DB-BD31-4B8C-83A1-F6EECF244321}">
                <p14:modId xmlns:p14="http://schemas.microsoft.com/office/powerpoint/2010/main" val="509701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A0E5E-8F9E-4CBB-9BB3-A6341DB9E381}"/>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3D4D1F33-B9B5-438E-8236-D8AA903635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356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9382E-BB63-430D-9CD0-D7C469CAD3C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97179E4-C1B8-4838-A7B5-C074D7302BF6}"/>
              </a:ext>
            </a:extLst>
          </p:cNvPr>
          <p:cNvGraphicFramePr>
            <a:graphicFrameLocks noGrp="1"/>
          </p:cNvGraphicFramePr>
          <p:nvPr>
            <p:ph type="chart" sz="quarter" idx="13"/>
            <p:extLst>
              <p:ext uri="{D42A27DB-BD31-4B8C-83A1-F6EECF244321}">
                <p14:modId xmlns:p14="http://schemas.microsoft.com/office/powerpoint/2010/main" val="1528334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D31EA2-A848-4E9D-9D5B-F0674EE8A61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762A23E0-48E9-4768-AAB8-1472AF917C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037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A6746-DA6A-4091-BB3B-79ED89CA93E1}"/>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2E9BAEEC-8DF4-4511-B54E-97699F623F8F}"/>
              </a:ext>
            </a:extLst>
          </p:cNvPr>
          <p:cNvGraphicFramePr>
            <a:graphicFrameLocks noGrp="1"/>
          </p:cNvGraphicFramePr>
          <p:nvPr>
            <p:ph type="chart" sz="quarter" idx="13"/>
            <p:extLst>
              <p:ext uri="{D42A27DB-BD31-4B8C-83A1-F6EECF244321}">
                <p14:modId xmlns:p14="http://schemas.microsoft.com/office/powerpoint/2010/main" val="1808833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E91B19-A5AB-40F8-874A-B19A20315126}"/>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65DF4C2C-4242-4B69-B271-40F1BA90CE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799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B9B0-A134-4A4F-8902-69F03420DC11}"/>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BEFE8C98-29AA-478D-AC75-A44699F58720}"/>
              </a:ext>
            </a:extLst>
          </p:cNvPr>
          <p:cNvGraphicFramePr>
            <a:graphicFrameLocks noGrp="1"/>
          </p:cNvGraphicFramePr>
          <p:nvPr>
            <p:ph type="chart" sz="quarter" idx="13"/>
            <p:extLst>
              <p:ext uri="{D42A27DB-BD31-4B8C-83A1-F6EECF244321}">
                <p14:modId xmlns:p14="http://schemas.microsoft.com/office/powerpoint/2010/main" val="213217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5308A-5DB6-41FF-8F51-3F627AB16E10}"/>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59A7E61-611B-40C4-BCDA-4E317218DE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155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DA7A5-550B-4473-8566-1488DD6DD187}"/>
              </a:ext>
            </a:extLst>
          </p:cNvPr>
          <p:cNvSpPr>
            <a:spLocks noGrp="1"/>
          </p:cNvSpPr>
          <p:nvPr>
            <p:ph type="title"/>
          </p:nvPr>
        </p:nvSpPr>
        <p:spPr/>
        <p:txBody>
          <a:bodyPr/>
          <a:lstStyle/>
          <a:p>
            <a:r>
              <a:rPr lang="en-US"/>
              <a:t>Facebook Fan Distribution Development | La Emilia</a:t>
            </a:r>
          </a:p>
        </p:txBody>
      </p:sp>
      <p:graphicFrame>
        <p:nvGraphicFramePr>
          <p:cNvPr id="6" name="Chart Placeholder 5">
            <a:extLst>
              <a:ext uri="{FF2B5EF4-FFF2-40B4-BE49-F238E27FC236}">
                <a16:creationId xmlns:a16="http://schemas.microsoft.com/office/drawing/2014/main" id="{EAE5F452-3224-4439-9284-1F4BD549F8AA}"/>
              </a:ext>
            </a:extLst>
          </p:cNvPr>
          <p:cNvGraphicFramePr>
            <a:graphicFrameLocks noGrp="1"/>
          </p:cNvGraphicFramePr>
          <p:nvPr>
            <p:ph type="chart" sz="quarter" idx="13"/>
            <p:extLst>
              <p:ext uri="{D42A27DB-BD31-4B8C-83A1-F6EECF244321}">
                <p14:modId xmlns:p14="http://schemas.microsoft.com/office/powerpoint/2010/main" val="3023365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901612-DFD7-461B-8F31-E9F0B48A408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4AD300F-3E12-40E4-A6BA-BF17504C9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8956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C755-9E97-494F-AAEF-DC2127A5140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9396C703-7C2B-4943-AD89-FFFDBD76111E}"/>
              </a:ext>
            </a:extLst>
          </p:cNvPr>
          <p:cNvGraphicFramePr>
            <a:graphicFrameLocks noGrp="1"/>
          </p:cNvGraphicFramePr>
          <p:nvPr>
            <p:ph type="chart" sz="quarter" idx="13"/>
            <p:extLst>
              <p:ext uri="{D42A27DB-BD31-4B8C-83A1-F6EECF244321}">
                <p14:modId xmlns:p14="http://schemas.microsoft.com/office/powerpoint/2010/main" val="2502334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FBED0-310C-48D5-AC2F-7227581A6A1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9A2F9D5-BDA0-4677-9AA3-42F7D9A752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735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76C00-0093-4491-B8FE-36ED6BD25DEE}"/>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05BFE6CF-E3BC-4F8C-AFD5-29AAF18A2BA1}"/>
              </a:ext>
            </a:extLst>
          </p:cNvPr>
          <p:cNvGraphicFramePr>
            <a:graphicFrameLocks noGrp="1"/>
          </p:cNvGraphicFramePr>
          <p:nvPr>
            <p:ph type="chart" sz="quarter" idx="13"/>
            <p:extLst>
              <p:ext uri="{D42A27DB-BD31-4B8C-83A1-F6EECF244321}">
                <p14:modId xmlns:p14="http://schemas.microsoft.com/office/powerpoint/2010/main" val="3993476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8AE4BD-B570-462A-A3D8-58F0AF296D23}"/>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093085AC-3F24-4470-BD78-1046BAC918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866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E07BD-01E7-41F8-A4C9-121B91A03F08}"/>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8AD9C4CE-5B3F-4667-976D-51C7EFB4A65D}"/>
              </a:ext>
            </a:extLst>
          </p:cNvPr>
          <p:cNvGraphicFramePr>
            <a:graphicFrameLocks noGrp="1"/>
          </p:cNvGraphicFramePr>
          <p:nvPr>
            <p:ph type="chart" sz="quarter" idx="13"/>
            <p:extLst>
              <p:ext uri="{D42A27DB-BD31-4B8C-83A1-F6EECF244321}">
                <p14:modId xmlns:p14="http://schemas.microsoft.com/office/powerpoint/2010/main" val="2865530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686077-70DE-4FE9-BF01-2A57AEFEAAD0}"/>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F9309C94-F2C6-4847-A6FD-056EE19E0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7041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D43E-43E8-4A20-B989-8F8C31AD4001}"/>
              </a:ext>
            </a:extLst>
          </p:cNvPr>
          <p:cNvSpPr>
            <a:spLocks noGrp="1"/>
          </p:cNvSpPr>
          <p:nvPr>
            <p:ph type="title"/>
          </p:nvPr>
        </p:nvSpPr>
        <p:spPr/>
        <p:txBody>
          <a:bodyPr/>
          <a:lstStyle/>
          <a:p>
            <a:r>
              <a:rPr lang="en-US"/>
              <a:t>Facebook Sponsored Posts Distribution | La Emilia</a:t>
            </a:r>
          </a:p>
        </p:txBody>
      </p:sp>
      <p:graphicFrame>
        <p:nvGraphicFramePr>
          <p:cNvPr id="6" name="Chart Placeholder 5">
            <a:extLst>
              <a:ext uri="{FF2B5EF4-FFF2-40B4-BE49-F238E27FC236}">
                <a16:creationId xmlns:a16="http://schemas.microsoft.com/office/drawing/2014/main" id="{D826AE03-B701-4A0D-A143-DCF63BA8D012}"/>
              </a:ext>
            </a:extLst>
          </p:cNvPr>
          <p:cNvGraphicFramePr>
            <a:graphicFrameLocks noGrp="1"/>
          </p:cNvGraphicFramePr>
          <p:nvPr>
            <p:ph type="chart" sz="quarter" idx="13"/>
            <p:extLst>
              <p:ext uri="{D42A27DB-BD31-4B8C-83A1-F6EECF244321}">
                <p14:modId xmlns:p14="http://schemas.microsoft.com/office/powerpoint/2010/main" val="1807388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F327B-3CAB-4AA4-9EB8-EA1AF891FCE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471A08DE-4546-4495-9A6A-D4F8DC17D8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456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B1B9-E6E6-4EF4-80E5-EFD71D7EACFF}"/>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9E450237-49FE-4AF7-A09D-9E07C7CA964B}"/>
              </a:ext>
            </a:extLst>
          </p:cNvPr>
          <p:cNvGraphicFramePr>
            <a:graphicFrameLocks noGrp="1"/>
          </p:cNvGraphicFramePr>
          <p:nvPr>
            <p:ph type="chart" sz="quarter" idx="13"/>
            <p:extLst>
              <p:ext uri="{D42A27DB-BD31-4B8C-83A1-F6EECF244321}">
                <p14:modId xmlns:p14="http://schemas.microsoft.com/office/powerpoint/2010/main" val="2380141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3801C2-E8B9-4407-9D49-5F59849C85BD}"/>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9E3C5484-8DA7-4358-B6A6-5AD4F7572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21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68C20-DDA2-42B7-96D2-5ABBC802680A}"/>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602BC8DC-4968-4C76-8D52-10B16786D929}"/>
              </a:ext>
            </a:extLst>
          </p:cNvPr>
          <p:cNvGraphicFramePr>
            <a:graphicFrameLocks noGrp="1"/>
          </p:cNvGraphicFramePr>
          <p:nvPr>
            <p:ph type="chart" sz="quarter" idx="13"/>
            <p:extLst>
              <p:ext uri="{D42A27DB-BD31-4B8C-83A1-F6EECF244321}">
                <p14:modId xmlns:p14="http://schemas.microsoft.com/office/powerpoint/2010/main" val="2105727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1C11A3-3FDA-4CA8-B3C7-B43B9363957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FFB8F124-0F25-4E11-8E5F-271CD77AC7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684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68A2-192E-464D-AA37-1AA07E461096}"/>
              </a:ext>
            </a:extLst>
          </p:cNvPr>
          <p:cNvSpPr>
            <a:spLocks noGrp="1"/>
          </p:cNvSpPr>
          <p:nvPr>
            <p:ph type="title"/>
          </p:nvPr>
        </p:nvSpPr>
        <p:spPr/>
        <p:txBody>
          <a:bodyPr/>
          <a:lstStyle/>
          <a:p>
            <a:r>
              <a:rPr lang="en-US"/>
              <a:t>Facebook Hashtag Detection | La Emilia - 1 of 2</a:t>
            </a:r>
          </a:p>
        </p:txBody>
      </p:sp>
      <p:graphicFrame>
        <p:nvGraphicFramePr>
          <p:cNvPr id="5" name="Table Placeholder 4">
            <a:extLst>
              <a:ext uri="{FF2B5EF4-FFF2-40B4-BE49-F238E27FC236}">
                <a16:creationId xmlns:a16="http://schemas.microsoft.com/office/drawing/2014/main" id="{C2D524A4-B914-46E5-A751-46A8DAF5EE9A}"/>
              </a:ext>
            </a:extLst>
          </p:cNvPr>
          <p:cNvGraphicFramePr>
            <a:graphicFrameLocks noGrp="1"/>
          </p:cNvGraphicFramePr>
          <p:nvPr>
            <p:ph type="tbl" sz="quarter" idx="13"/>
            <p:extLst>
              <p:ext uri="{D42A27DB-BD31-4B8C-83A1-F6EECF244321}">
                <p14:modId xmlns:p14="http://schemas.microsoft.com/office/powerpoint/2010/main" val="2792014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3607204"/>
                    </a:ext>
                  </a:extLst>
                </a:gridCol>
                <a:gridCol w="1152144">
                  <a:extLst>
                    <a:ext uri="{9D8B030D-6E8A-4147-A177-3AD203B41FA5}">
                      <a16:colId xmlns:a16="http://schemas.microsoft.com/office/drawing/2014/main" val="1760520759"/>
                    </a:ext>
                  </a:extLst>
                </a:gridCol>
                <a:gridCol w="1152144">
                  <a:extLst>
                    <a:ext uri="{9D8B030D-6E8A-4147-A177-3AD203B41FA5}">
                      <a16:colId xmlns:a16="http://schemas.microsoft.com/office/drawing/2014/main" val="1277562823"/>
                    </a:ext>
                  </a:extLst>
                </a:gridCol>
                <a:gridCol w="1152144">
                  <a:extLst>
                    <a:ext uri="{9D8B030D-6E8A-4147-A177-3AD203B41FA5}">
                      <a16:colId xmlns:a16="http://schemas.microsoft.com/office/drawing/2014/main" val="284871551"/>
                    </a:ext>
                  </a:extLst>
                </a:gridCol>
                <a:gridCol w="1152144">
                  <a:extLst>
                    <a:ext uri="{9D8B030D-6E8A-4147-A177-3AD203B41FA5}">
                      <a16:colId xmlns:a16="http://schemas.microsoft.com/office/drawing/2014/main" val="2197930079"/>
                    </a:ext>
                  </a:extLst>
                </a:gridCol>
                <a:gridCol w="1152144">
                  <a:extLst>
                    <a:ext uri="{9D8B030D-6E8A-4147-A177-3AD203B41FA5}">
                      <a16:colId xmlns:a16="http://schemas.microsoft.com/office/drawing/2014/main" val="130080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6769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a:t>
                      </a:r>
                    </a:p>
                  </a:txBody>
                  <a:tcPr/>
                </a:tc>
                <a:extLst>
                  <a:ext uri="{0D108BD9-81ED-4DB2-BD59-A6C34878D82A}">
                    <a16:rowId xmlns:a16="http://schemas.microsoft.com/office/drawing/2014/main" val="41232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a:t>
                      </a:r>
                    </a:p>
                  </a:txBody>
                  <a:tcPr/>
                </a:tc>
                <a:extLst>
                  <a:ext uri="{0D108BD9-81ED-4DB2-BD59-A6C34878D82A}">
                    <a16:rowId xmlns:a16="http://schemas.microsoft.com/office/drawing/2014/main" val="177555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a:t>
                      </a:r>
                    </a:p>
                  </a:txBody>
                  <a:tcPr/>
                </a:tc>
                <a:extLst>
                  <a:ext uri="{0D108BD9-81ED-4DB2-BD59-A6C34878D82A}">
                    <a16:rowId xmlns:a16="http://schemas.microsoft.com/office/drawing/2014/main" val="253548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138.66666666667</a:t>
                      </a:r>
                    </a:p>
                  </a:txBody>
                  <a:tcPr/>
                </a:tc>
                <a:extLst>
                  <a:ext uri="{0D108BD9-81ED-4DB2-BD59-A6C34878D82A}">
                    <a16:rowId xmlns:a16="http://schemas.microsoft.com/office/drawing/2014/main" val="153641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33.928571428571</a:t>
                      </a:r>
                    </a:p>
                  </a:txBody>
                  <a:tcPr/>
                </a:tc>
                <a:extLst>
                  <a:ext uri="{0D108BD9-81ED-4DB2-BD59-A6C34878D82A}">
                    <a16:rowId xmlns:a16="http://schemas.microsoft.com/office/drawing/2014/main" val="125378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44.090909090909</a:t>
                      </a:r>
                    </a:p>
                  </a:txBody>
                  <a:tcPr/>
                </a:tc>
                <a:extLst>
                  <a:ext uri="{0D108BD9-81ED-4DB2-BD59-A6C34878D82A}">
                    <a16:rowId xmlns:a16="http://schemas.microsoft.com/office/drawing/2014/main" val="385713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27.545454545455</a:t>
                      </a:r>
                    </a:p>
                  </a:txBody>
                  <a:tcPr/>
                </a:tc>
                <a:extLst>
                  <a:ext uri="{0D108BD9-81ED-4DB2-BD59-A6C34878D82A}">
                    <a16:rowId xmlns:a16="http://schemas.microsoft.com/office/drawing/2014/main" val="160144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213.36363636364</a:t>
                      </a:r>
                    </a:p>
                  </a:txBody>
                  <a:tcPr/>
                </a:tc>
                <a:extLst>
                  <a:ext uri="{0D108BD9-81ED-4DB2-BD59-A6C34878D82A}">
                    <a16:rowId xmlns:a16="http://schemas.microsoft.com/office/drawing/2014/main" val="252638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extLst>
                  <a:ext uri="{0D108BD9-81ED-4DB2-BD59-A6C34878D82A}">
                    <a16:rowId xmlns:a16="http://schemas.microsoft.com/office/drawing/2014/main" val="1510036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extLst>
                  <a:ext uri="{0D108BD9-81ED-4DB2-BD59-A6C34878D82A}">
                    <a16:rowId xmlns:a16="http://schemas.microsoft.com/office/drawing/2014/main" val="1802688450"/>
                  </a:ext>
                </a:extLst>
              </a:tr>
            </a:tbl>
          </a:graphicData>
        </a:graphic>
      </p:graphicFrame>
      <p:sp>
        <p:nvSpPr>
          <p:cNvPr id="4" name="Text Placeholder 3">
            <a:extLst>
              <a:ext uri="{FF2B5EF4-FFF2-40B4-BE49-F238E27FC236}">
                <a16:creationId xmlns:a16="http://schemas.microsoft.com/office/drawing/2014/main" id="{38C1264E-AA74-4EA1-B0CE-26058F23505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465941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D9A78-F7C1-4860-8DF7-B588D079B809}"/>
              </a:ext>
            </a:extLst>
          </p:cNvPr>
          <p:cNvSpPr>
            <a:spLocks noGrp="1"/>
          </p:cNvSpPr>
          <p:nvPr>
            <p:ph type="title"/>
          </p:nvPr>
        </p:nvSpPr>
        <p:spPr/>
        <p:txBody>
          <a:bodyPr/>
          <a:lstStyle/>
          <a:p>
            <a:r>
              <a:rPr lang="en-US"/>
              <a:t>Facebook Hashtag Detection | La Emilia - 2 of 2</a:t>
            </a:r>
          </a:p>
        </p:txBody>
      </p:sp>
      <p:graphicFrame>
        <p:nvGraphicFramePr>
          <p:cNvPr id="5" name="Table Placeholder 4">
            <a:extLst>
              <a:ext uri="{FF2B5EF4-FFF2-40B4-BE49-F238E27FC236}">
                <a16:creationId xmlns:a16="http://schemas.microsoft.com/office/drawing/2014/main" id="{DB231BA0-8CD1-4982-B92B-B8B2AA661338}"/>
              </a:ext>
            </a:extLst>
          </p:cNvPr>
          <p:cNvGraphicFramePr>
            <a:graphicFrameLocks noGrp="1"/>
          </p:cNvGraphicFramePr>
          <p:nvPr>
            <p:ph type="tbl" sz="quarter" idx="13"/>
            <p:extLst>
              <p:ext uri="{D42A27DB-BD31-4B8C-83A1-F6EECF244321}">
                <p14:modId xmlns:p14="http://schemas.microsoft.com/office/powerpoint/2010/main" val="43550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2703456"/>
                    </a:ext>
                  </a:extLst>
                </a:gridCol>
                <a:gridCol w="1152144">
                  <a:extLst>
                    <a:ext uri="{9D8B030D-6E8A-4147-A177-3AD203B41FA5}">
                      <a16:colId xmlns:a16="http://schemas.microsoft.com/office/drawing/2014/main" val="2388961873"/>
                    </a:ext>
                  </a:extLst>
                </a:gridCol>
                <a:gridCol w="1152144">
                  <a:extLst>
                    <a:ext uri="{9D8B030D-6E8A-4147-A177-3AD203B41FA5}">
                      <a16:colId xmlns:a16="http://schemas.microsoft.com/office/drawing/2014/main" val="650063584"/>
                    </a:ext>
                  </a:extLst>
                </a:gridCol>
                <a:gridCol w="1152144">
                  <a:extLst>
                    <a:ext uri="{9D8B030D-6E8A-4147-A177-3AD203B41FA5}">
                      <a16:colId xmlns:a16="http://schemas.microsoft.com/office/drawing/2014/main" val="4033024947"/>
                    </a:ext>
                  </a:extLst>
                </a:gridCol>
                <a:gridCol w="1152144">
                  <a:extLst>
                    <a:ext uri="{9D8B030D-6E8A-4147-A177-3AD203B41FA5}">
                      <a16:colId xmlns:a16="http://schemas.microsoft.com/office/drawing/2014/main" val="3698538109"/>
                    </a:ext>
                  </a:extLst>
                </a:gridCol>
                <a:gridCol w="1152144">
                  <a:extLst>
                    <a:ext uri="{9D8B030D-6E8A-4147-A177-3AD203B41FA5}">
                      <a16:colId xmlns:a16="http://schemas.microsoft.com/office/drawing/2014/main" val="3766065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6448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261.88888888889</a:t>
                      </a:r>
                    </a:p>
                  </a:txBody>
                  <a:tcPr/>
                </a:tc>
                <a:extLst>
                  <a:ext uri="{0D108BD9-81ED-4DB2-BD59-A6C34878D82A}">
                    <a16:rowId xmlns:a16="http://schemas.microsoft.com/office/drawing/2014/main" val="407943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extLst>
                  <a:ext uri="{0D108BD9-81ED-4DB2-BD59-A6C34878D82A}">
                    <a16:rowId xmlns:a16="http://schemas.microsoft.com/office/drawing/2014/main" val="185997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extLst>
                  <a:ext uri="{0D108BD9-81ED-4DB2-BD59-A6C34878D82A}">
                    <a16:rowId xmlns:a16="http://schemas.microsoft.com/office/drawing/2014/main" val="342249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extLst>
                  <a:ext uri="{0D108BD9-81ED-4DB2-BD59-A6C34878D82A}">
                    <a16:rowId xmlns:a16="http://schemas.microsoft.com/office/drawing/2014/main" val="160543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93283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#𝘔𝘪𝘉𝘦𝘯𝘦𝘭𝘭𝘪</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extLst>
                  <a:ext uri="{0D108BD9-81ED-4DB2-BD59-A6C34878D82A}">
                    <a16:rowId xmlns:a16="http://schemas.microsoft.com/office/drawing/2014/main" val="79612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732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353436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256381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509643245"/>
                  </a:ext>
                </a:extLst>
              </a:tr>
            </a:tbl>
          </a:graphicData>
        </a:graphic>
      </p:graphicFrame>
      <p:sp>
        <p:nvSpPr>
          <p:cNvPr id="4" name="Text Placeholder 3">
            <a:extLst>
              <a:ext uri="{FF2B5EF4-FFF2-40B4-BE49-F238E27FC236}">
                <a16:creationId xmlns:a16="http://schemas.microsoft.com/office/drawing/2014/main" id="{ABBEE263-D677-417E-9261-AC414C089BB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368056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A0E3A-27DF-4A8F-AFCE-826A8342AECE}"/>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8F323AE-52EB-46F7-9C3D-9192A340E554}"/>
              </a:ext>
            </a:extLst>
          </p:cNvPr>
          <p:cNvGraphicFramePr>
            <a:graphicFrameLocks noGrp="1"/>
          </p:cNvGraphicFramePr>
          <p:nvPr>
            <p:ph type="chart" sz="quarter" idx="13"/>
            <p:extLst>
              <p:ext uri="{D42A27DB-BD31-4B8C-83A1-F6EECF244321}">
                <p14:modId xmlns:p14="http://schemas.microsoft.com/office/powerpoint/2010/main" val="1126808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4569E-6D48-4BB1-A6C7-9F0ABE8F7C06}"/>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0046A572-4D13-4F57-BC4F-E2F181A181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910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7073-82E6-4274-8A9E-D4BE40284999}"/>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5BBFAD3B-3242-4D4C-A461-693EAE084CD7}"/>
              </a:ext>
            </a:extLst>
          </p:cNvPr>
          <p:cNvGraphicFramePr>
            <a:graphicFrameLocks noGrp="1"/>
          </p:cNvGraphicFramePr>
          <p:nvPr>
            <p:ph type="tbl" sz="quarter" idx="13"/>
            <p:extLst>
              <p:ext uri="{D42A27DB-BD31-4B8C-83A1-F6EECF244321}">
                <p14:modId xmlns:p14="http://schemas.microsoft.com/office/powerpoint/2010/main" val="324852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7164753"/>
                    </a:ext>
                  </a:extLst>
                </a:gridCol>
                <a:gridCol w="1645920">
                  <a:extLst>
                    <a:ext uri="{9D8B030D-6E8A-4147-A177-3AD203B41FA5}">
                      <a16:colId xmlns:a16="http://schemas.microsoft.com/office/drawing/2014/main" val="3556567024"/>
                    </a:ext>
                  </a:extLst>
                </a:gridCol>
                <a:gridCol w="822960">
                  <a:extLst>
                    <a:ext uri="{9D8B030D-6E8A-4147-A177-3AD203B41FA5}">
                      <a16:colId xmlns:a16="http://schemas.microsoft.com/office/drawing/2014/main" val="3895537371"/>
                    </a:ext>
                  </a:extLst>
                </a:gridCol>
                <a:gridCol w="822960">
                  <a:extLst>
                    <a:ext uri="{9D8B030D-6E8A-4147-A177-3AD203B41FA5}">
                      <a16:colId xmlns:a16="http://schemas.microsoft.com/office/drawing/2014/main" val="1097681278"/>
                    </a:ext>
                  </a:extLst>
                </a:gridCol>
                <a:gridCol w="822960">
                  <a:extLst>
                    <a:ext uri="{9D8B030D-6E8A-4147-A177-3AD203B41FA5}">
                      <a16:colId xmlns:a16="http://schemas.microsoft.com/office/drawing/2014/main" val="455074733"/>
                    </a:ext>
                  </a:extLst>
                </a:gridCol>
                <a:gridCol w="822960">
                  <a:extLst>
                    <a:ext uri="{9D8B030D-6E8A-4147-A177-3AD203B41FA5}">
                      <a16:colId xmlns:a16="http://schemas.microsoft.com/office/drawing/2014/main" val="3361368634"/>
                    </a:ext>
                  </a:extLst>
                </a:gridCol>
                <a:gridCol w="822960">
                  <a:extLst>
                    <a:ext uri="{9D8B030D-6E8A-4147-A177-3AD203B41FA5}">
                      <a16:colId xmlns:a16="http://schemas.microsoft.com/office/drawing/2014/main" val="119350177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904636673"/>
                  </a:ext>
                </a:extLst>
              </a:tr>
              <a:tr h="370840">
                <a:tc>
                  <a:txBody>
                    <a:bodyPr/>
                    <a:lstStyle/>
                    <a:p>
                      <a:r>
                        <a:rPr lang="es-ES" sz="1000" b="1"/>
                        <a:t>Honda Argentina - 2021-01-16 00:04:40</a:t>
                      </a:r>
                      <a:r>
                        <a:rPr lang="es-ES" sz="1000"/>
                        <a:t>
 Hola... fui a comprar una CG titan y no me la quisieron vender... habiendo stock.. a esto le llamo especulacion.</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127314486"/>
                  </a:ext>
                </a:extLst>
              </a:tr>
            </a:tbl>
          </a:graphicData>
        </a:graphic>
      </p:graphicFrame>
      <p:sp>
        <p:nvSpPr>
          <p:cNvPr id="4" name="Text Placeholder 3">
            <a:extLst>
              <a:ext uri="{FF2B5EF4-FFF2-40B4-BE49-F238E27FC236}">
                <a16:creationId xmlns:a16="http://schemas.microsoft.com/office/drawing/2014/main" id="{883E8439-EE30-4FE1-A1CF-0C66FF4C6D9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045490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170A0-3A09-4FCC-A70B-6841F5027839}"/>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0C49507F-E582-40BA-8FA3-391175BE743E}"/>
              </a:ext>
            </a:extLst>
          </p:cNvPr>
          <p:cNvGraphicFramePr>
            <a:graphicFrameLocks noGrp="1"/>
          </p:cNvGraphicFramePr>
          <p:nvPr>
            <p:ph type="chart" sz="quarter" idx="13"/>
            <p:extLst>
              <p:ext uri="{D42A27DB-BD31-4B8C-83A1-F6EECF244321}">
                <p14:modId xmlns:p14="http://schemas.microsoft.com/office/powerpoint/2010/main" val="2662625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F82E4-B01B-4BB8-9E87-B01C916CD9C5}"/>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4E109355-70E9-42C3-8976-8FC858C8E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754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0DDFA-D126-451C-8A56-443673BA3993}"/>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9F349CED-DD4F-411A-9B51-A417E7458571}"/>
              </a:ext>
            </a:extLst>
          </p:cNvPr>
          <p:cNvGraphicFramePr>
            <a:graphicFrameLocks noGrp="1"/>
          </p:cNvGraphicFramePr>
          <p:nvPr>
            <p:ph type="chart" sz="quarter" idx="13"/>
            <p:extLst>
              <p:ext uri="{D42A27DB-BD31-4B8C-83A1-F6EECF244321}">
                <p14:modId xmlns:p14="http://schemas.microsoft.com/office/powerpoint/2010/main" val="1188253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A22BC-721A-457E-8B7B-BE1BE120247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966C3160-F20A-416D-92DE-0978CBA38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319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C1A6D-2249-4BE7-8D22-E35E0EA83BAA}"/>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75CE2526-DC8A-4FE1-9EAB-4E3C909BC374}"/>
              </a:ext>
            </a:extLst>
          </p:cNvPr>
          <p:cNvGraphicFramePr>
            <a:graphicFrameLocks noGrp="1"/>
          </p:cNvGraphicFramePr>
          <p:nvPr>
            <p:ph type="chart" sz="quarter" idx="13"/>
            <p:extLst>
              <p:ext uri="{D42A27DB-BD31-4B8C-83A1-F6EECF244321}">
                <p14:modId xmlns:p14="http://schemas.microsoft.com/office/powerpoint/2010/main" val="572979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EAFDC6-0380-48B2-BC67-1A0AC1648A6F}"/>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6ADC98D-F785-41FE-883A-948C5F6298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536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ED447-C876-44B4-83F0-A54ACD4C9844}"/>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9D609C2C-9B97-46B5-801F-40C8F94C033E}"/>
              </a:ext>
            </a:extLst>
          </p:cNvPr>
          <p:cNvGraphicFramePr>
            <a:graphicFrameLocks noGrp="1"/>
          </p:cNvGraphicFramePr>
          <p:nvPr>
            <p:ph type="chart" sz="quarter" idx="13"/>
            <p:extLst>
              <p:ext uri="{D42A27DB-BD31-4B8C-83A1-F6EECF244321}">
                <p14:modId xmlns:p14="http://schemas.microsoft.com/office/powerpoint/2010/main" val="4254103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A6E322-0C4A-455E-AB6E-F38A3B3699F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4BDE1118-3361-4397-A59A-A59BDA1C0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1701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3B722-0992-4325-B61B-196ED2A917D4}"/>
              </a:ext>
            </a:extLst>
          </p:cNvPr>
          <p:cNvSpPr>
            <a:spLocks noGrp="1"/>
          </p:cNvSpPr>
          <p:nvPr>
            <p:ph type="title"/>
          </p:nvPr>
        </p:nvSpPr>
        <p:spPr/>
        <p:txBody>
          <a:bodyPr/>
          <a:lstStyle/>
          <a:p>
            <a:r>
              <a:rPr lang="es-ES"/>
              <a:t>Facebook TABLA DE FB COMPLETA | La Emilia - 1 of 19</a:t>
            </a:r>
            <a:endParaRPr lang="en-US"/>
          </a:p>
        </p:txBody>
      </p:sp>
      <p:graphicFrame>
        <p:nvGraphicFramePr>
          <p:cNvPr id="5" name="Table Placeholder 4">
            <a:extLst>
              <a:ext uri="{FF2B5EF4-FFF2-40B4-BE49-F238E27FC236}">
                <a16:creationId xmlns:a16="http://schemas.microsoft.com/office/drawing/2014/main" id="{D0854F90-2462-4C1C-A69F-28DA551A0EBD}"/>
              </a:ext>
            </a:extLst>
          </p:cNvPr>
          <p:cNvGraphicFramePr>
            <a:graphicFrameLocks noGrp="1"/>
          </p:cNvGraphicFramePr>
          <p:nvPr>
            <p:ph type="tbl" sz="quarter" idx="13"/>
            <p:extLst>
              <p:ext uri="{D42A27DB-BD31-4B8C-83A1-F6EECF244321}">
                <p14:modId xmlns:p14="http://schemas.microsoft.com/office/powerpoint/2010/main" val="155030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3456083"/>
                    </a:ext>
                  </a:extLst>
                </a:gridCol>
                <a:gridCol w="411480">
                  <a:extLst>
                    <a:ext uri="{9D8B030D-6E8A-4147-A177-3AD203B41FA5}">
                      <a16:colId xmlns:a16="http://schemas.microsoft.com/office/drawing/2014/main" val="3646787222"/>
                    </a:ext>
                  </a:extLst>
                </a:gridCol>
                <a:gridCol w="411480">
                  <a:extLst>
                    <a:ext uri="{9D8B030D-6E8A-4147-A177-3AD203B41FA5}">
                      <a16:colId xmlns:a16="http://schemas.microsoft.com/office/drawing/2014/main" val="727190026"/>
                    </a:ext>
                  </a:extLst>
                </a:gridCol>
                <a:gridCol w="411480">
                  <a:extLst>
                    <a:ext uri="{9D8B030D-6E8A-4147-A177-3AD203B41FA5}">
                      <a16:colId xmlns:a16="http://schemas.microsoft.com/office/drawing/2014/main" val="264940673"/>
                    </a:ext>
                  </a:extLst>
                </a:gridCol>
                <a:gridCol w="411480">
                  <a:extLst>
                    <a:ext uri="{9D8B030D-6E8A-4147-A177-3AD203B41FA5}">
                      <a16:colId xmlns:a16="http://schemas.microsoft.com/office/drawing/2014/main" val="3762894676"/>
                    </a:ext>
                  </a:extLst>
                </a:gridCol>
                <a:gridCol w="411480">
                  <a:extLst>
                    <a:ext uri="{9D8B030D-6E8A-4147-A177-3AD203B41FA5}">
                      <a16:colId xmlns:a16="http://schemas.microsoft.com/office/drawing/2014/main" val="1699897302"/>
                    </a:ext>
                  </a:extLst>
                </a:gridCol>
                <a:gridCol w="411480">
                  <a:extLst>
                    <a:ext uri="{9D8B030D-6E8A-4147-A177-3AD203B41FA5}">
                      <a16:colId xmlns:a16="http://schemas.microsoft.com/office/drawing/2014/main" val="1915261201"/>
                    </a:ext>
                  </a:extLst>
                </a:gridCol>
                <a:gridCol w="411480">
                  <a:extLst>
                    <a:ext uri="{9D8B030D-6E8A-4147-A177-3AD203B41FA5}">
                      <a16:colId xmlns:a16="http://schemas.microsoft.com/office/drawing/2014/main" val="2440787256"/>
                    </a:ext>
                  </a:extLst>
                </a:gridCol>
                <a:gridCol w="411480">
                  <a:extLst>
                    <a:ext uri="{9D8B030D-6E8A-4147-A177-3AD203B41FA5}">
                      <a16:colId xmlns:a16="http://schemas.microsoft.com/office/drawing/2014/main" val="641203618"/>
                    </a:ext>
                  </a:extLst>
                </a:gridCol>
                <a:gridCol w="411480">
                  <a:extLst>
                    <a:ext uri="{9D8B030D-6E8A-4147-A177-3AD203B41FA5}">
                      <a16:colId xmlns:a16="http://schemas.microsoft.com/office/drawing/2014/main" val="1881441266"/>
                    </a:ext>
                  </a:extLst>
                </a:gridCol>
                <a:gridCol w="411480">
                  <a:extLst>
                    <a:ext uri="{9D8B030D-6E8A-4147-A177-3AD203B41FA5}">
                      <a16:colId xmlns:a16="http://schemas.microsoft.com/office/drawing/2014/main" val="2846785167"/>
                    </a:ext>
                  </a:extLst>
                </a:gridCol>
                <a:gridCol w="411480">
                  <a:extLst>
                    <a:ext uri="{9D8B030D-6E8A-4147-A177-3AD203B41FA5}">
                      <a16:colId xmlns:a16="http://schemas.microsoft.com/office/drawing/2014/main" val="3773593803"/>
                    </a:ext>
                  </a:extLst>
                </a:gridCol>
                <a:gridCol w="411480">
                  <a:extLst>
                    <a:ext uri="{9D8B030D-6E8A-4147-A177-3AD203B41FA5}">
                      <a16:colId xmlns:a16="http://schemas.microsoft.com/office/drawing/2014/main" val="1104174789"/>
                    </a:ext>
                  </a:extLst>
                </a:gridCol>
                <a:gridCol w="411480">
                  <a:extLst>
                    <a:ext uri="{9D8B030D-6E8A-4147-A177-3AD203B41FA5}">
                      <a16:colId xmlns:a16="http://schemas.microsoft.com/office/drawing/2014/main" val="2711981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241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- 2021-01-15 14:06:38</a:t>
                      </a:r>
                      <a:r>
                        <a:rPr kumimoji="0" lang="es-ES" sz="1000" b="0" i="0" u="none" strike="noStrike" kern="1200" cap="none" spc="0" normalizeH="0" baseline="0" noProof="0">
                          <a:ln>
                            <a:noFill/>
                          </a:ln>
                          <a:solidFill>
                            <a:prstClr val="black"/>
                          </a:solidFill>
                          <a:effectLst/>
                          <a:uLnTx/>
                          <a:uFillTx/>
                          <a:latin typeface="+mn-lt"/>
                          <a:ea typeface="+mn-ea"/>
                          <a:cs typeface="+mn-cs"/>
                        </a:rPr>
                        <a:t>
 ¡DALE CAMPEÓN, DALE CAMPEÓN! No podemos más de la emoción y del orgullo, Kevin Benavides Campeón del Rally Dakar 2021 y el corazón que se nos escapa por la boca. Felicitaciones Kevin y felicitaciones a todo el equipo Monster Energy Honda Team por este triunfo histórico.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7246914"/>
                  </a:ext>
                </a:extLst>
              </a:tr>
            </a:tbl>
          </a:graphicData>
        </a:graphic>
      </p:graphicFrame>
      <p:sp>
        <p:nvSpPr>
          <p:cNvPr id="4" name="Text Placeholder 3">
            <a:extLst>
              <a:ext uri="{FF2B5EF4-FFF2-40B4-BE49-F238E27FC236}">
                <a16:creationId xmlns:a16="http://schemas.microsoft.com/office/drawing/2014/main" id="{B82580D6-375E-417E-8735-1CCCD900F31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421679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654B9-5665-4323-B920-B2C524BFB3DB}"/>
              </a:ext>
            </a:extLst>
          </p:cNvPr>
          <p:cNvSpPr>
            <a:spLocks noGrp="1"/>
          </p:cNvSpPr>
          <p:nvPr>
            <p:ph type="title"/>
          </p:nvPr>
        </p:nvSpPr>
        <p:spPr/>
        <p:txBody>
          <a:bodyPr/>
          <a:lstStyle/>
          <a:p>
            <a:r>
              <a:rPr lang="es-ES"/>
              <a:t>Facebook TABLA DE FB COMPLETA | La Emilia - 2 of 19</a:t>
            </a:r>
            <a:endParaRPr lang="en-US"/>
          </a:p>
        </p:txBody>
      </p:sp>
      <p:graphicFrame>
        <p:nvGraphicFramePr>
          <p:cNvPr id="5" name="Table Placeholder 4">
            <a:extLst>
              <a:ext uri="{FF2B5EF4-FFF2-40B4-BE49-F238E27FC236}">
                <a16:creationId xmlns:a16="http://schemas.microsoft.com/office/drawing/2014/main" id="{04CF0ED8-03C0-4C8B-BF55-DFDB919F1136}"/>
              </a:ext>
            </a:extLst>
          </p:cNvPr>
          <p:cNvGraphicFramePr>
            <a:graphicFrameLocks noGrp="1"/>
          </p:cNvGraphicFramePr>
          <p:nvPr>
            <p:ph type="tbl" sz="quarter" idx="13"/>
            <p:extLst>
              <p:ext uri="{D42A27DB-BD31-4B8C-83A1-F6EECF244321}">
                <p14:modId xmlns:p14="http://schemas.microsoft.com/office/powerpoint/2010/main" val="852837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09551071"/>
                    </a:ext>
                  </a:extLst>
                </a:gridCol>
                <a:gridCol w="411480">
                  <a:extLst>
                    <a:ext uri="{9D8B030D-6E8A-4147-A177-3AD203B41FA5}">
                      <a16:colId xmlns:a16="http://schemas.microsoft.com/office/drawing/2014/main" val="467851627"/>
                    </a:ext>
                  </a:extLst>
                </a:gridCol>
                <a:gridCol w="411480">
                  <a:extLst>
                    <a:ext uri="{9D8B030D-6E8A-4147-A177-3AD203B41FA5}">
                      <a16:colId xmlns:a16="http://schemas.microsoft.com/office/drawing/2014/main" val="3902403057"/>
                    </a:ext>
                  </a:extLst>
                </a:gridCol>
                <a:gridCol w="411480">
                  <a:extLst>
                    <a:ext uri="{9D8B030D-6E8A-4147-A177-3AD203B41FA5}">
                      <a16:colId xmlns:a16="http://schemas.microsoft.com/office/drawing/2014/main" val="2160447195"/>
                    </a:ext>
                  </a:extLst>
                </a:gridCol>
                <a:gridCol w="411480">
                  <a:extLst>
                    <a:ext uri="{9D8B030D-6E8A-4147-A177-3AD203B41FA5}">
                      <a16:colId xmlns:a16="http://schemas.microsoft.com/office/drawing/2014/main" val="1753312984"/>
                    </a:ext>
                  </a:extLst>
                </a:gridCol>
                <a:gridCol w="411480">
                  <a:extLst>
                    <a:ext uri="{9D8B030D-6E8A-4147-A177-3AD203B41FA5}">
                      <a16:colId xmlns:a16="http://schemas.microsoft.com/office/drawing/2014/main" val="1485471101"/>
                    </a:ext>
                  </a:extLst>
                </a:gridCol>
                <a:gridCol w="411480">
                  <a:extLst>
                    <a:ext uri="{9D8B030D-6E8A-4147-A177-3AD203B41FA5}">
                      <a16:colId xmlns:a16="http://schemas.microsoft.com/office/drawing/2014/main" val="801583282"/>
                    </a:ext>
                  </a:extLst>
                </a:gridCol>
                <a:gridCol w="411480">
                  <a:extLst>
                    <a:ext uri="{9D8B030D-6E8A-4147-A177-3AD203B41FA5}">
                      <a16:colId xmlns:a16="http://schemas.microsoft.com/office/drawing/2014/main" val="3684168125"/>
                    </a:ext>
                  </a:extLst>
                </a:gridCol>
                <a:gridCol w="411480">
                  <a:extLst>
                    <a:ext uri="{9D8B030D-6E8A-4147-A177-3AD203B41FA5}">
                      <a16:colId xmlns:a16="http://schemas.microsoft.com/office/drawing/2014/main" val="3584920613"/>
                    </a:ext>
                  </a:extLst>
                </a:gridCol>
                <a:gridCol w="411480">
                  <a:extLst>
                    <a:ext uri="{9D8B030D-6E8A-4147-A177-3AD203B41FA5}">
                      <a16:colId xmlns:a16="http://schemas.microsoft.com/office/drawing/2014/main" val="4038719282"/>
                    </a:ext>
                  </a:extLst>
                </a:gridCol>
                <a:gridCol w="411480">
                  <a:extLst>
                    <a:ext uri="{9D8B030D-6E8A-4147-A177-3AD203B41FA5}">
                      <a16:colId xmlns:a16="http://schemas.microsoft.com/office/drawing/2014/main" val="1096549039"/>
                    </a:ext>
                  </a:extLst>
                </a:gridCol>
                <a:gridCol w="411480">
                  <a:extLst>
                    <a:ext uri="{9D8B030D-6E8A-4147-A177-3AD203B41FA5}">
                      <a16:colId xmlns:a16="http://schemas.microsoft.com/office/drawing/2014/main" val="574595913"/>
                    </a:ext>
                  </a:extLst>
                </a:gridCol>
                <a:gridCol w="411480">
                  <a:extLst>
                    <a:ext uri="{9D8B030D-6E8A-4147-A177-3AD203B41FA5}">
                      <a16:colId xmlns:a16="http://schemas.microsoft.com/office/drawing/2014/main" val="106067440"/>
                    </a:ext>
                  </a:extLst>
                </a:gridCol>
                <a:gridCol w="411480">
                  <a:extLst>
                    <a:ext uri="{9D8B030D-6E8A-4147-A177-3AD203B41FA5}">
                      <a16:colId xmlns:a16="http://schemas.microsoft.com/office/drawing/2014/main" val="1334305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015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- 2021-01-13 16:20:38</a:t>
                      </a:r>
                      <a:r>
                        <a:rPr kumimoji="0" lang="es-ES" sz="1000" b="0" i="0" u="none" strike="noStrike" kern="1200" cap="none" spc="0" normalizeH="0" baseline="0" noProof="0">
                          <a:ln>
                            <a:noFill/>
                          </a:ln>
                          <a:solidFill>
                            <a:prstClr val="black"/>
                          </a:solidFill>
                          <a:effectLst/>
                          <a:uLnTx/>
                          <a:uFillTx/>
                          <a:latin typeface="+mn-lt"/>
                          <a:ea typeface="+mn-ea"/>
                          <a:cs typeface="+mn-cs"/>
                        </a:rPr>
                        <a:t>
 Nuevo año, nueva Yamaha: Fascino 125 FI
Diseño elegante, tecnología para tu seguridad y facilidad en el manejo. La mejor solución para tu movilidad.
Conocela y aprovechá nuestras promos especiales en: http://bit.ly/YamahaFascino125Fi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1951222"/>
                  </a:ext>
                </a:extLst>
              </a:tr>
            </a:tbl>
          </a:graphicData>
        </a:graphic>
      </p:graphicFrame>
      <p:sp>
        <p:nvSpPr>
          <p:cNvPr id="4" name="Text Placeholder 3">
            <a:extLst>
              <a:ext uri="{FF2B5EF4-FFF2-40B4-BE49-F238E27FC236}">
                <a16:creationId xmlns:a16="http://schemas.microsoft.com/office/drawing/2014/main" id="{E6966AE2-2444-4EE3-A860-D240B111D6CC}"/>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486620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8987A-BA19-4887-9DFD-714740DDB830}"/>
              </a:ext>
            </a:extLst>
          </p:cNvPr>
          <p:cNvSpPr>
            <a:spLocks noGrp="1"/>
          </p:cNvSpPr>
          <p:nvPr>
            <p:ph type="title"/>
          </p:nvPr>
        </p:nvSpPr>
        <p:spPr/>
        <p:txBody>
          <a:bodyPr/>
          <a:lstStyle/>
          <a:p>
            <a:r>
              <a:rPr lang="es-ES"/>
              <a:t>Facebook TABLA DE FB COMPLETA | La Emilia - 3 of 19</a:t>
            </a:r>
            <a:endParaRPr lang="en-US"/>
          </a:p>
        </p:txBody>
      </p:sp>
      <p:graphicFrame>
        <p:nvGraphicFramePr>
          <p:cNvPr id="5" name="Table Placeholder 4">
            <a:extLst>
              <a:ext uri="{FF2B5EF4-FFF2-40B4-BE49-F238E27FC236}">
                <a16:creationId xmlns:a16="http://schemas.microsoft.com/office/drawing/2014/main" id="{66C21335-E381-49FD-BE64-A05D4376DF9F}"/>
              </a:ext>
            </a:extLst>
          </p:cNvPr>
          <p:cNvGraphicFramePr>
            <a:graphicFrameLocks noGrp="1"/>
          </p:cNvGraphicFramePr>
          <p:nvPr>
            <p:ph type="tbl" sz="quarter" idx="13"/>
            <p:extLst>
              <p:ext uri="{D42A27DB-BD31-4B8C-83A1-F6EECF244321}">
                <p14:modId xmlns:p14="http://schemas.microsoft.com/office/powerpoint/2010/main" val="404255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24582607"/>
                    </a:ext>
                  </a:extLst>
                </a:gridCol>
                <a:gridCol w="411480">
                  <a:extLst>
                    <a:ext uri="{9D8B030D-6E8A-4147-A177-3AD203B41FA5}">
                      <a16:colId xmlns:a16="http://schemas.microsoft.com/office/drawing/2014/main" val="3028744180"/>
                    </a:ext>
                  </a:extLst>
                </a:gridCol>
                <a:gridCol w="411480">
                  <a:extLst>
                    <a:ext uri="{9D8B030D-6E8A-4147-A177-3AD203B41FA5}">
                      <a16:colId xmlns:a16="http://schemas.microsoft.com/office/drawing/2014/main" val="2236958231"/>
                    </a:ext>
                  </a:extLst>
                </a:gridCol>
                <a:gridCol w="411480">
                  <a:extLst>
                    <a:ext uri="{9D8B030D-6E8A-4147-A177-3AD203B41FA5}">
                      <a16:colId xmlns:a16="http://schemas.microsoft.com/office/drawing/2014/main" val="1606584408"/>
                    </a:ext>
                  </a:extLst>
                </a:gridCol>
                <a:gridCol w="411480">
                  <a:extLst>
                    <a:ext uri="{9D8B030D-6E8A-4147-A177-3AD203B41FA5}">
                      <a16:colId xmlns:a16="http://schemas.microsoft.com/office/drawing/2014/main" val="2229919912"/>
                    </a:ext>
                  </a:extLst>
                </a:gridCol>
                <a:gridCol w="411480">
                  <a:extLst>
                    <a:ext uri="{9D8B030D-6E8A-4147-A177-3AD203B41FA5}">
                      <a16:colId xmlns:a16="http://schemas.microsoft.com/office/drawing/2014/main" val="376595188"/>
                    </a:ext>
                  </a:extLst>
                </a:gridCol>
                <a:gridCol w="411480">
                  <a:extLst>
                    <a:ext uri="{9D8B030D-6E8A-4147-A177-3AD203B41FA5}">
                      <a16:colId xmlns:a16="http://schemas.microsoft.com/office/drawing/2014/main" val="441261678"/>
                    </a:ext>
                  </a:extLst>
                </a:gridCol>
                <a:gridCol w="411480">
                  <a:extLst>
                    <a:ext uri="{9D8B030D-6E8A-4147-A177-3AD203B41FA5}">
                      <a16:colId xmlns:a16="http://schemas.microsoft.com/office/drawing/2014/main" val="907515240"/>
                    </a:ext>
                  </a:extLst>
                </a:gridCol>
                <a:gridCol w="411480">
                  <a:extLst>
                    <a:ext uri="{9D8B030D-6E8A-4147-A177-3AD203B41FA5}">
                      <a16:colId xmlns:a16="http://schemas.microsoft.com/office/drawing/2014/main" val="775390617"/>
                    </a:ext>
                  </a:extLst>
                </a:gridCol>
                <a:gridCol w="411480">
                  <a:extLst>
                    <a:ext uri="{9D8B030D-6E8A-4147-A177-3AD203B41FA5}">
                      <a16:colId xmlns:a16="http://schemas.microsoft.com/office/drawing/2014/main" val="2893341102"/>
                    </a:ext>
                  </a:extLst>
                </a:gridCol>
                <a:gridCol w="411480">
                  <a:extLst>
                    <a:ext uri="{9D8B030D-6E8A-4147-A177-3AD203B41FA5}">
                      <a16:colId xmlns:a16="http://schemas.microsoft.com/office/drawing/2014/main" val="1965660709"/>
                    </a:ext>
                  </a:extLst>
                </a:gridCol>
                <a:gridCol w="411480">
                  <a:extLst>
                    <a:ext uri="{9D8B030D-6E8A-4147-A177-3AD203B41FA5}">
                      <a16:colId xmlns:a16="http://schemas.microsoft.com/office/drawing/2014/main" val="2807244560"/>
                    </a:ext>
                  </a:extLst>
                </a:gridCol>
                <a:gridCol w="411480">
                  <a:extLst>
                    <a:ext uri="{9D8B030D-6E8A-4147-A177-3AD203B41FA5}">
                      <a16:colId xmlns:a16="http://schemas.microsoft.com/office/drawing/2014/main" val="4289103443"/>
                    </a:ext>
                  </a:extLst>
                </a:gridCol>
                <a:gridCol w="411480">
                  <a:extLst>
                    <a:ext uri="{9D8B030D-6E8A-4147-A177-3AD203B41FA5}">
                      <a16:colId xmlns:a16="http://schemas.microsoft.com/office/drawing/2014/main" val="2410082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072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- 2021-01-12 21:03:30</a:t>
                      </a:r>
                      <a:r>
                        <a:rPr kumimoji="0" lang="es-ES" sz="1000" b="0" i="0" u="none" strike="noStrike" kern="1200" cap="none" spc="0" normalizeH="0" baseline="0" noProof="0">
                          <a:ln>
                            <a:noFill/>
                          </a:ln>
                          <a:solidFill>
                            <a:prstClr val="black"/>
                          </a:solidFill>
                          <a:effectLst/>
                          <a:uLnTx/>
                          <a:uFillTx/>
                          <a:latin typeface="+mn-lt"/>
                          <a:ea typeface="+mn-ea"/>
                          <a:cs typeface="+mn-cs"/>
                        </a:rPr>
                        <a:t>
 Nuevo año, nueva Yamaha: Fascino 125 FI
Diseño elegante, tecnología para tu seguridad y facilidad en el manejo. La mejor solución para tu movilidad.
Conocela y aprovechá nuestras promos especiales en: bit.ly/YamahaFascino125Fi
.
.
#MoveteConEstilo #TransporteIdeal #ViajaSeguro #MoveteConYamaha #Fascino125Fi #PromosEspeciales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2040818"/>
                  </a:ext>
                </a:extLst>
              </a:tr>
            </a:tbl>
          </a:graphicData>
        </a:graphic>
      </p:graphicFrame>
      <p:sp>
        <p:nvSpPr>
          <p:cNvPr id="4" name="Text Placeholder 3">
            <a:extLst>
              <a:ext uri="{FF2B5EF4-FFF2-40B4-BE49-F238E27FC236}">
                <a16:creationId xmlns:a16="http://schemas.microsoft.com/office/drawing/2014/main" id="{0D0D4CDE-4B0B-4E57-BBDC-B1ABD0E9F11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136128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C2A07-4CE6-4200-8B82-A99633C6E3F9}"/>
              </a:ext>
            </a:extLst>
          </p:cNvPr>
          <p:cNvSpPr>
            <a:spLocks noGrp="1"/>
          </p:cNvSpPr>
          <p:nvPr>
            <p:ph type="title"/>
          </p:nvPr>
        </p:nvSpPr>
        <p:spPr/>
        <p:txBody>
          <a:bodyPr/>
          <a:lstStyle/>
          <a:p>
            <a:r>
              <a:rPr lang="es-ES"/>
              <a:t>Facebook TABLA DE FB COMPLETA | La Emilia - 4 of 19</a:t>
            </a:r>
            <a:endParaRPr lang="en-US"/>
          </a:p>
        </p:txBody>
      </p:sp>
      <p:graphicFrame>
        <p:nvGraphicFramePr>
          <p:cNvPr id="5" name="Table Placeholder 4">
            <a:extLst>
              <a:ext uri="{FF2B5EF4-FFF2-40B4-BE49-F238E27FC236}">
                <a16:creationId xmlns:a16="http://schemas.microsoft.com/office/drawing/2014/main" id="{3EB50AD7-8CBA-4920-B1E8-F912A0A722AE}"/>
              </a:ext>
            </a:extLst>
          </p:cNvPr>
          <p:cNvGraphicFramePr>
            <a:graphicFrameLocks noGrp="1"/>
          </p:cNvGraphicFramePr>
          <p:nvPr>
            <p:ph type="tbl" sz="quarter" idx="13"/>
            <p:extLst>
              <p:ext uri="{D42A27DB-BD31-4B8C-83A1-F6EECF244321}">
                <p14:modId xmlns:p14="http://schemas.microsoft.com/office/powerpoint/2010/main" val="2132543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73027120"/>
                    </a:ext>
                  </a:extLst>
                </a:gridCol>
                <a:gridCol w="411480">
                  <a:extLst>
                    <a:ext uri="{9D8B030D-6E8A-4147-A177-3AD203B41FA5}">
                      <a16:colId xmlns:a16="http://schemas.microsoft.com/office/drawing/2014/main" val="1832563228"/>
                    </a:ext>
                  </a:extLst>
                </a:gridCol>
                <a:gridCol w="411480">
                  <a:extLst>
                    <a:ext uri="{9D8B030D-6E8A-4147-A177-3AD203B41FA5}">
                      <a16:colId xmlns:a16="http://schemas.microsoft.com/office/drawing/2014/main" val="1208010699"/>
                    </a:ext>
                  </a:extLst>
                </a:gridCol>
                <a:gridCol w="411480">
                  <a:extLst>
                    <a:ext uri="{9D8B030D-6E8A-4147-A177-3AD203B41FA5}">
                      <a16:colId xmlns:a16="http://schemas.microsoft.com/office/drawing/2014/main" val="3897385480"/>
                    </a:ext>
                  </a:extLst>
                </a:gridCol>
                <a:gridCol w="411480">
                  <a:extLst>
                    <a:ext uri="{9D8B030D-6E8A-4147-A177-3AD203B41FA5}">
                      <a16:colId xmlns:a16="http://schemas.microsoft.com/office/drawing/2014/main" val="3154780438"/>
                    </a:ext>
                  </a:extLst>
                </a:gridCol>
                <a:gridCol w="411480">
                  <a:extLst>
                    <a:ext uri="{9D8B030D-6E8A-4147-A177-3AD203B41FA5}">
                      <a16:colId xmlns:a16="http://schemas.microsoft.com/office/drawing/2014/main" val="2073494433"/>
                    </a:ext>
                  </a:extLst>
                </a:gridCol>
                <a:gridCol w="411480">
                  <a:extLst>
                    <a:ext uri="{9D8B030D-6E8A-4147-A177-3AD203B41FA5}">
                      <a16:colId xmlns:a16="http://schemas.microsoft.com/office/drawing/2014/main" val="2302931529"/>
                    </a:ext>
                  </a:extLst>
                </a:gridCol>
                <a:gridCol w="411480">
                  <a:extLst>
                    <a:ext uri="{9D8B030D-6E8A-4147-A177-3AD203B41FA5}">
                      <a16:colId xmlns:a16="http://schemas.microsoft.com/office/drawing/2014/main" val="1538433100"/>
                    </a:ext>
                  </a:extLst>
                </a:gridCol>
                <a:gridCol w="411480">
                  <a:extLst>
                    <a:ext uri="{9D8B030D-6E8A-4147-A177-3AD203B41FA5}">
                      <a16:colId xmlns:a16="http://schemas.microsoft.com/office/drawing/2014/main" val="1097307825"/>
                    </a:ext>
                  </a:extLst>
                </a:gridCol>
                <a:gridCol w="411480">
                  <a:extLst>
                    <a:ext uri="{9D8B030D-6E8A-4147-A177-3AD203B41FA5}">
                      <a16:colId xmlns:a16="http://schemas.microsoft.com/office/drawing/2014/main" val="2700832717"/>
                    </a:ext>
                  </a:extLst>
                </a:gridCol>
                <a:gridCol w="411480">
                  <a:extLst>
                    <a:ext uri="{9D8B030D-6E8A-4147-A177-3AD203B41FA5}">
                      <a16:colId xmlns:a16="http://schemas.microsoft.com/office/drawing/2014/main" val="2896963362"/>
                    </a:ext>
                  </a:extLst>
                </a:gridCol>
                <a:gridCol w="411480">
                  <a:extLst>
                    <a:ext uri="{9D8B030D-6E8A-4147-A177-3AD203B41FA5}">
                      <a16:colId xmlns:a16="http://schemas.microsoft.com/office/drawing/2014/main" val="3785522744"/>
                    </a:ext>
                  </a:extLst>
                </a:gridCol>
                <a:gridCol w="411480">
                  <a:extLst>
                    <a:ext uri="{9D8B030D-6E8A-4147-A177-3AD203B41FA5}">
                      <a16:colId xmlns:a16="http://schemas.microsoft.com/office/drawing/2014/main" val="83463919"/>
                    </a:ext>
                  </a:extLst>
                </a:gridCol>
                <a:gridCol w="411480">
                  <a:extLst>
                    <a:ext uri="{9D8B030D-6E8A-4147-A177-3AD203B41FA5}">
                      <a16:colId xmlns:a16="http://schemas.microsoft.com/office/drawing/2014/main" val="1236363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965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- 2021-01-13 21:35:05</a:t>
                      </a:r>
                      <a:r>
                        <a:rPr kumimoji="0" lang="es-ES" sz="1000" b="0" i="0" u="none" strike="noStrike" kern="1200" cap="none" spc="0" normalizeH="0" baseline="0" noProof="0">
                          <a:ln>
                            <a:noFill/>
                          </a:ln>
                          <a:solidFill>
                            <a:prstClr val="black"/>
                          </a:solidFill>
                          <a:effectLst/>
                          <a:uLnTx/>
                          <a:uFillTx/>
                          <a:latin typeface="+mn-lt"/>
                          <a:ea typeface="+mn-ea"/>
                          <a:cs typeface="+mn-cs"/>
                        </a:rPr>
                        <a:t>
 Yamaha Ray ZR es la solución perfecta para tu movilidad urbana !
Con un rendimiento destacado, diseño compacto y rápida respuesta ,este modelo es la opción ideal para el uso diario.
Conocela y consulta por nuestras promos especiales dejando tu contacto en: http://bit.ly/Yamaha-RAYZR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6288502"/>
                  </a:ext>
                </a:extLst>
              </a:tr>
            </a:tbl>
          </a:graphicData>
        </a:graphic>
      </p:graphicFrame>
      <p:sp>
        <p:nvSpPr>
          <p:cNvPr id="4" name="Text Placeholder 3">
            <a:extLst>
              <a:ext uri="{FF2B5EF4-FFF2-40B4-BE49-F238E27FC236}">
                <a16:creationId xmlns:a16="http://schemas.microsoft.com/office/drawing/2014/main" id="{776285E8-41F6-46BA-8CA6-1E3E691CCF4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539981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C3421-770C-4823-A1F6-14D99163A018}"/>
              </a:ext>
            </a:extLst>
          </p:cNvPr>
          <p:cNvSpPr>
            <a:spLocks noGrp="1"/>
          </p:cNvSpPr>
          <p:nvPr>
            <p:ph type="title"/>
          </p:nvPr>
        </p:nvSpPr>
        <p:spPr/>
        <p:txBody>
          <a:bodyPr/>
          <a:lstStyle/>
          <a:p>
            <a:r>
              <a:rPr lang="es-ES"/>
              <a:t>Facebook TABLA DE FB COMPLETA | La Emilia - 5 of 19</a:t>
            </a:r>
            <a:endParaRPr lang="en-US"/>
          </a:p>
        </p:txBody>
      </p:sp>
      <p:graphicFrame>
        <p:nvGraphicFramePr>
          <p:cNvPr id="5" name="Table Placeholder 4">
            <a:extLst>
              <a:ext uri="{FF2B5EF4-FFF2-40B4-BE49-F238E27FC236}">
                <a16:creationId xmlns:a16="http://schemas.microsoft.com/office/drawing/2014/main" id="{12659E36-5065-41F1-AA7B-860A9781A532}"/>
              </a:ext>
            </a:extLst>
          </p:cNvPr>
          <p:cNvGraphicFramePr>
            <a:graphicFrameLocks noGrp="1"/>
          </p:cNvGraphicFramePr>
          <p:nvPr>
            <p:ph type="tbl" sz="quarter" idx="13"/>
            <p:extLst>
              <p:ext uri="{D42A27DB-BD31-4B8C-83A1-F6EECF244321}">
                <p14:modId xmlns:p14="http://schemas.microsoft.com/office/powerpoint/2010/main" val="416086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02179474"/>
                    </a:ext>
                  </a:extLst>
                </a:gridCol>
                <a:gridCol w="411480">
                  <a:extLst>
                    <a:ext uri="{9D8B030D-6E8A-4147-A177-3AD203B41FA5}">
                      <a16:colId xmlns:a16="http://schemas.microsoft.com/office/drawing/2014/main" val="3876211262"/>
                    </a:ext>
                  </a:extLst>
                </a:gridCol>
                <a:gridCol w="411480">
                  <a:extLst>
                    <a:ext uri="{9D8B030D-6E8A-4147-A177-3AD203B41FA5}">
                      <a16:colId xmlns:a16="http://schemas.microsoft.com/office/drawing/2014/main" val="3178502325"/>
                    </a:ext>
                  </a:extLst>
                </a:gridCol>
                <a:gridCol w="411480">
                  <a:extLst>
                    <a:ext uri="{9D8B030D-6E8A-4147-A177-3AD203B41FA5}">
                      <a16:colId xmlns:a16="http://schemas.microsoft.com/office/drawing/2014/main" val="2959418580"/>
                    </a:ext>
                  </a:extLst>
                </a:gridCol>
                <a:gridCol w="411480">
                  <a:extLst>
                    <a:ext uri="{9D8B030D-6E8A-4147-A177-3AD203B41FA5}">
                      <a16:colId xmlns:a16="http://schemas.microsoft.com/office/drawing/2014/main" val="1174476503"/>
                    </a:ext>
                  </a:extLst>
                </a:gridCol>
                <a:gridCol w="411480">
                  <a:extLst>
                    <a:ext uri="{9D8B030D-6E8A-4147-A177-3AD203B41FA5}">
                      <a16:colId xmlns:a16="http://schemas.microsoft.com/office/drawing/2014/main" val="2390324515"/>
                    </a:ext>
                  </a:extLst>
                </a:gridCol>
                <a:gridCol w="411480">
                  <a:extLst>
                    <a:ext uri="{9D8B030D-6E8A-4147-A177-3AD203B41FA5}">
                      <a16:colId xmlns:a16="http://schemas.microsoft.com/office/drawing/2014/main" val="636064659"/>
                    </a:ext>
                  </a:extLst>
                </a:gridCol>
                <a:gridCol w="411480">
                  <a:extLst>
                    <a:ext uri="{9D8B030D-6E8A-4147-A177-3AD203B41FA5}">
                      <a16:colId xmlns:a16="http://schemas.microsoft.com/office/drawing/2014/main" val="1997946649"/>
                    </a:ext>
                  </a:extLst>
                </a:gridCol>
                <a:gridCol w="411480">
                  <a:extLst>
                    <a:ext uri="{9D8B030D-6E8A-4147-A177-3AD203B41FA5}">
                      <a16:colId xmlns:a16="http://schemas.microsoft.com/office/drawing/2014/main" val="4216356704"/>
                    </a:ext>
                  </a:extLst>
                </a:gridCol>
                <a:gridCol w="411480">
                  <a:extLst>
                    <a:ext uri="{9D8B030D-6E8A-4147-A177-3AD203B41FA5}">
                      <a16:colId xmlns:a16="http://schemas.microsoft.com/office/drawing/2014/main" val="3037928155"/>
                    </a:ext>
                  </a:extLst>
                </a:gridCol>
                <a:gridCol w="411480">
                  <a:extLst>
                    <a:ext uri="{9D8B030D-6E8A-4147-A177-3AD203B41FA5}">
                      <a16:colId xmlns:a16="http://schemas.microsoft.com/office/drawing/2014/main" val="2325689926"/>
                    </a:ext>
                  </a:extLst>
                </a:gridCol>
                <a:gridCol w="411480">
                  <a:extLst>
                    <a:ext uri="{9D8B030D-6E8A-4147-A177-3AD203B41FA5}">
                      <a16:colId xmlns:a16="http://schemas.microsoft.com/office/drawing/2014/main" val="1016637136"/>
                    </a:ext>
                  </a:extLst>
                </a:gridCol>
                <a:gridCol w="411480">
                  <a:extLst>
                    <a:ext uri="{9D8B030D-6E8A-4147-A177-3AD203B41FA5}">
                      <a16:colId xmlns:a16="http://schemas.microsoft.com/office/drawing/2014/main" val="1793700326"/>
                    </a:ext>
                  </a:extLst>
                </a:gridCol>
                <a:gridCol w="411480">
                  <a:extLst>
                    <a:ext uri="{9D8B030D-6E8A-4147-A177-3AD203B41FA5}">
                      <a16:colId xmlns:a16="http://schemas.microsoft.com/office/drawing/2014/main" val="105841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129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- 2021-01-06 16:01:48</a:t>
                      </a:r>
                      <a:r>
                        <a:rPr kumimoji="0" lang="es-ES" sz="1000" b="0" i="0" u="none" strike="noStrike" kern="1200" cap="none" spc="0" normalizeH="0" baseline="0" noProof="0">
                          <a:ln>
                            <a:noFill/>
                          </a:ln>
                          <a:solidFill>
                            <a:prstClr val="black"/>
                          </a:solidFill>
                          <a:effectLst/>
                          <a:uLnTx/>
                          <a:uFillTx/>
                          <a:latin typeface="+mn-lt"/>
                          <a:ea typeface="+mn-ea"/>
                          <a:cs typeface="+mn-cs"/>
                        </a:rPr>
                        <a:t>
 En Zona Propietarios chequeá si tu Yamaha 0km fue activada correctamente por el concesionario donde la compraste. Confirmá que contás con la cobertura oficial que solo Yamaha te puede brindar.
Hacelo en bit.ly/ZonaPropietariosYamaha
.
#yamaha #zonapropietarios #garantia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4478720"/>
                  </a:ext>
                </a:extLst>
              </a:tr>
            </a:tbl>
          </a:graphicData>
        </a:graphic>
      </p:graphicFrame>
      <p:sp>
        <p:nvSpPr>
          <p:cNvPr id="4" name="Text Placeholder 3">
            <a:extLst>
              <a:ext uri="{FF2B5EF4-FFF2-40B4-BE49-F238E27FC236}">
                <a16:creationId xmlns:a16="http://schemas.microsoft.com/office/drawing/2014/main" id="{FC724193-D146-4A28-A4C4-FAEE1435E174}"/>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06416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0E148-4666-47D7-8974-65782DC05629}"/>
              </a:ext>
            </a:extLst>
          </p:cNvPr>
          <p:cNvSpPr>
            <a:spLocks noGrp="1"/>
          </p:cNvSpPr>
          <p:nvPr>
            <p:ph type="title"/>
          </p:nvPr>
        </p:nvSpPr>
        <p:spPr/>
        <p:txBody>
          <a:bodyPr/>
          <a:lstStyle/>
          <a:p>
            <a:r>
              <a:rPr lang="es-ES"/>
              <a:t>Facebook TABLA DE FB COMPLETA | La Emilia - 6 of 19</a:t>
            </a:r>
            <a:endParaRPr lang="en-US"/>
          </a:p>
        </p:txBody>
      </p:sp>
      <p:graphicFrame>
        <p:nvGraphicFramePr>
          <p:cNvPr id="5" name="Table Placeholder 4">
            <a:extLst>
              <a:ext uri="{FF2B5EF4-FFF2-40B4-BE49-F238E27FC236}">
                <a16:creationId xmlns:a16="http://schemas.microsoft.com/office/drawing/2014/main" id="{9C55DA09-AF0F-4226-8260-4656CEF30B5B}"/>
              </a:ext>
            </a:extLst>
          </p:cNvPr>
          <p:cNvGraphicFramePr>
            <a:graphicFrameLocks noGrp="1"/>
          </p:cNvGraphicFramePr>
          <p:nvPr>
            <p:ph type="tbl" sz="quarter" idx="13"/>
            <p:extLst>
              <p:ext uri="{D42A27DB-BD31-4B8C-83A1-F6EECF244321}">
                <p14:modId xmlns:p14="http://schemas.microsoft.com/office/powerpoint/2010/main" val="223664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36043568"/>
                    </a:ext>
                  </a:extLst>
                </a:gridCol>
                <a:gridCol w="411480">
                  <a:extLst>
                    <a:ext uri="{9D8B030D-6E8A-4147-A177-3AD203B41FA5}">
                      <a16:colId xmlns:a16="http://schemas.microsoft.com/office/drawing/2014/main" val="572580508"/>
                    </a:ext>
                  </a:extLst>
                </a:gridCol>
                <a:gridCol w="411480">
                  <a:extLst>
                    <a:ext uri="{9D8B030D-6E8A-4147-A177-3AD203B41FA5}">
                      <a16:colId xmlns:a16="http://schemas.microsoft.com/office/drawing/2014/main" val="2255159440"/>
                    </a:ext>
                  </a:extLst>
                </a:gridCol>
                <a:gridCol w="411480">
                  <a:extLst>
                    <a:ext uri="{9D8B030D-6E8A-4147-A177-3AD203B41FA5}">
                      <a16:colId xmlns:a16="http://schemas.microsoft.com/office/drawing/2014/main" val="893961364"/>
                    </a:ext>
                  </a:extLst>
                </a:gridCol>
                <a:gridCol w="411480">
                  <a:extLst>
                    <a:ext uri="{9D8B030D-6E8A-4147-A177-3AD203B41FA5}">
                      <a16:colId xmlns:a16="http://schemas.microsoft.com/office/drawing/2014/main" val="2049423747"/>
                    </a:ext>
                  </a:extLst>
                </a:gridCol>
                <a:gridCol w="411480">
                  <a:extLst>
                    <a:ext uri="{9D8B030D-6E8A-4147-A177-3AD203B41FA5}">
                      <a16:colId xmlns:a16="http://schemas.microsoft.com/office/drawing/2014/main" val="2980505160"/>
                    </a:ext>
                  </a:extLst>
                </a:gridCol>
                <a:gridCol w="411480">
                  <a:extLst>
                    <a:ext uri="{9D8B030D-6E8A-4147-A177-3AD203B41FA5}">
                      <a16:colId xmlns:a16="http://schemas.microsoft.com/office/drawing/2014/main" val="4269164184"/>
                    </a:ext>
                  </a:extLst>
                </a:gridCol>
                <a:gridCol w="411480">
                  <a:extLst>
                    <a:ext uri="{9D8B030D-6E8A-4147-A177-3AD203B41FA5}">
                      <a16:colId xmlns:a16="http://schemas.microsoft.com/office/drawing/2014/main" val="3749903580"/>
                    </a:ext>
                  </a:extLst>
                </a:gridCol>
                <a:gridCol w="411480">
                  <a:extLst>
                    <a:ext uri="{9D8B030D-6E8A-4147-A177-3AD203B41FA5}">
                      <a16:colId xmlns:a16="http://schemas.microsoft.com/office/drawing/2014/main" val="3078553597"/>
                    </a:ext>
                  </a:extLst>
                </a:gridCol>
                <a:gridCol w="411480">
                  <a:extLst>
                    <a:ext uri="{9D8B030D-6E8A-4147-A177-3AD203B41FA5}">
                      <a16:colId xmlns:a16="http://schemas.microsoft.com/office/drawing/2014/main" val="1611821847"/>
                    </a:ext>
                  </a:extLst>
                </a:gridCol>
                <a:gridCol w="411480">
                  <a:extLst>
                    <a:ext uri="{9D8B030D-6E8A-4147-A177-3AD203B41FA5}">
                      <a16:colId xmlns:a16="http://schemas.microsoft.com/office/drawing/2014/main" val="2023093885"/>
                    </a:ext>
                  </a:extLst>
                </a:gridCol>
                <a:gridCol w="411480">
                  <a:extLst>
                    <a:ext uri="{9D8B030D-6E8A-4147-A177-3AD203B41FA5}">
                      <a16:colId xmlns:a16="http://schemas.microsoft.com/office/drawing/2014/main" val="1864442784"/>
                    </a:ext>
                  </a:extLst>
                </a:gridCol>
                <a:gridCol w="411480">
                  <a:extLst>
                    <a:ext uri="{9D8B030D-6E8A-4147-A177-3AD203B41FA5}">
                      <a16:colId xmlns:a16="http://schemas.microsoft.com/office/drawing/2014/main" val="3329071327"/>
                    </a:ext>
                  </a:extLst>
                </a:gridCol>
                <a:gridCol w="411480">
                  <a:extLst>
                    <a:ext uri="{9D8B030D-6E8A-4147-A177-3AD203B41FA5}">
                      <a16:colId xmlns:a16="http://schemas.microsoft.com/office/drawing/2014/main" val="1274879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582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- 2021-01-08 14:01:21</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7002800"/>
                  </a:ext>
                </a:extLst>
              </a:tr>
            </a:tbl>
          </a:graphicData>
        </a:graphic>
      </p:graphicFrame>
      <p:sp>
        <p:nvSpPr>
          <p:cNvPr id="4" name="Text Placeholder 3">
            <a:extLst>
              <a:ext uri="{FF2B5EF4-FFF2-40B4-BE49-F238E27FC236}">
                <a16:creationId xmlns:a16="http://schemas.microsoft.com/office/drawing/2014/main" id="{E3C39543-D8AD-47A4-AF46-5602E3F22AE2}"/>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845031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1198-7EF2-43CB-B09A-C7188893461C}"/>
              </a:ext>
            </a:extLst>
          </p:cNvPr>
          <p:cNvSpPr>
            <a:spLocks noGrp="1"/>
          </p:cNvSpPr>
          <p:nvPr>
            <p:ph type="title"/>
          </p:nvPr>
        </p:nvSpPr>
        <p:spPr/>
        <p:txBody>
          <a:bodyPr/>
          <a:lstStyle/>
          <a:p>
            <a:r>
              <a:rPr lang="es-ES"/>
              <a:t>Facebook TABLA DE FB COMPLETA | La Emilia - 7 of 19</a:t>
            </a:r>
            <a:endParaRPr lang="en-US"/>
          </a:p>
        </p:txBody>
      </p:sp>
      <p:graphicFrame>
        <p:nvGraphicFramePr>
          <p:cNvPr id="5" name="Table Placeholder 4">
            <a:extLst>
              <a:ext uri="{FF2B5EF4-FFF2-40B4-BE49-F238E27FC236}">
                <a16:creationId xmlns:a16="http://schemas.microsoft.com/office/drawing/2014/main" id="{C0FCF778-1197-4670-AFF9-A193149AB443}"/>
              </a:ext>
            </a:extLst>
          </p:cNvPr>
          <p:cNvGraphicFramePr>
            <a:graphicFrameLocks noGrp="1"/>
          </p:cNvGraphicFramePr>
          <p:nvPr>
            <p:ph type="tbl" sz="quarter" idx="13"/>
            <p:extLst>
              <p:ext uri="{D42A27DB-BD31-4B8C-83A1-F6EECF244321}">
                <p14:modId xmlns:p14="http://schemas.microsoft.com/office/powerpoint/2010/main" val="3617334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24320887"/>
                    </a:ext>
                  </a:extLst>
                </a:gridCol>
                <a:gridCol w="411480">
                  <a:extLst>
                    <a:ext uri="{9D8B030D-6E8A-4147-A177-3AD203B41FA5}">
                      <a16:colId xmlns:a16="http://schemas.microsoft.com/office/drawing/2014/main" val="4245035590"/>
                    </a:ext>
                  </a:extLst>
                </a:gridCol>
                <a:gridCol w="411480">
                  <a:extLst>
                    <a:ext uri="{9D8B030D-6E8A-4147-A177-3AD203B41FA5}">
                      <a16:colId xmlns:a16="http://schemas.microsoft.com/office/drawing/2014/main" val="2967148969"/>
                    </a:ext>
                  </a:extLst>
                </a:gridCol>
                <a:gridCol w="411480">
                  <a:extLst>
                    <a:ext uri="{9D8B030D-6E8A-4147-A177-3AD203B41FA5}">
                      <a16:colId xmlns:a16="http://schemas.microsoft.com/office/drawing/2014/main" val="3094601656"/>
                    </a:ext>
                  </a:extLst>
                </a:gridCol>
                <a:gridCol w="411480">
                  <a:extLst>
                    <a:ext uri="{9D8B030D-6E8A-4147-A177-3AD203B41FA5}">
                      <a16:colId xmlns:a16="http://schemas.microsoft.com/office/drawing/2014/main" val="2004194230"/>
                    </a:ext>
                  </a:extLst>
                </a:gridCol>
                <a:gridCol w="411480">
                  <a:extLst>
                    <a:ext uri="{9D8B030D-6E8A-4147-A177-3AD203B41FA5}">
                      <a16:colId xmlns:a16="http://schemas.microsoft.com/office/drawing/2014/main" val="3706170369"/>
                    </a:ext>
                  </a:extLst>
                </a:gridCol>
                <a:gridCol w="411480">
                  <a:extLst>
                    <a:ext uri="{9D8B030D-6E8A-4147-A177-3AD203B41FA5}">
                      <a16:colId xmlns:a16="http://schemas.microsoft.com/office/drawing/2014/main" val="3859255547"/>
                    </a:ext>
                  </a:extLst>
                </a:gridCol>
                <a:gridCol w="411480">
                  <a:extLst>
                    <a:ext uri="{9D8B030D-6E8A-4147-A177-3AD203B41FA5}">
                      <a16:colId xmlns:a16="http://schemas.microsoft.com/office/drawing/2014/main" val="499204795"/>
                    </a:ext>
                  </a:extLst>
                </a:gridCol>
                <a:gridCol w="411480">
                  <a:extLst>
                    <a:ext uri="{9D8B030D-6E8A-4147-A177-3AD203B41FA5}">
                      <a16:colId xmlns:a16="http://schemas.microsoft.com/office/drawing/2014/main" val="57765823"/>
                    </a:ext>
                  </a:extLst>
                </a:gridCol>
                <a:gridCol w="411480">
                  <a:extLst>
                    <a:ext uri="{9D8B030D-6E8A-4147-A177-3AD203B41FA5}">
                      <a16:colId xmlns:a16="http://schemas.microsoft.com/office/drawing/2014/main" val="3562306750"/>
                    </a:ext>
                  </a:extLst>
                </a:gridCol>
                <a:gridCol w="411480">
                  <a:extLst>
                    <a:ext uri="{9D8B030D-6E8A-4147-A177-3AD203B41FA5}">
                      <a16:colId xmlns:a16="http://schemas.microsoft.com/office/drawing/2014/main" val="1502213644"/>
                    </a:ext>
                  </a:extLst>
                </a:gridCol>
                <a:gridCol w="411480">
                  <a:extLst>
                    <a:ext uri="{9D8B030D-6E8A-4147-A177-3AD203B41FA5}">
                      <a16:colId xmlns:a16="http://schemas.microsoft.com/office/drawing/2014/main" val="2817144591"/>
                    </a:ext>
                  </a:extLst>
                </a:gridCol>
                <a:gridCol w="411480">
                  <a:extLst>
                    <a:ext uri="{9D8B030D-6E8A-4147-A177-3AD203B41FA5}">
                      <a16:colId xmlns:a16="http://schemas.microsoft.com/office/drawing/2014/main" val="3290430886"/>
                    </a:ext>
                  </a:extLst>
                </a:gridCol>
                <a:gridCol w="411480">
                  <a:extLst>
                    <a:ext uri="{9D8B030D-6E8A-4147-A177-3AD203B41FA5}">
                      <a16:colId xmlns:a16="http://schemas.microsoft.com/office/drawing/2014/main" val="1176643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346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- 2021-01-11 14:01:27</a:t>
                      </a:r>
                      <a:r>
                        <a:rPr kumimoji="0" lang="en-US" sz="1000" b="0" i="0" u="none" strike="noStrike" kern="1200" cap="none" spc="0" normalizeH="0" baseline="0" noProof="0">
                          <a:ln>
                            <a:noFill/>
                          </a:ln>
                          <a:solidFill>
                            <a:prstClr val="black"/>
                          </a:solidFill>
                          <a:effectLst/>
                          <a:uLnTx/>
                          <a:uFillTx/>
                          <a:latin typeface="+mn-lt"/>
                          <a:ea typeface="+mn-ea"/>
                          <a:cs typeface="+mn-cs"/>
                        </a:rPr>
                        <a:t>
 Los scooters Yamaha son tu transporte ideal. Viajas seguro, cuidas tu salud y también tu bolsillo por su bajo consumo de combustible.
Conocé más y pedí cotización en bit.ly/Yamaha-Scooters
.
#TransporteIdeal #ViajaSeguro #MoveteConYamaha #YamahaScooters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5101770"/>
                  </a:ext>
                </a:extLst>
              </a:tr>
            </a:tbl>
          </a:graphicData>
        </a:graphic>
      </p:graphicFrame>
      <p:sp>
        <p:nvSpPr>
          <p:cNvPr id="4" name="Text Placeholder 3">
            <a:extLst>
              <a:ext uri="{FF2B5EF4-FFF2-40B4-BE49-F238E27FC236}">
                <a16:creationId xmlns:a16="http://schemas.microsoft.com/office/drawing/2014/main" id="{3EC10109-B760-4F7A-8AC1-B1E233101283}"/>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722199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623F8-8364-40AB-A5B4-645EACD0025D}"/>
              </a:ext>
            </a:extLst>
          </p:cNvPr>
          <p:cNvSpPr>
            <a:spLocks noGrp="1"/>
          </p:cNvSpPr>
          <p:nvPr>
            <p:ph type="title"/>
          </p:nvPr>
        </p:nvSpPr>
        <p:spPr/>
        <p:txBody>
          <a:bodyPr/>
          <a:lstStyle/>
          <a:p>
            <a:r>
              <a:rPr lang="es-ES"/>
              <a:t>Facebook TABLA DE FB COMPLETA | La Emilia - 8 of 19</a:t>
            </a:r>
            <a:endParaRPr lang="en-US"/>
          </a:p>
        </p:txBody>
      </p:sp>
      <p:graphicFrame>
        <p:nvGraphicFramePr>
          <p:cNvPr id="5" name="Table Placeholder 4">
            <a:extLst>
              <a:ext uri="{FF2B5EF4-FFF2-40B4-BE49-F238E27FC236}">
                <a16:creationId xmlns:a16="http://schemas.microsoft.com/office/drawing/2014/main" id="{738CDED3-BFCB-44EB-BAD7-00A810D1C61A}"/>
              </a:ext>
            </a:extLst>
          </p:cNvPr>
          <p:cNvGraphicFramePr>
            <a:graphicFrameLocks noGrp="1"/>
          </p:cNvGraphicFramePr>
          <p:nvPr>
            <p:ph type="tbl" sz="quarter" idx="13"/>
            <p:extLst>
              <p:ext uri="{D42A27DB-BD31-4B8C-83A1-F6EECF244321}">
                <p14:modId xmlns:p14="http://schemas.microsoft.com/office/powerpoint/2010/main" val="140818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8710625"/>
                    </a:ext>
                  </a:extLst>
                </a:gridCol>
                <a:gridCol w="411480">
                  <a:extLst>
                    <a:ext uri="{9D8B030D-6E8A-4147-A177-3AD203B41FA5}">
                      <a16:colId xmlns:a16="http://schemas.microsoft.com/office/drawing/2014/main" val="3656697078"/>
                    </a:ext>
                  </a:extLst>
                </a:gridCol>
                <a:gridCol w="411480">
                  <a:extLst>
                    <a:ext uri="{9D8B030D-6E8A-4147-A177-3AD203B41FA5}">
                      <a16:colId xmlns:a16="http://schemas.microsoft.com/office/drawing/2014/main" val="2161903872"/>
                    </a:ext>
                  </a:extLst>
                </a:gridCol>
                <a:gridCol w="411480">
                  <a:extLst>
                    <a:ext uri="{9D8B030D-6E8A-4147-A177-3AD203B41FA5}">
                      <a16:colId xmlns:a16="http://schemas.microsoft.com/office/drawing/2014/main" val="85719895"/>
                    </a:ext>
                  </a:extLst>
                </a:gridCol>
                <a:gridCol w="411480">
                  <a:extLst>
                    <a:ext uri="{9D8B030D-6E8A-4147-A177-3AD203B41FA5}">
                      <a16:colId xmlns:a16="http://schemas.microsoft.com/office/drawing/2014/main" val="2435735205"/>
                    </a:ext>
                  </a:extLst>
                </a:gridCol>
                <a:gridCol w="411480">
                  <a:extLst>
                    <a:ext uri="{9D8B030D-6E8A-4147-A177-3AD203B41FA5}">
                      <a16:colId xmlns:a16="http://schemas.microsoft.com/office/drawing/2014/main" val="1920817309"/>
                    </a:ext>
                  </a:extLst>
                </a:gridCol>
                <a:gridCol w="411480">
                  <a:extLst>
                    <a:ext uri="{9D8B030D-6E8A-4147-A177-3AD203B41FA5}">
                      <a16:colId xmlns:a16="http://schemas.microsoft.com/office/drawing/2014/main" val="1586385196"/>
                    </a:ext>
                  </a:extLst>
                </a:gridCol>
                <a:gridCol w="411480">
                  <a:extLst>
                    <a:ext uri="{9D8B030D-6E8A-4147-A177-3AD203B41FA5}">
                      <a16:colId xmlns:a16="http://schemas.microsoft.com/office/drawing/2014/main" val="636784923"/>
                    </a:ext>
                  </a:extLst>
                </a:gridCol>
                <a:gridCol w="411480">
                  <a:extLst>
                    <a:ext uri="{9D8B030D-6E8A-4147-A177-3AD203B41FA5}">
                      <a16:colId xmlns:a16="http://schemas.microsoft.com/office/drawing/2014/main" val="1349128270"/>
                    </a:ext>
                  </a:extLst>
                </a:gridCol>
                <a:gridCol w="411480">
                  <a:extLst>
                    <a:ext uri="{9D8B030D-6E8A-4147-A177-3AD203B41FA5}">
                      <a16:colId xmlns:a16="http://schemas.microsoft.com/office/drawing/2014/main" val="2149754245"/>
                    </a:ext>
                  </a:extLst>
                </a:gridCol>
                <a:gridCol w="411480">
                  <a:extLst>
                    <a:ext uri="{9D8B030D-6E8A-4147-A177-3AD203B41FA5}">
                      <a16:colId xmlns:a16="http://schemas.microsoft.com/office/drawing/2014/main" val="2688293065"/>
                    </a:ext>
                  </a:extLst>
                </a:gridCol>
                <a:gridCol w="411480">
                  <a:extLst>
                    <a:ext uri="{9D8B030D-6E8A-4147-A177-3AD203B41FA5}">
                      <a16:colId xmlns:a16="http://schemas.microsoft.com/office/drawing/2014/main" val="2457767320"/>
                    </a:ext>
                  </a:extLst>
                </a:gridCol>
                <a:gridCol w="411480">
                  <a:extLst>
                    <a:ext uri="{9D8B030D-6E8A-4147-A177-3AD203B41FA5}">
                      <a16:colId xmlns:a16="http://schemas.microsoft.com/office/drawing/2014/main" val="2008216898"/>
                    </a:ext>
                  </a:extLst>
                </a:gridCol>
                <a:gridCol w="411480">
                  <a:extLst>
                    <a:ext uri="{9D8B030D-6E8A-4147-A177-3AD203B41FA5}">
                      <a16:colId xmlns:a16="http://schemas.microsoft.com/office/drawing/2014/main" val="35331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871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- 2021-01-05 16:01:39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1956497"/>
                  </a:ext>
                </a:extLst>
              </a:tr>
            </a:tbl>
          </a:graphicData>
        </a:graphic>
      </p:graphicFrame>
      <p:sp>
        <p:nvSpPr>
          <p:cNvPr id="4" name="Text Placeholder 3">
            <a:extLst>
              <a:ext uri="{FF2B5EF4-FFF2-40B4-BE49-F238E27FC236}">
                <a16:creationId xmlns:a16="http://schemas.microsoft.com/office/drawing/2014/main" id="{5DBEE089-17B7-4EF1-AC13-CD163476025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118200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8FFC5-62AB-4E26-AD19-B9F42B68B53A}"/>
              </a:ext>
            </a:extLst>
          </p:cNvPr>
          <p:cNvSpPr>
            <a:spLocks noGrp="1"/>
          </p:cNvSpPr>
          <p:nvPr>
            <p:ph type="title"/>
          </p:nvPr>
        </p:nvSpPr>
        <p:spPr/>
        <p:txBody>
          <a:bodyPr/>
          <a:lstStyle/>
          <a:p>
            <a:r>
              <a:rPr lang="es-ES"/>
              <a:t>Facebook TABLA DE FB COMPLETA | La Emilia - 9 of 19</a:t>
            </a:r>
            <a:endParaRPr lang="en-US"/>
          </a:p>
        </p:txBody>
      </p:sp>
      <p:graphicFrame>
        <p:nvGraphicFramePr>
          <p:cNvPr id="5" name="Table Placeholder 4">
            <a:extLst>
              <a:ext uri="{FF2B5EF4-FFF2-40B4-BE49-F238E27FC236}">
                <a16:creationId xmlns:a16="http://schemas.microsoft.com/office/drawing/2014/main" id="{D710998C-FCE5-4CBD-BA2B-7DA801B1C5C3}"/>
              </a:ext>
            </a:extLst>
          </p:cNvPr>
          <p:cNvGraphicFramePr>
            <a:graphicFrameLocks noGrp="1"/>
          </p:cNvGraphicFramePr>
          <p:nvPr>
            <p:ph type="tbl" sz="quarter" idx="13"/>
            <p:extLst>
              <p:ext uri="{D42A27DB-BD31-4B8C-83A1-F6EECF244321}">
                <p14:modId xmlns:p14="http://schemas.microsoft.com/office/powerpoint/2010/main" val="411134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77660863"/>
                    </a:ext>
                  </a:extLst>
                </a:gridCol>
                <a:gridCol w="411480">
                  <a:extLst>
                    <a:ext uri="{9D8B030D-6E8A-4147-A177-3AD203B41FA5}">
                      <a16:colId xmlns:a16="http://schemas.microsoft.com/office/drawing/2014/main" val="1205843038"/>
                    </a:ext>
                  </a:extLst>
                </a:gridCol>
                <a:gridCol w="411480">
                  <a:extLst>
                    <a:ext uri="{9D8B030D-6E8A-4147-A177-3AD203B41FA5}">
                      <a16:colId xmlns:a16="http://schemas.microsoft.com/office/drawing/2014/main" val="3990623273"/>
                    </a:ext>
                  </a:extLst>
                </a:gridCol>
                <a:gridCol w="411480">
                  <a:extLst>
                    <a:ext uri="{9D8B030D-6E8A-4147-A177-3AD203B41FA5}">
                      <a16:colId xmlns:a16="http://schemas.microsoft.com/office/drawing/2014/main" val="2208765127"/>
                    </a:ext>
                  </a:extLst>
                </a:gridCol>
                <a:gridCol w="411480">
                  <a:extLst>
                    <a:ext uri="{9D8B030D-6E8A-4147-A177-3AD203B41FA5}">
                      <a16:colId xmlns:a16="http://schemas.microsoft.com/office/drawing/2014/main" val="3057857013"/>
                    </a:ext>
                  </a:extLst>
                </a:gridCol>
                <a:gridCol w="411480">
                  <a:extLst>
                    <a:ext uri="{9D8B030D-6E8A-4147-A177-3AD203B41FA5}">
                      <a16:colId xmlns:a16="http://schemas.microsoft.com/office/drawing/2014/main" val="2009587774"/>
                    </a:ext>
                  </a:extLst>
                </a:gridCol>
                <a:gridCol w="411480">
                  <a:extLst>
                    <a:ext uri="{9D8B030D-6E8A-4147-A177-3AD203B41FA5}">
                      <a16:colId xmlns:a16="http://schemas.microsoft.com/office/drawing/2014/main" val="1170274456"/>
                    </a:ext>
                  </a:extLst>
                </a:gridCol>
                <a:gridCol w="411480">
                  <a:extLst>
                    <a:ext uri="{9D8B030D-6E8A-4147-A177-3AD203B41FA5}">
                      <a16:colId xmlns:a16="http://schemas.microsoft.com/office/drawing/2014/main" val="1316004475"/>
                    </a:ext>
                  </a:extLst>
                </a:gridCol>
                <a:gridCol w="411480">
                  <a:extLst>
                    <a:ext uri="{9D8B030D-6E8A-4147-A177-3AD203B41FA5}">
                      <a16:colId xmlns:a16="http://schemas.microsoft.com/office/drawing/2014/main" val="2000304086"/>
                    </a:ext>
                  </a:extLst>
                </a:gridCol>
                <a:gridCol w="411480">
                  <a:extLst>
                    <a:ext uri="{9D8B030D-6E8A-4147-A177-3AD203B41FA5}">
                      <a16:colId xmlns:a16="http://schemas.microsoft.com/office/drawing/2014/main" val="2329767983"/>
                    </a:ext>
                  </a:extLst>
                </a:gridCol>
                <a:gridCol w="411480">
                  <a:extLst>
                    <a:ext uri="{9D8B030D-6E8A-4147-A177-3AD203B41FA5}">
                      <a16:colId xmlns:a16="http://schemas.microsoft.com/office/drawing/2014/main" val="1788053220"/>
                    </a:ext>
                  </a:extLst>
                </a:gridCol>
                <a:gridCol w="411480">
                  <a:extLst>
                    <a:ext uri="{9D8B030D-6E8A-4147-A177-3AD203B41FA5}">
                      <a16:colId xmlns:a16="http://schemas.microsoft.com/office/drawing/2014/main" val="3520551853"/>
                    </a:ext>
                  </a:extLst>
                </a:gridCol>
                <a:gridCol w="411480">
                  <a:extLst>
                    <a:ext uri="{9D8B030D-6E8A-4147-A177-3AD203B41FA5}">
                      <a16:colId xmlns:a16="http://schemas.microsoft.com/office/drawing/2014/main" val="310973594"/>
                    </a:ext>
                  </a:extLst>
                </a:gridCol>
                <a:gridCol w="411480">
                  <a:extLst>
                    <a:ext uri="{9D8B030D-6E8A-4147-A177-3AD203B41FA5}">
                      <a16:colId xmlns:a16="http://schemas.microsoft.com/office/drawing/2014/main" val="313431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684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- 2021-01-11 16:01:58</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572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- 2020-12-24 13:58:32</a:t>
                      </a:r>
                      <a:r>
                        <a:rPr kumimoji="0" lang="es-ES" sz="1000" b="0" i="0" u="none" strike="noStrike" kern="1200" cap="none" spc="0" normalizeH="0" baseline="0" noProof="0">
                          <a:ln>
                            <a:noFill/>
                          </a:ln>
                          <a:solidFill>
                            <a:prstClr val="black"/>
                          </a:solidFill>
                          <a:effectLst/>
                          <a:uLnTx/>
                          <a:uFillTx/>
                          <a:latin typeface="+mn-lt"/>
                          <a:ea typeface="+mn-ea"/>
                          <a:cs typeface="+mn-cs"/>
                        </a:rPr>
                        <a:t>
 ¡MT09 ABS es la ganadora y se lleva el premio de la #YamahadelMes Fin de Año!
Gracias a todos por participar. Les deseamos unas felices fiestas.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6452687"/>
                  </a:ext>
                </a:extLst>
              </a:tr>
            </a:tbl>
          </a:graphicData>
        </a:graphic>
      </p:graphicFrame>
      <p:sp>
        <p:nvSpPr>
          <p:cNvPr id="4" name="Text Placeholder 3">
            <a:extLst>
              <a:ext uri="{FF2B5EF4-FFF2-40B4-BE49-F238E27FC236}">
                <a16:creationId xmlns:a16="http://schemas.microsoft.com/office/drawing/2014/main" id="{A43852E3-EF7E-41BD-9988-5942159E0E23}"/>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996301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08279-9B73-49CD-9165-3A9E698640D2}"/>
              </a:ext>
            </a:extLst>
          </p:cNvPr>
          <p:cNvSpPr>
            <a:spLocks noGrp="1"/>
          </p:cNvSpPr>
          <p:nvPr>
            <p:ph type="title"/>
          </p:nvPr>
        </p:nvSpPr>
        <p:spPr/>
        <p:txBody>
          <a:bodyPr/>
          <a:lstStyle/>
          <a:p>
            <a:r>
              <a:rPr lang="es-ES"/>
              <a:t>Facebook TABLA DE FB COMPLETA | La Emilia - 10 of 19</a:t>
            </a:r>
            <a:endParaRPr lang="en-US"/>
          </a:p>
        </p:txBody>
      </p:sp>
      <p:graphicFrame>
        <p:nvGraphicFramePr>
          <p:cNvPr id="5" name="Table Placeholder 4">
            <a:extLst>
              <a:ext uri="{FF2B5EF4-FFF2-40B4-BE49-F238E27FC236}">
                <a16:creationId xmlns:a16="http://schemas.microsoft.com/office/drawing/2014/main" id="{868584D1-039C-44C4-8A61-95214508892F}"/>
              </a:ext>
            </a:extLst>
          </p:cNvPr>
          <p:cNvGraphicFramePr>
            <a:graphicFrameLocks noGrp="1"/>
          </p:cNvGraphicFramePr>
          <p:nvPr>
            <p:ph type="tbl" sz="quarter" idx="13"/>
            <p:extLst>
              <p:ext uri="{D42A27DB-BD31-4B8C-83A1-F6EECF244321}">
                <p14:modId xmlns:p14="http://schemas.microsoft.com/office/powerpoint/2010/main" val="323866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18667172"/>
                    </a:ext>
                  </a:extLst>
                </a:gridCol>
                <a:gridCol w="411480">
                  <a:extLst>
                    <a:ext uri="{9D8B030D-6E8A-4147-A177-3AD203B41FA5}">
                      <a16:colId xmlns:a16="http://schemas.microsoft.com/office/drawing/2014/main" val="3341949600"/>
                    </a:ext>
                  </a:extLst>
                </a:gridCol>
                <a:gridCol w="411480">
                  <a:extLst>
                    <a:ext uri="{9D8B030D-6E8A-4147-A177-3AD203B41FA5}">
                      <a16:colId xmlns:a16="http://schemas.microsoft.com/office/drawing/2014/main" val="1653756235"/>
                    </a:ext>
                  </a:extLst>
                </a:gridCol>
                <a:gridCol w="411480">
                  <a:extLst>
                    <a:ext uri="{9D8B030D-6E8A-4147-A177-3AD203B41FA5}">
                      <a16:colId xmlns:a16="http://schemas.microsoft.com/office/drawing/2014/main" val="3897763467"/>
                    </a:ext>
                  </a:extLst>
                </a:gridCol>
                <a:gridCol w="411480">
                  <a:extLst>
                    <a:ext uri="{9D8B030D-6E8A-4147-A177-3AD203B41FA5}">
                      <a16:colId xmlns:a16="http://schemas.microsoft.com/office/drawing/2014/main" val="3476190709"/>
                    </a:ext>
                  </a:extLst>
                </a:gridCol>
                <a:gridCol w="411480">
                  <a:extLst>
                    <a:ext uri="{9D8B030D-6E8A-4147-A177-3AD203B41FA5}">
                      <a16:colId xmlns:a16="http://schemas.microsoft.com/office/drawing/2014/main" val="2010544370"/>
                    </a:ext>
                  </a:extLst>
                </a:gridCol>
                <a:gridCol w="411480">
                  <a:extLst>
                    <a:ext uri="{9D8B030D-6E8A-4147-A177-3AD203B41FA5}">
                      <a16:colId xmlns:a16="http://schemas.microsoft.com/office/drawing/2014/main" val="1728776651"/>
                    </a:ext>
                  </a:extLst>
                </a:gridCol>
                <a:gridCol w="411480">
                  <a:extLst>
                    <a:ext uri="{9D8B030D-6E8A-4147-A177-3AD203B41FA5}">
                      <a16:colId xmlns:a16="http://schemas.microsoft.com/office/drawing/2014/main" val="2318778600"/>
                    </a:ext>
                  </a:extLst>
                </a:gridCol>
                <a:gridCol w="411480">
                  <a:extLst>
                    <a:ext uri="{9D8B030D-6E8A-4147-A177-3AD203B41FA5}">
                      <a16:colId xmlns:a16="http://schemas.microsoft.com/office/drawing/2014/main" val="3222292682"/>
                    </a:ext>
                  </a:extLst>
                </a:gridCol>
                <a:gridCol w="411480">
                  <a:extLst>
                    <a:ext uri="{9D8B030D-6E8A-4147-A177-3AD203B41FA5}">
                      <a16:colId xmlns:a16="http://schemas.microsoft.com/office/drawing/2014/main" val="4227011847"/>
                    </a:ext>
                  </a:extLst>
                </a:gridCol>
                <a:gridCol w="411480">
                  <a:extLst>
                    <a:ext uri="{9D8B030D-6E8A-4147-A177-3AD203B41FA5}">
                      <a16:colId xmlns:a16="http://schemas.microsoft.com/office/drawing/2014/main" val="1710903851"/>
                    </a:ext>
                  </a:extLst>
                </a:gridCol>
                <a:gridCol w="411480">
                  <a:extLst>
                    <a:ext uri="{9D8B030D-6E8A-4147-A177-3AD203B41FA5}">
                      <a16:colId xmlns:a16="http://schemas.microsoft.com/office/drawing/2014/main" val="2320738707"/>
                    </a:ext>
                  </a:extLst>
                </a:gridCol>
                <a:gridCol w="411480">
                  <a:extLst>
                    <a:ext uri="{9D8B030D-6E8A-4147-A177-3AD203B41FA5}">
                      <a16:colId xmlns:a16="http://schemas.microsoft.com/office/drawing/2014/main" val="2518886348"/>
                    </a:ext>
                  </a:extLst>
                </a:gridCol>
                <a:gridCol w="411480">
                  <a:extLst>
                    <a:ext uri="{9D8B030D-6E8A-4147-A177-3AD203B41FA5}">
                      <a16:colId xmlns:a16="http://schemas.microsoft.com/office/drawing/2014/main" val="3158264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104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- 2021-01-04 16:01:30</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9405056"/>
                  </a:ext>
                </a:extLst>
              </a:tr>
            </a:tbl>
          </a:graphicData>
        </a:graphic>
      </p:graphicFrame>
      <p:sp>
        <p:nvSpPr>
          <p:cNvPr id="4" name="Text Placeholder 3">
            <a:extLst>
              <a:ext uri="{FF2B5EF4-FFF2-40B4-BE49-F238E27FC236}">
                <a16:creationId xmlns:a16="http://schemas.microsoft.com/office/drawing/2014/main" id="{96F1F2B0-70EE-4D4F-AE17-C60DA07E9E7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023980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790A-A937-421A-9DAE-A62A8FC18986}"/>
              </a:ext>
            </a:extLst>
          </p:cNvPr>
          <p:cNvSpPr>
            <a:spLocks noGrp="1"/>
          </p:cNvSpPr>
          <p:nvPr>
            <p:ph type="title"/>
          </p:nvPr>
        </p:nvSpPr>
        <p:spPr/>
        <p:txBody>
          <a:bodyPr/>
          <a:lstStyle/>
          <a:p>
            <a:r>
              <a:rPr lang="es-ES"/>
              <a:t>Facebook TABLA DE FB COMPLETA | La Emilia - 11 of 19</a:t>
            </a:r>
            <a:endParaRPr lang="en-US"/>
          </a:p>
        </p:txBody>
      </p:sp>
      <p:graphicFrame>
        <p:nvGraphicFramePr>
          <p:cNvPr id="5" name="Table Placeholder 4">
            <a:extLst>
              <a:ext uri="{FF2B5EF4-FFF2-40B4-BE49-F238E27FC236}">
                <a16:creationId xmlns:a16="http://schemas.microsoft.com/office/drawing/2014/main" id="{D0B554F5-3B28-405B-96E6-58FCE237D770}"/>
              </a:ext>
            </a:extLst>
          </p:cNvPr>
          <p:cNvGraphicFramePr>
            <a:graphicFrameLocks noGrp="1"/>
          </p:cNvGraphicFramePr>
          <p:nvPr>
            <p:ph type="tbl" sz="quarter" idx="13"/>
            <p:extLst>
              <p:ext uri="{D42A27DB-BD31-4B8C-83A1-F6EECF244321}">
                <p14:modId xmlns:p14="http://schemas.microsoft.com/office/powerpoint/2010/main" val="225675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66982204"/>
                    </a:ext>
                  </a:extLst>
                </a:gridCol>
                <a:gridCol w="411480">
                  <a:extLst>
                    <a:ext uri="{9D8B030D-6E8A-4147-A177-3AD203B41FA5}">
                      <a16:colId xmlns:a16="http://schemas.microsoft.com/office/drawing/2014/main" val="389293104"/>
                    </a:ext>
                  </a:extLst>
                </a:gridCol>
                <a:gridCol w="411480">
                  <a:extLst>
                    <a:ext uri="{9D8B030D-6E8A-4147-A177-3AD203B41FA5}">
                      <a16:colId xmlns:a16="http://schemas.microsoft.com/office/drawing/2014/main" val="3228476521"/>
                    </a:ext>
                  </a:extLst>
                </a:gridCol>
                <a:gridCol w="411480">
                  <a:extLst>
                    <a:ext uri="{9D8B030D-6E8A-4147-A177-3AD203B41FA5}">
                      <a16:colId xmlns:a16="http://schemas.microsoft.com/office/drawing/2014/main" val="307240905"/>
                    </a:ext>
                  </a:extLst>
                </a:gridCol>
                <a:gridCol w="411480">
                  <a:extLst>
                    <a:ext uri="{9D8B030D-6E8A-4147-A177-3AD203B41FA5}">
                      <a16:colId xmlns:a16="http://schemas.microsoft.com/office/drawing/2014/main" val="4071257090"/>
                    </a:ext>
                  </a:extLst>
                </a:gridCol>
                <a:gridCol w="411480">
                  <a:extLst>
                    <a:ext uri="{9D8B030D-6E8A-4147-A177-3AD203B41FA5}">
                      <a16:colId xmlns:a16="http://schemas.microsoft.com/office/drawing/2014/main" val="2588424359"/>
                    </a:ext>
                  </a:extLst>
                </a:gridCol>
                <a:gridCol w="411480">
                  <a:extLst>
                    <a:ext uri="{9D8B030D-6E8A-4147-A177-3AD203B41FA5}">
                      <a16:colId xmlns:a16="http://schemas.microsoft.com/office/drawing/2014/main" val="3266044665"/>
                    </a:ext>
                  </a:extLst>
                </a:gridCol>
                <a:gridCol w="411480">
                  <a:extLst>
                    <a:ext uri="{9D8B030D-6E8A-4147-A177-3AD203B41FA5}">
                      <a16:colId xmlns:a16="http://schemas.microsoft.com/office/drawing/2014/main" val="2366757288"/>
                    </a:ext>
                  </a:extLst>
                </a:gridCol>
                <a:gridCol w="411480">
                  <a:extLst>
                    <a:ext uri="{9D8B030D-6E8A-4147-A177-3AD203B41FA5}">
                      <a16:colId xmlns:a16="http://schemas.microsoft.com/office/drawing/2014/main" val="1005233175"/>
                    </a:ext>
                  </a:extLst>
                </a:gridCol>
                <a:gridCol w="411480">
                  <a:extLst>
                    <a:ext uri="{9D8B030D-6E8A-4147-A177-3AD203B41FA5}">
                      <a16:colId xmlns:a16="http://schemas.microsoft.com/office/drawing/2014/main" val="4147652392"/>
                    </a:ext>
                  </a:extLst>
                </a:gridCol>
                <a:gridCol w="411480">
                  <a:extLst>
                    <a:ext uri="{9D8B030D-6E8A-4147-A177-3AD203B41FA5}">
                      <a16:colId xmlns:a16="http://schemas.microsoft.com/office/drawing/2014/main" val="2583809359"/>
                    </a:ext>
                  </a:extLst>
                </a:gridCol>
                <a:gridCol w="411480">
                  <a:extLst>
                    <a:ext uri="{9D8B030D-6E8A-4147-A177-3AD203B41FA5}">
                      <a16:colId xmlns:a16="http://schemas.microsoft.com/office/drawing/2014/main" val="3659476537"/>
                    </a:ext>
                  </a:extLst>
                </a:gridCol>
                <a:gridCol w="411480">
                  <a:extLst>
                    <a:ext uri="{9D8B030D-6E8A-4147-A177-3AD203B41FA5}">
                      <a16:colId xmlns:a16="http://schemas.microsoft.com/office/drawing/2014/main" val="4012711463"/>
                    </a:ext>
                  </a:extLst>
                </a:gridCol>
                <a:gridCol w="411480">
                  <a:extLst>
                    <a:ext uri="{9D8B030D-6E8A-4147-A177-3AD203B41FA5}">
                      <a16:colId xmlns:a16="http://schemas.microsoft.com/office/drawing/2014/main" val="177349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854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- 2021-01-04 14:01:06</a:t>
                      </a:r>
                      <a:r>
                        <a:rPr kumimoji="0" lang="en-US" sz="1000" b="0" i="0" u="none" strike="noStrike" kern="1200" cap="none" spc="0" normalizeH="0" baseline="0" noProof="0">
                          <a:ln>
                            <a:noFill/>
                          </a:ln>
                          <a:solidFill>
                            <a:prstClr val="black"/>
                          </a:solidFill>
                          <a:effectLst/>
                          <a:uLnTx/>
                          <a:uFillTx/>
                          <a:latin typeface="+mn-lt"/>
                          <a:ea typeface="+mn-ea"/>
                          <a:cs typeface="+mn-cs"/>
                        </a:rPr>
                        <a:t>
 Los scooters Yamaha son tu transporte ideal. Viajas seguro, cuidas tu salud y también tu bolsillo por su bajo consumo de combustible.
Conocé más y pedí cotización en bit.ly/Yamaha-Scooters
.
#TransporteIdeal #ViajaSeguro #MoveteConYamaha #YamahaScooters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1494677"/>
                  </a:ext>
                </a:extLst>
              </a:tr>
            </a:tbl>
          </a:graphicData>
        </a:graphic>
      </p:graphicFrame>
      <p:sp>
        <p:nvSpPr>
          <p:cNvPr id="4" name="Text Placeholder 3">
            <a:extLst>
              <a:ext uri="{FF2B5EF4-FFF2-40B4-BE49-F238E27FC236}">
                <a16:creationId xmlns:a16="http://schemas.microsoft.com/office/drawing/2014/main" id="{C56FEDB6-3976-4A39-A101-9E92259F53B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077790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E6A9-0765-4C53-8E02-C2E44D7D9003}"/>
              </a:ext>
            </a:extLst>
          </p:cNvPr>
          <p:cNvSpPr>
            <a:spLocks noGrp="1"/>
          </p:cNvSpPr>
          <p:nvPr>
            <p:ph type="title"/>
          </p:nvPr>
        </p:nvSpPr>
        <p:spPr/>
        <p:txBody>
          <a:bodyPr/>
          <a:lstStyle/>
          <a:p>
            <a:r>
              <a:rPr lang="es-ES"/>
              <a:t>Facebook TABLA DE FB COMPLETA | La Emilia - 12 of 19</a:t>
            </a:r>
            <a:endParaRPr lang="en-US"/>
          </a:p>
        </p:txBody>
      </p:sp>
      <p:graphicFrame>
        <p:nvGraphicFramePr>
          <p:cNvPr id="5" name="Table Placeholder 4">
            <a:extLst>
              <a:ext uri="{FF2B5EF4-FFF2-40B4-BE49-F238E27FC236}">
                <a16:creationId xmlns:a16="http://schemas.microsoft.com/office/drawing/2014/main" id="{BC5D5747-D79F-4093-A2F4-E2D77DB923DF}"/>
              </a:ext>
            </a:extLst>
          </p:cNvPr>
          <p:cNvGraphicFramePr>
            <a:graphicFrameLocks noGrp="1"/>
          </p:cNvGraphicFramePr>
          <p:nvPr>
            <p:ph type="tbl" sz="quarter" idx="13"/>
            <p:extLst>
              <p:ext uri="{D42A27DB-BD31-4B8C-83A1-F6EECF244321}">
                <p14:modId xmlns:p14="http://schemas.microsoft.com/office/powerpoint/2010/main" val="41683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86156177"/>
                    </a:ext>
                  </a:extLst>
                </a:gridCol>
                <a:gridCol w="411480">
                  <a:extLst>
                    <a:ext uri="{9D8B030D-6E8A-4147-A177-3AD203B41FA5}">
                      <a16:colId xmlns:a16="http://schemas.microsoft.com/office/drawing/2014/main" val="355077434"/>
                    </a:ext>
                  </a:extLst>
                </a:gridCol>
                <a:gridCol w="411480">
                  <a:extLst>
                    <a:ext uri="{9D8B030D-6E8A-4147-A177-3AD203B41FA5}">
                      <a16:colId xmlns:a16="http://schemas.microsoft.com/office/drawing/2014/main" val="1365897256"/>
                    </a:ext>
                  </a:extLst>
                </a:gridCol>
                <a:gridCol w="411480">
                  <a:extLst>
                    <a:ext uri="{9D8B030D-6E8A-4147-A177-3AD203B41FA5}">
                      <a16:colId xmlns:a16="http://schemas.microsoft.com/office/drawing/2014/main" val="258969233"/>
                    </a:ext>
                  </a:extLst>
                </a:gridCol>
                <a:gridCol w="411480">
                  <a:extLst>
                    <a:ext uri="{9D8B030D-6E8A-4147-A177-3AD203B41FA5}">
                      <a16:colId xmlns:a16="http://schemas.microsoft.com/office/drawing/2014/main" val="3938782147"/>
                    </a:ext>
                  </a:extLst>
                </a:gridCol>
                <a:gridCol w="411480">
                  <a:extLst>
                    <a:ext uri="{9D8B030D-6E8A-4147-A177-3AD203B41FA5}">
                      <a16:colId xmlns:a16="http://schemas.microsoft.com/office/drawing/2014/main" val="1181141372"/>
                    </a:ext>
                  </a:extLst>
                </a:gridCol>
                <a:gridCol w="411480">
                  <a:extLst>
                    <a:ext uri="{9D8B030D-6E8A-4147-A177-3AD203B41FA5}">
                      <a16:colId xmlns:a16="http://schemas.microsoft.com/office/drawing/2014/main" val="4000420079"/>
                    </a:ext>
                  </a:extLst>
                </a:gridCol>
                <a:gridCol w="411480">
                  <a:extLst>
                    <a:ext uri="{9D8B030D-6E8A-4147-A177-3AD203B41FA5}">
                      <a16:colId xmlns:a16="http://schemas.microsoft.com/office/drawing/2014/main" val="3186659497"/>
                    </a:ext>
                  </a:extLst>
                </a:gridCol>
                <a:gridCol w="411480">
                  <a:extLst>
                    <a:ext uri="{9D8B030D-6E8A-4147-A177-3AD203B41FA5}">
                      <a16:colId xmlns:a16="http://schemas.microsoft.com/office/drawing/2014/main" val="4267112504"/>
                    </a:ext>
                  </a:extLst>
                </a:gridCol>
                <a:gridCol w="411480">
                  <a:extLst>
                    <a:ext uri="{9D8B030D-6E8A-4147-A177-3AD203B41FA5}">
                      <a16:colId xmlns:a16="http://schemas.microsoft.com/office/drawing/2014/main" val="782026056"/>
                    </a:ext>
                  </a:extLst>
                </a:gridCol>
                <a:gridCol w="411480">
                  <a:extLst>
                    <a:ext uri="{9D8B030D-6E8A-4147-A177-3AD203B41FA5}">
                      <a16:colId xmlns:a16="http://schemas.microsoft.com/office/drawing/2014/main" val="4082141701"/>
                    </a:ext>
                  </a:extLst>
                </a:gridCol>
                <a:gridCol w="411480">
                  <a:extLst>
                    <a:ext uri="{9D8B030D-6E8A-4147-A177-3AD203B41FA5}">
                      <a16:colId xmlns:a16="http://schemas.microsoft.com/office/drawing/2014/main" val="3029415806"/>
                    </a:ext>
                  </a:extLst>
                </a:gridCol>
                <a:gridCol w="411480">
                  <a:extLst>
                    <a:ext uri="{9D8B030D-6E8A-4147-A177-3AD203B41FA5}">
                      <a16:colId xmlns:a16="http://schemas.microsoft.com/office/drawing/2014/main" val="2450230412"/>
                    </a:ext>
                  </a:extLst>
                </a:gridCol>
                <a:gridCol w="411480">
                  <a:extLst>
                    <a:ext uri="{9D8B030D-6E8A-4147-A177-3AD203B41FA5}">
                      <a16:colId xmlns:a16="http://schemas.microsoft.com/office/drawing/2014/main" val="246437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239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- 2020-12-28 22:00:25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9439823"/>
                  </a:ext>
                </a:extLst>
              </a:tr>
            </a:tbl>
          </a:graphicData>
        </a:graphic>
      </p:graphicFrame>
      <p:sp>
        <p:nvSpPr>
          <p:cNvPr id="4" name="Text Placeholder 3">
            <a:extLst>
              <a:ext uri="{FF2B5EF4-FFF2-40B4-BE49-F238E27FC236}">
                <a16:creationId xmlns:a16="http://schemas.microsoft.com/office/drawing/2014/main" id="{7391E6B7-7DF8-4A97-8B9E-BBF2BF2D232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788653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F798-2FC9-4AA9-949A-6304098A8D7B}"/>
              </a:ext>
            </a:extLst>
          </p:cNvPr>
          <p:cNvSpPr>
            <a:spLocks noGrp="1"/>
          </p:cNvSpPr>
          <p:nvPr>
            <p:ph type="title"/>
          </p:nvPr>
        </p:nvSpPr>
        <p:spPr/>
        <p:txBody>
          <a:bodyPr/>
          <a:lstStyle/>
          <a:p>
            <a:r>
              <a:rPr lang="es-ES"/>
              <a:t>Facebook TABLA DE FB COMPLETA | La Emilia - 13 of 19</a:t>
            </a:r>
            <a:endParaRPr lang="en-US"/>
          </a:p>
        </p:txBody>
      </p:sp>
      <p:graphicFrame>
        <p:nvGraphicFramePr>
          <p:cNvPr id="5" name="Table Placeholder 4">
            <a:extLst>
              <a:ext uri="{FF2B5EF4-FFF2-40B4-BE49-F238E27FC236}">
                <a16:creationId xmlns:a16="http://schemas.microsoft.com/office/drawing/2014/main" id="{22E1844F-B304-4A02-84D3-1D8C2EA38416}"/>
              </a:ext>
            </a:extLst>
          </p:cNvPr>
          <p:cNvGraphicFramePr>
            <a:graphicFrameLocks noGrp="1"/>
          </p:cNvGraphicFramePr>
          <p:nvPr>
            <p:ph type="tbl" sz="quarter" idx="13"/>
            <p:extLst>
              <p:ext uri="{D42A27DB-BD31-4B8C-83A1-F6EECF244321}">
                <p14:modId xmlns:p14="http://schemas.microsoft.com/office/powerpoint/2010/main" val="1002855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5739383"/>
                    </a:ext>
                  </a:extLst>
                </a:gridCol>
                <a:gridCol w="411480">
                  <a:extLst>
                    <a:ext uri="{9D8B030D-6E8A-4147-A177-3AD203B41FA5}">
                      <a16:colId xmlns:a16="http://schemas.microsoft.com/office/drawing/2014/main" val="1840074192"/>
                    </a:ext>
                  </a:extLst>
                </a:gridCol>
                <a:gridCol w="411480">
                  <a:extLst>
                    <a:ext uri="{9D8B030D-6E8A-4147-A177-3AD203B41FA5}">
                      <a16:colId xmlns:a16="http://schemas.microsoft.com/office/drawing/2014/main" val="3572258494"/>
                    </a:ext>
                  </a:extLst>
                </a:gridCol>
                <a:gridCol w="411480">
                  <a:extLst>
                    <a:ext uri="{9D8B030D-6E8A-4147-A177-3AD203B41FA5}">
                      <a16:colId xmlns:a16="http://schemas.microsoft.com/office/drawing/2014/main" val="2391891037"/>
                    </a:ext>
                  </a:extLst>
                </a:gridCol>
                <a:gridCol w="411480">
                  <a:extLst>
                    <a:ext uri="{9D8B030D-6E8A-4147-A177-3AD203B41FA5}">
                      <a16:colId xmlns:a16="http://schemas.microsoft.com/office/drawing/2014/main" val="2458318601"/>
                    </a:ext>
                  </a:extLst>
                </a:gridCol>
                <a:gridCol w="411480">
                  <a:extLst>
                    <a:ext uri="{9D8B030D-6E8A-4147-A177-3AD203B41FA5}">
                      <a16:colId xmlns:a16="http://schemas.microsoft.com/office/drawing/2014/main" val="1282831258"/>
                    </a:ext>
                  </a:extLst>
                </a:gridCol>
                <a:gridCol w="411480">
                  <a:extLst>
                    <a:ext uri="{9D8B030D-6E8A-4147-A177-3AD203B41FA5}">
                      <a16:colId xmlns:a16="http://schemas.microsoft.com/office/drawing/2014/main" val="1544390837"/>
                    </a:ext>
                  </a:extLst>
                </a:gridCol>
                <a:gridCol w="411480">
                  <a:extLst>
                    <a:ext uri="{9D8B030D-6E8A-4147-A177-3AD203B41FA5}">
                      <a16:colId xmlns:a16="http://schemas.microsoft.com/office/drawing/2014/main" val="970921069"/>
                    </a:ext>
                  </a:extLst>
                </a:gridCol>
                <a:gridCol w="411480">
                  <a:extLst>
                    <a:ext uri="{9D8B030D-6E8A-4147-A177-3AD203B41FA5}">
                      <a16:colId xmlns:a16="http://schemas.microsoft.com/office/drawing/2014/main" val="2282226585"/>
                    </a:ext>
                  </a:extLst>
                </a:gridCol>
                <a:gridCol w="411480">
                  <a:extLst>
                    <a:ext uri="{9D8B030D-6E8A-4147-A177-3AD203B41FA5}">
                      <a16:colId xmlns:a16="http://schemas.microsoft.com/office/drawing/2014/main" val="4016953633"/>
                    </a:ext>
                  </a:extLst>
                </a:gridCol>
                <a:gridCol w="411480">
                  <a:extLst>
                    <a:ext uri="{9D8B030D-6E8A-4147-A177-3AD203B41FA5}">
                      <a16:colId xmlns:a16="http://schemas.microsoft.com/office/drawing/2014/main" val="2121404618"/>
                    </a:ext>
                  </a:extLst>
                </a:gridCol>
                <a:gridCol w="411480">
                  <a:extLst>
                    <a:ext uri="{9D8B030D-6E8A-4147-A177-3AD203B41FA5}">
                      <a16:colId xmlns:a16="http://schemas.microsoft.com/office/drawing/2014/main" val="875280957"/>
                    </a:ext>
                  </a:extLst>
                </a:gridCol>
                <a:gridCol w="411480">
                  <a:extLst>
                    <a:ext uri="{9D8B030D-6E8A-4147-A177-3AD203B41FA5}">
                      <a16:colId xmlns:a16="http://schemas.microsoft.com/office/drawing/2014/main" val="2151989600"/>
                    </a:ext>
                  </a:extLst>
                </a:gridCol>
                <a:gridCol w="411480">
                  <a:extLst>
                    <a:ext uri="{9D8B030D-6E8A-4147-A177-3AD203B41FA5}">
                      <a16:colId xmlns:a16="http://schemas.microsoft.com/office/drawing/2014/main" val="185327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27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- 2021-01-16 17:33:37</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6724411"/>
                  </a:ext>
                </a:extLst>
              </a:tr>
            </a:tbl>
          </a:graphicData>
        </a:graphic>
      </p:graphicFrame>
      <p:sp>
        <p:nvSpPr>
          <p:cNvPr id="4" name="Text Placeholder 3">
            <a:extLst>
              <a:ext uri="{FF2B5EF4-FFF2-40B4-BE49-F238E27FC236}">
                <a16:creationId xmlns:a16="http://schemas.microsoft.com/office/drawing/2014/main" id="{046AF09C-13CE-49B4-B5BF-FE4B6CC53A3D}"/>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591439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E3B2-7ADB-4FCB-B6D0-299F90C270DF}"/>
              </a:ext>
            </a:extLst>
          </p:cNvPr>
          <p:cNvSpPr>
            <a:spLocks noGrp="1"/>
          </p:cNvSpPr>
          <p:nvPr>
            <p:ph type="title"/>
          </p:nvPr>
        </p:nvSpPr>
        <p:spPr/>
        <p:txBody>
          <a:bodyPr/>
          <a:lstStyle/>
          <a:p>
            <a:r>
              <a:rPr lang="es-ES"/>
              <a:t>Facebook TABLA DE FB COMPLETA | La Emilia - 14 of 19</a:t>
            </a:r>
            <a:endParaRPr lang="en-US"/>
          </a:p>
        </p:txBody>
      </p:sp>
      <p:graphicFrame>
        <p:nvGraphicFramePr>
          <p:cNvPr id="5" name="Table Placeholder 4">
            <a:extLst>
              <a:ext uri="{FF2B5EF4-FFF2-40B4-BE49-F238E27FC236}">
                <a16:creationId xmlns:a16="http://schemas.microsoft.com/office/drawing/2014/main" id="{5708FFBE-A4D8-4EE4-9F0B-1D68635E0074}"/>
              </a:ext>
            </a:extLst>
          </p:cNvPr>
          <p:cNvGraphicFramePr>
            <a:graphicFrameLocks noGrp="1"/>
          </p:cNvGraphicFramePr>
          <p:nvPr>
            <p:ph type="tbl" sz="quarter" idx="13"/>
            <p:extLst>
              <p:ext uri="{D42A27DB-BD31-4B8C-83A1-F6EECF244321}">
                <p14:modId xmlns:p14="http://schemas.microsoft.com/office/powerpoint/2010/main" val="110390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58692678"/>
                    </a:ext>
                  </a:extLst>
                </a:gridCol>
                <a:gridCol w="411480">
                  <a:extLst>
                    <a:ext uri="{9D8B030D-6E8A-4147-A177-3AD203B41FA5}">
                      <a16:colId xmlns:a16="http://schemas.microsoft.com/office/drawing/2014/main" val="2418328695"/>
                    </a:ext>
                  </a:extLst>
                </a:gridCol>
                <a:gridCol w="411480">
                  <a:extLst>
                    <a:ext uri="{9D8B030D-6E8A-4147-A177-3AD203B41FA5}">
                      <a16:colId xmlns:a16="http://schemas.microsoft.com/office/drawing/2014/main" val="1728081804"/>
                    </a:ext>
                  </a:extLst>
                </a:gridCol>
                <a:gridCol w="411480">
                  <a:extLst>
                    <a:ext uri="{9D8B030D-6E8A-4147-A177-3AD203B41FA5}">
                      <a16:colId xmlns:a16="http://schemas.microsoft.com/office/drawing/2014/main" val="4208299834"/>
                    </a:ext>
                  </a:extLst>
                </a:gridCol>
                <a:gridCol w="411480">
                  <a:extLst>
                    <a:ext uri="{9D8B030D-6E8A-4147-A177-3AD203B41FA5}">
                      <a16:colId xmlns:a16="http://schemas.microsoft.com/office/drawing/2014/main" val="1006870789"/>
                    </a:ext>
                  </a:extLst>
                </a:gridCol>
                <a:gridCol w="411480">
                  <a:extLst>
                    <a:ext uri="{9D8B030D-6E8A-4147-A177-3AD203B41FA5}">
                      <a16:colId xmlns:a16="http://schemas.microsoft.com/office/drawing/2014/main" val="140818427"/>
                    </a:ext>
                  </a:extLst>
                </a:gridCol>
                <a:gridCol w="411480">
                  <a:extLst>
                    <a:ext uri="{9D8B030D-6E8A-4147-A177-3AD203B41FA5}">
                      <a16:colId xmlns:a16="http://schemas.microsoft.com/office/drawing/2014/main" val="1085924368"/>
                    </a:ext>
                  </a:extLst>
                </a:gridCol>
                <a:gridCol w="411480">
                  <a:extLst>
                    <a:ext uri="{9D8B030D-6E8A-4147-A177-3AD203B41FA5}">
                      <a16:colId xmlns:a16="http://schemas.microsoft.com/office/drawing/2014/main" val="1234830778"/>
                    </a:ext>
                  </a:extLst>
                </a:gridCol>
                <a:gridCol w="411480">
                  <a:extLst>
                    <a:ext uri="{9D8B030D-6E8A-4147-A177-3AD203B41FA5}">
                      <a16:colId xmlns:a16="http://schemas.microsoft.com/office/drawing/2014/main" val="802147238"/>
                    </a:ext>
                  </a:extLst>
                </a:gridCol>
                <a:gridCol w="411480">
                  <a:extLst>
                    <a:ext uri="{9D8B030D-6E8A-4147-A177-3AD203B41FA5}">
                      <a16:colId xmlns:a16="http://schemas.microsoft.com/office/drawing/2014/main" val="2724976481"/>
                    </a:ext>
                  </a:extLst>
                </a:gridCol>
                <a:gridCol w="411480">
                  <a:extLst>
                    <a:ext uri="{9D8B030D-6E8A-4147-A177-3AD203B41FA5}">
                      <a16:colId xmlns:a16="http://schemas.microsoft.com/office/drawing/2014/main" val="3763527860"/>
                    </a:ext>
                  </a:extLst>
                </a:gridCol>
                <a:gridCol w="411480">
                  <a:extLst>
                    <a:ext uri="{9D8B030D-6E8A-4147-A177-3AD203B41FA5}">
                      <a16:colId xmlns:a16="http://schemas.microsoft.com/office/drawing/2014/main" val="3809529393"/>
                    </a:ext>
                  </a:extLst>
                </a:gridCol>
                <a:gridCol w="411480">
                  <a:extLst>
                    <a:ext uri="{9D8B030D-6E8A-4147-A177-3AD203B41FA5}">
                      <a16:colId xmlns:a16="http://schemas.microsoft.com/office/drawing/2014/main" val="3802185506"/>
                    </a:ext>
                  </a:extLst>
                </a:gridCol>
                <a:gridCol w="411480">
                  <a:extLst>
                    <a:ext uri="{9D8B030D-6E8A-4147-A177-3AD203B41FA5}">
                      <a16:colId xmlns:a16="http://schemas.microsoft.com/office/drawing/2014/main" val="335612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575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- 2020-12-20 21:00:58</a:t>
                      </a:r>
                      <a:r>
                        <a:rPr kumimoji="0" lang="es-ES" sz="1000" b="0" i="0" u="none" strike="noStrike" kern="1200" cap="none" spc="0" normalizeH="0" baseline="0" noProof="0">
                          <a:ln>
                            <a:noFill/>
                          </a:ln>
                          <a:solidFill>
                            <a:prstClr val="black"/>
                          </a:solidFill>
                          <a:effectLst/>
                          <a:uLnTx/>
                          <a:uFillTx/>
                          <a:latin typeface="+mn-lt"/>
                          <a:ea typeface="+mn-ea"/>
                          <a:cs typeface="+mn-cs"/>
                        </a:rPr>
                        <a:t>
 Ideal para convertirse en tu primera moto.
La NS 125 va a ser, definitivamente, tu primera NS.
 Bajaj, sabia decisión. 
Consultá precios y planes de financiación en el link de la bio. 
#BajajArgentina #Motos #RouserNS125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0318609"/>
                  </a:ext>
                </a:extLst>
              </a:tr>
            </a:tbl>
          </a:graphicData>
        </a:graphic>
      </p:graphicFrame>
      <p:sp>
        <p:nvSpPr>
          <p:cNvPr id="4" name="Text Placeholder 3">
            <a:extLst>
              <a:ext uri="{FF2B5EF4-FFF2-40B4-BE49-F238E27FC236}">
                <a16:creationId xmlns:a16="http://schemas.microsoft.com/office/drawing/2014/main" id="{DCC81663-765A-4AAA-9F71-947C6956123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192403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EDA8-DF45-4D78-A342-79E292CB2D20}"/>
              </a:ext>
            </a:extLst>
          </p:cNvPr>
          <p:cNvSpPr>
            <a:spLocks noGrp="1"/>
          </p:cNvSpPr>
          <p:nvPr>
            <p:ph type="title"/>
          </p:nvPr>
        </p:nvSpPr>
        <p:spPr/>
        <p:txBody>
          <a:bodyPr/>
          <a:lstStyle/>
          <a:p>
            <a:r>
              <a:rPr lang="es-ES"/>
              <a:t>Facebook TABLA DE FB COMPLETA | La Emilia - 15 of 19</a:t>
            </a:r>
            <a:endParaRPr lang="en-US"/>
          </a:p>
        </p:txBody>
      </p:sp>
      <p:graphicFrame>
        <p:nvGraphicFramePr>
          <p:cNvPr id="5" name="Table Placeholder 4">
            <a:extLst>
              <a:ext uri="{FF2B5EF4-FFF2-40B4-BE49-F238E27FC236}">
                <a16:creationId xmlns:a16="http://schemas.microsoft.com/office/drawing/2014/main" id="{BCB19E8A-9352-4CEE-B0EB-ABF154BF3BD4}"/>
              </a:ext>
            </a:extLst>
          </p:cNvPr>
          <p:cNvGraphicFramePr>
            <a:graphicFrameLocks noGrp="1"/>
          </p:cNvGraphicFramePr>
          <p:nvPr>
            <p:ph type="tbl" sz="quarter" idx="13"/>
            <p:extLst>
              <p:ext uri="{D42A27DB-BD31-4B8C-83A1-F6EECF244321}">
                <p14:modId xmlns:p14="http://schemas.microsoft.com/office/powerpoint/2010/main" val="328099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89735799"/>
                    </a:ext>
                  </a:extLst>
                </a:gridCol>
                <a:gridCol w="411480">
                  <a:extLst>
                    <a:ext uri="{9D8B030D-6E8A-4147-A177-3AD203B41FA5}">
                      <a16:colId xmlns:a16="http://schemas.microsoft.com/office/drawing/2014/main" val="4002398569"/>
                    </a:ext>
                  </a:extLst>
                </a:gridCol>
                <a:gridCol w="411480">
                  <a:extLst>
                    <a:ext uri="{9D8B030D-6E8A-4147-A177-3AD203B41FA5}">
                      <a16:colId xmlns:a16="http://schemas.microsoft.com/office/drawing/2014/main" val="261154448"/>
                    </a:ext>
                  </a:extLst>
                </a:gridCol>
                <a:gridCol w="411480">
                  <a:extLst>
                    <a:ext uri="{9D8B030D-6E8A-4147-A177-3AD203B41FA5}">
                      <a16:colId xmlns:a16="http://schemas.microsoft.com/office/drawing/2014/main" val="2864487986"/>
                    </a:ext>
                  </a:extLst>
                </a:gridCol>
                <a:gridCol w="411480">
                  <a:extLst>
                    <a:ext uri="{9D8B030D-6E8A-4147-A177-3AD203B41FA5}">
                      <a16:colId xmlns:a16="http://schemas.microsoft.com/office/drawing/2014/main" val="2744401746"/>
                    </a:ext>
                  </a:extLst>
                </a:gridCol>
                <a:gridCol w="411480">
                  <a:extLst>
                    <a:ext uri="{9D8B030D-6E8A-4147-A177-3AD203B41FA5}">
                      <a16:colId xmlns:a16="http://schemas.microsoft.com/office/drawing/2014/main" val="2802289044"/>
                    </a:ext>
                  </a:extLst>
                </a:gridCol>
                <a:gridCol w="411480">
                  <a:extLst>
                    <a:ext uri="{9D8B030D-6E8A-4147-A177-3AD203B41FA5}">
                      <a16:colId xmlns:a16="http://schemas.microsoft.com/office/drawing/2014/main" val="4060972949"/>
                    </a:ext>
                  </a:extLst>
                </a:gridCol>
                <a:gridCol w="411480">
                  <a:extLst>
                    <a:ext uri="{9D8B030D-6E8A-4147-A177-3AD203B41FA5}">
                      <a16:colId xmlns:a16="http://schemas.microsoft.com/office/drawing/2014/main" val="574790602"/>
                    </a:ext>
                  </a:extLst>
                </a:gridCol>
                <a:gridCol w="411480">
                  <a:extLst>
                    <a:ext uri="{9D8B030D-6E8A-4147-A177-3AD203B41FA5}">
                      <a16:colId xmlns:a16="http://schemas.microsoft.com/office/drawing/2014/main" val="2709121201"/>
                    </a:ext>
                  </a:extLst>
                </a:gridCol>
                <a:gridCol w="411480">
                  <a:extLst>
                    <a:ext uri="{9D8B030D-6E8A-4147-A177-3AD203B41FA5}">
                      <a16:colId xmlns:a16="http://schemas.microsoft.com/office/drawing/2014/main" val="3737462541"/>
                    </a:ext>
                  </a:extLst>
                </a:gridCol>
                <a:gridCol w="411480">
                  <a:extLst>
                    <a:ext uri="{9D8B030D-6E8A-4147-A177-3AD203B41FA5}">
                      <a16:colId xmlns:a16="http://schemas.microsoft.com/office/drawing/2014/main" val="497544572"/>
                    </a:ext>
                  </a:extLst>
                </a:gridCol>
                <a:gridCol w="411480">
                  <a:extLst>
                    <a:ext uri="{9D8B030D-6E8A-4147-A177-3AD203B41FA5}">
                      <a16:colId xmlns:a16="http://schemas.microsoft.com/office/drawing/2014/main" val="4064092676"/>
                    </a:ext>
                  </a:extLst>
                </a:gridCol>
                <a:gridCol w="411480">
                  <a:extLst>
                    <a:ext uri="{9D8B030D-6E8A-4147-A177-3AD203B41FA5}">
                      <a16:colId xmlns:a16="http://schemas.microsoft.com/office/drawing/2014/main" val="756034719"/>
                    </a:ext>
                  </a:extLst>
                </a:gridCol>
                <a:gridCol w="411480">
                  <a:extLst>
                    <a:ext uri="{9D8B030D-6E8A-4147-A177-3AD203B41FA5}">
                      <a16:colId xmlns:a16="http://schemas.microsoft.com/office/drawing/2014/main" val="235415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640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- 2020-12-22 14:00:17</a:t>
                      </a:r>
                      <a:r>
                        <a:rPr kumimoji="0" lang="es-ES" sz="1000" b="0" i="0" u="none" strike="noStrike" kern="1200" cap="none" spc="0" normalizeH="0" baseline="0" noProof="0">
                          <a:ln>
                            <a:noFill/>
                          </a:ln>
                          <a:solidFill>
                            <a:prstClr val="black"/>
                          </a:solidFill>
                          <a:effectLst/>
                          <a:uLnTx/>
                          <a:uFillTx/>
                          <a:latin typeface="+mn-lt"/>
                          <a:ea typeface="+mn-ea"/>
                          <a:cs typeface="+mn-cs"/>
                        </a:rPr>
                        <a:t>
 En Diciembre disfrutá de cuotas fijas sin interés en FZ FI, FZ-S Disco y FZ25.
Comprá en 12 cuotas sin interés y pagá la primera a los 3 meses.
Pedí cotización en bit.ly/YamahaAhora12
.
#TransporteIdeal #ViajaSeguro #MoveteConYamaha #Ahora12
.
*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4663264"/>
                  </a:ext>
                </a:extLst>
              </a:tr>
            </a:tbl>
          </a:graphicData>
        </a:graphic>
      </p:graphicFrame>
      <p:sp>
        <p:nvSpPr>
          <p:cNvPr id="4" name="Text Placeholder 3">
            <a:extLst>
              <a:ext uri="{FF2B5EF4-FFF2-40B4-BE49-F238E27FC236}">
                <a16:creationId xmlns:a16="http://schemas.microsoft.com/office/drawing/2014/main" id="{251DC4B9-30CF-497F-9521-2004162AA77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417122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D58A2-C919-4F7D-AB75-BB8B953E1025}"/>
              </a:ext>
            </a:extLst>
          </p:cNvPr>
          <p:cNvSpPr>
            <a:spLocks noGrp="1"/>
          </p:cNvSpPr>
          <p:nvPr>
            <p:ph type="title"/>
          </p:nvPr>
        </p:nvSpPr>
        <p:spPr/>
        <p:txBody>
          <a:bodyPr/>
          <a:lstStyle/>
          <a:p>
            <a:r>
              <a:rPr lang="es-ES"/>
              <a:t>Facebook TABLA DE FB COMPLETA | La Emilia - 16 of 19</a:t>
            </a:r>
            <a:endParaRPr lang="en-US"/>
          </a:p>
        </p:txBody>
      </p:sp>
      <p:graphicFrame>
        <p:nvGraphicFramePr>
          <p:cNvPr id="5" name="Table Placeholder 4">
            <a:extLst>
              <a:ext uri="{FF2B5EF4-FFF2-40B4-BE49-F238E27FC236}">
                <a16:creationId xmlns:a16="http://schemas.microsoft.com/office/drawing/2014/main" id="{D3AF27F7-BB7C-4684-B215-E079931F4655}"/>
              </a:ext>
            </a:extLst>
          </p:cNvPr>
          <p:cNvGraphicFramePr>
            <a:graphicFrameLocks noGrp="1"/>
          </p:cNvGraphicFramePr>
          <p:nvPr>
            <p:ph type="tbl" sz="quarter" idx="13"/>
            <p:extLst>
              <p:ext uri="{D42A27DB-BD31-4B8C-83A1-F6EECF244321}">
                <p14:modId xmlns:p14="http://schemas.microsoft.com/office/powerpoint/2010/main" val="415137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15931674"/>
                    </a:ext>
                  </a:extLst>
                </a:gridCol>
                <a:gridCol w="411480">
                  <a:extLst>
                    <a:ext uri="{9D8B030D-6E8A-4147-A177-3AD203B41FA5}">
                      <a16:colId xmlns:a16="http://schemas.microsoft.com/office/drawing/2014/main" val="799967338"/>
                    </a:ext>
                  </a:extLst>
                </a:gridCol>
                <a:gridCol w="411480">
                  <a:extLst>
                    <a:ext uri="{9D8B030D-6E8A-4147-A177-3AD203B41FA5}">
                      <a16:colId xmlns:a16="http://schemas.microsoft.com/office/drawing/2014/main" val="1391814074"/>
                    </a:ext>
                  </a:extLst>
                </a:gridCol>
                <a:gridCol w="411480">
                  <a:extLst>
                    <a:ext uri="{9D8B030D-6E8A-4147-A177-3AD203B41FA5}">
                      <a16:colId xmlns:a16="http://schemas.microsoft.com/office/drawing/2014/main" val="3210159520"/>
                    </a:ext>
                  </a:extLst>
                </a:gridCol>
                <a:gridCol w="411480">
                  <a:extLst>
                    <a:ext uri="{9D8B030D-6E8A-4147-A177-3AD203B41FA5}">
                      <a16:colId xmlns:a16="http://schemas.microsoft.com/office/drawing/2014/main" val="3306406525"/>
                    </a:ext>
                  </a:extLst>
                </a:gridCol>
                <a:gridCol w="411480">
                  <a:extLst>
                    <a:ext uri="{9D8B030D-6E8A-4147-A177-3AD203B41FA5}">
                      <a16:colId xmlns:a16="http://schemas.microsoft.com/office/drawing/2014/main" val="2897032970"/>
                    </a:ext>
                  </a:extLst>
                </a:gridCol>
                <a:gridCol w="411480">
                  <a:extLst>
                    <a:ext uri="{9D8B030D-6E8A-4147-A177-3AD203B41FA5}">
                      <a16:colId xmlns:a16="http://schemas.microsoft.com/office/drawing/2014/main" val="1728578253"/>
                    </a:ext>
                  </a:extLst>
                </a:gridCol>
                <a:gridCol w="411480">
                  <a:extLst>
                    <a:ext uri="{9D8B030D-6E8A-4147-A177-3AD203B41FA5}">
                      <a16:colId xmlns:a16="http://schemas.microsoft.com/office/drawing/2014/main" val="2736292886"/>
                    </a:ext>
                  </a:extLst>
                </a:gridCol>
                <a:gridCol w="411480">
                  <a:extLst>
                    <a:ext uri="{9D8B030D-6E8A-4147-A177-3AD203B41FA5}">
                      <a16:colId xmlns:a16="http://schemas.microsoft.com/office/drawing/2014/main" val="1514152815"/>
                    </a:ext>
                  </a:extLst>
                </a:gridCol>
                <a:gridCol w="411480">
                  <a:extLst>
                    <a:ext uri="{9D8B030D-6E8A-4147-A177-3AD203B41FA5}">
                      <a16:colId xmlns:a16="http://schemas.microsoft.com/office/drawing/2014/main" val="4212738218"/>
                    </a:ext>
                  </a:extLst>
                </a:gridCol>
                <a:gridCol w="411480">
                  <a:extLst>
                    <a:ext uri="{9D8B030D-6E8A-4147-A177-3AD203B41FA5}">
                      <a16:colId xmlns:a16="http://schemas.microsoft.com/office/drawing/2014/main" val="2243484785"/>
                    </a:ext>
                  </a:extLst>
                </a:gridCol>
                <a:gridCol w="411480">
                  <a:extLst>
                    <a:ext uri="{9D8B030D-6E8A-4147-A177-3AD203B41FA5}">
                      <a16:colId xmlns:a16="http://schemas.microsoft.com/office/drawing/2014/main" val="3821758928"/>
                    </a:ext>
                  </a:extLst>
                </a:gridCol>
                <a:gridCol w="411480">
                  <a:extLst>
                    <a:ext uri="{9D8B030D-6E8A-4147-A177-3AD203B41FA5}">
                      <a16:colId xmlns:a16="http://schemas.microsoft.com/office/drawing/2014/main" val="2942585618"/>
                    </a:ext>
                  </a:extLst>
                </a:gridCol>
                <a:gridCol w="411480">
                  <a:extLst>
                    <a:ext uri="{9D8B030D-6E8A-4147-A177-3AD203B41FA5}">
                      <a16:colId xmlns:a16="http://schemas.microsoft.com/office/drawing/2014/main" val="4225447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1198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- 2021-01-14 17:22:43</a:t>
                      </a:r>
                      <a:r>
                        <a:rPr kumimoji="0" lang="es-ES" sz="1000" b="0" i="0" u="none" strike="noStrike" kern="1200" cap="none" spc="0" normalizeH="0" baseline="0" noProof="0">
                          <a:ln>
                            <a:noFill/>
                          </a:ln>
                          <a:solidFill>
                            <a:prstClr val="black"/>
                          </a:solidFill>
                          <a:effectLst/>
                          <a:uLnTx/>
                          <a:uFillTx/>
                          <a:latin typeface="+mn-lt"/>
                          <a:ea typeface="+mn-ea"/>
                          <a:cs typeface="+mn-cs"/>
                        </a:rPr>
                        <a:t>
 Si buscás una moto robusta y poderosa, forjada con grandeza, la nueva V15 de Bajaj tiene el alma de un verdadero guerrero.
Comprala en 12 cuotas sin interés. 
Bajaj, sabia decisión. 
Consultá precios y planes de financiación en el link de la bio. 
#BajajArgentina #Motos #V15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5487390"/>
                  </a:ext>
                </a:extLst>
              </a:tr>
            </a:tbl>
          </a:graphicData>
        </a:graphic>
      </p:graphicFrame>
      <p:sp>
        <p:nvSpPr>
          <p:cNvPr id="4" name="Text Placeholder 3">
            <a:extLst>
              <a:ext uri="{FF2B5EF4-FFF2-40B4-BE49-F238E27FC236}">
                <a16:creationId xmlns:a16="http://schemas.microsoft.com/office/drawing/2014/main" id="{3674CC70-55FE-4461-8A02-2C779D15782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662704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16E3-6D8C-4889-8E49-431B7A48C4C0}"/>
              </a:ext>
            </a:extLst>
          </p:cNvPr>
          <p:cNvSpPr>
            <a:spLocks noGrp="1"/>
          </p:cNvSpPr>
          <p:nvPr>
            <p:ph type="title"/>
          </p:nvPr>
        </p:nvSpPr>
        <p:spPr/>
        <p:txBody>
          <a:bodyPr/>
          <a:lstStyle/>
          <a:p>
            <a:r>
              <a:rPr lang="es-ES"/>
              <a:t>Facebook TABLA DE FB COMPLETA | La Emilia - 17 of 19</a:t>
            </a:r>
            <a:endParaRPr lang="en-US"/>
          </a:p>
        </p:txBody>
      </p:sp>
      <p:graphicFrame>
        <p:nvGraphicFramePr>
          <p:cNvPr id="5" name="Table Placeholder 4">
            <a:extLst>
              <a:ext uri="{FF2B5EF4-FFF2-40B4-BE49-F238E27FC236}">
                <a16:creationId xmlns:a16="http://schemas.microsoft.com/office/drawing/2014/main" id="{74356212-8379-471D-AA08-3F352988C2BD}"/>
              </a:ext>
            </a:extLst>
          </p:cNvPr>
          <p:cNvGraphicFramePr>
            <a:graphicFrameLocks noGrp="1"/>
          </p:cNvGraphicFramePr>
          <p:nvPr>
            <p:ph type="tbl" sz="quarter" idx="13"/>
            <p:extLst>
              <p:ext uri="{D42A27DB-BD31-4B8C-83A1-F6EECF244321}">
                <p14:modId xmlns:p14="http://schemas.microsoft.com/office/powerpoint/2010/main" val="411445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5935040"/>
                    </a:ext>
                  </a:extLst>
                </a:gridCol>
                <a:gridCol w="411480">
                  <a:extLst>
                    <a:ext uri="{9D8B030D-6E8A-4147-A177-3AD203B41FA5}">
                      <a16:colId xmlns:a16="http://schemas.microsoft.com/office/drawing/2014/main" val="4120611405"/>
                    </a:ext>
                  </a:extLst>
                </a:gridCol>
                <a:gridCol w="411480">
                  <a:extLst>
                    <a:ext uri="{9D8B030D-6E8A-4147-A177-3AD203B41FA5}">
                      <a16:colId xmlns:a16="http://schemas.microsoft.com/office/drawing/2014/main" val="1308382843"/>
                    </a:ext>
                  </a:extLst>
                </a:gridCol>
                <a:gridCol w="411480">
                  <a:extLst>
                    <a:ext uri="{9D8B030D-6E8A-4147-A177-3AD203B41FA5}">
                      <a16:colId xmlns:a16="http://schemas.microsoft.com/office/drawing/2014/main" val="353602484"/>
                    </a:ext>
                  </a:extLst>
                </a:gridCol>
                <a:gridCol w="411480">
                  <a:extLst>
                    <a:ext uri="{9D8B030D-6E8A-4147-A177-3AD203B41FA5}">
                      <a16:colId xmlns:a16="http://schemas.microsoft.com/office/drawing/2014/main" val="205989920"/>
                    </a:ext>
                  </a:extLst>
                </a:gridCol>
                <a:gridCol w="411480">
                  <a:extLst>
                    <a:ext uri="{9D8B030D-6E8A-4147-A177-3AD203B41FA5}">
                      <a16:colId xmlns:a16="http://schemas.microsoft.com/office/drawing/2014/main" val="547941620"/>
                    </a:ext>
                  </a:extLst>
                </a:gridCol>
                <a:gridCol w="411480">
                  <a:extLst>
                    <a:ext uri="{9D8B030D-6E8A-4147-A177-3AD203B41FA5}">
                      <a16:colId xmlns:a16="http://schemas.microsoft.com/office/drawing/2014/main" val="438123578"/>
                    </a:ext>
                  </a:extLst>
                </a:gridCol>
                <a:gridCol w="411480">
                  <a:extLst>
                    <a:ext uri="{9D8B030D-6E8A-4147-A177-3AD203B41FA5}">
                      <a16:colId xmlns:a16="http://schemas.microsoft.com/office/drawing/2014/main" val="2013731188"/>
                    </a:ext>
                  </a:extLst>
                </a:gridCol>
                <a:gridCol w="411480">
                  <a:extLst>
                    <a:ext uri="{9D8B030D-6E8A-4147-A177-3AD203B41FA5}">
                      <a16:colId xmlns:a16="http://schemas.microsoft.com/office/drawing/2014/main" val="2299499983"/>
                    </a:ext>
                  </a:extLst>
                </a:gridCol>
                <a:gridCol w="411480">
                  <a:extLst>
                    <a:ext uri="{9D8B030D-6E8A-4147-A177-3AD203B41FA5}">
                      <a16:colId xmlns:a16="http://schemas.microsoft.com/office/drawing/2014/main" val="1139427505"/>
                    </a:ext>
                  </a:extLst>
                </a:gridCol>
                <a:gridCol w="411480">
                  <a:extLst>
                    <a:ext uri="{9D8B030D-6E8A-4147-A177-3AD203B41FA5}">
                      <a16:colId xmlns:a16="http://schemas.microsoft.com/office/drawing/2014/main" val="2219548849"/>
                    </a:ext>
                  </a:extLst>
                </a:gridCol>
                <a:gridCol w="411480">
                  <a:extLst>
                    <a:ext uri="{9D8B030D-6E8A-4147-A177-3AD203B41FA5}">
                      <a16:colId xmlns:a16="http://schemas.microsoft.com/office/drawing/2014/main" val="3851295241"/>
                    </a:ext>
                  </a:extLst>
                </a:gridCol>
                <a:gridCol w="411480">
                  <a:extLst>
                    <a:ext uri="{9D8B030D-6E8A-4147-A177-3AD203B41FA5}">
                      <a16:colId xmlns:a16="http://schemas.microsoft.com/office/drawing/2014/main" val="598050564"/>
                    </a:ext>
                  </a:extLst>
                </a:gridCol>
                <a:gridCol w="411480">
                  <a:extLst>
                    <a:ext uri="{9D8B030D-6E8A-4147-A177-3AD203B41FA5}">
                      <a16:colId xmlns:a16="http://schemas.microsoft.com/office/drawing/2014/main" val="142520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637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- 2021-01-11 23:29:24</a:t>
                      </a:r>
                      <a:r>
                        <a:rPr kumimoji="0" lang="es-ES" sz="1000" b="0" i="0" u="none" strike="noStrike" kern="1200" cap="none" spc="0" normalizeH="0" baseline="0" noProof="0">
                          <a:ln>
                            <a:noFill/>
                          </a:ln>
                          <a:solidFill>
                            <a:prstClr val="black"/>
                          </a:solidFill>
                          <a:effectLst/>
                          <a:uLnTx/>
                          <a:uFillTx/>
                          <a:latin typeface="+mn-lt"/>
                          <a:ea typeface="+mn-ea"/>
                          <a:cs typeface="+mn-cs"/>
                        </a:rPr>
                        <a:t>
 Arranca el año y es el mejor momento para tener tu nueva Yamaha! 
En Enero aprovechá 12 ó 18 cuotas sin interés en FZ FI, FZ-S Disco, FZ25 y XTZ125.
No pierdas la oportunidad, pedí ahora mismo tu cotización ingresando en bit.ly/YamahaAhora12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6827614"/>
                  </a:ext>
                </a:extLst>
              </a:tr>
            </a:tbl>
          </a:graphicData>
        </a:graphic>
      </p:graphicFrame>
      <p:sp>
        <p:nvSpPr>
          <p:cNvPr id="4" name="Text Placeholder 3">
            <a:extLst>
              <a:ext uri="{FF2B5EF4-FFF2-40B4-BE49-F238E27FC236}">
                <a16:creationId xmlns:a16="http://schemas.microsoft.com/office/drawing/2014/main" id="{A7088321-E3A6-4540-AF0C-E55B041FD7B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362486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34CCD-EDA7-4D30-969A-4EBDA4BE33DE}"/>
              </a:ext>
            </a:extLst>
          </p:cNvPr>
          <p:cNvSpPr>
            <a:spLocks noGrp="1"/>
          </p:cNvSpPr>
          <p:nvPr>
            <p:ph type="title"/>
          </p:nvPr>
        </p:nvSpPr>
        <p:spPr/>
        <p:txBody>
          <a:bodyPr/>
          <a:lstStyle/>
          <a:p>
            <a:r>
              <a:rPr lang="es-ES"/>
              <a:t>Facebook TABLA DE FB COMPLETA | La Emilia - 18 of 19</a:t>
            </a:r>
            <a:endParaRPr lang="en-US"/>
          </a:p>
        </p:txBody>
      </p:sp>
      <p:graphicFrame>
        <p:nvGraphicFramePr>
          <p:cNvPr id="5" name="Table Placeholder 4">
            <a:extLst>
              <a:ext uri="{FF2B5EF4-FFF2-40B4-BE49-F238E27FC236}">
                <a16:creationId xmlns:a16="http://schemas.microsoft.com/office/drawing/2014/main" id="{5AD9D62E-8F0C-4A2B-887B-AE06FB9504B6}"/>
              </a:ext>
            </a:extLst>
          </p:cNvPr>
          <p:cNvGraphicFramePr>
            <a:graphicFrameLocks noGrp="1"/>
          </p:cNvGraphicFramePr>
          <p:nvPr>
            <p:ph type="tbl" sz="quarter" idx="13"/>
            <p:extLst>
              <p:ext uri="{D42A27DB-BD31-4B8C-83A1-F6EECF244321}">
                <p14:modId xmlns:p14="http://schemas.microsoft.com/office/powerpoint/2010/main" val="403696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52005417"/>
                    </a:ext>
                  </a:extLst>
                </a:gridCol>
                <a:gridCol w="411480">
                  <a:extLst>
                    <a:ext uri="{9D8B030D-6E8A-4147-A177-3AD203B41FA5}">
                      <a16:colId xmlns:a16="http://schemas.microsoft.com/office/drawing/2014/main" val="1827174206"/>
                    </a:ext>
                  </a:extLst>
                </a:gridCol>
                <a:gridCol w="411480">
                  <a:extLst>
                    <a:ext uri="{9D8B030D-6E8A-4147-A177-3AD203B41FA5}">
                      <a16:colId xmlns:a16="http://schemas.microsoft.com/office/drawing/2014/main" val="1546006185"/>
                    </a:ext>
                  </a:extLst>
                </a:gridCol>
                <a:gridCol w="411480">
                  <a:extLst>
                    <a:ext uri="{9D8B030D-6E8A-4147-A177-3AD203B41FA5}">
                      <a16:colId xmlns:a16="http://schemas.microsoft.com/office/drawing/2014/main" val="461931772"/>
                    </a:ext>
                  </a:extLst>
                </a:gridCol>
                <a:gridCol w="411480">
                  <a:extLst>
                    <a:ext uri="{9D8B030D-6E8A-4147-A177-3AD203B41FA5}">
                      <a16:colId xmlns:a16="http://schemas.microsoft.com/office/drawing/2014/main" val="4048012006"/>
                    </a:ext>
                  </a:extLst>
                </a:gridCol>
                <a:gridCol w="411480">
                  <a:extLst>
                    <a:ext uri="{9D8B030D-6E8A-4147-A177-3AD203B41FA5}">
                      <a16:colId xmlns:a16="http://schemas.microsoft.com/office/drawing/2014/main" val="188969322"/>
                    </a:ext>
                  </a:extLst>
                </a:gridCol>
                <a:gridCol w="411480">
                  <a:extLst>
                    <a:ext uri="{9D8B030D-6E8A-4147-A177-3AD203B41FA5}">
                      <a16:colId xmlns:a16="http://schemas.microsoft.com/office/drawing/2014/main" val="373917610"/>
                    </a:ext>
                  </a:extLst>
                </a:gridCol>
                <a:gridCol w="411480">
                  <a:extLst>
                    <a:ext uri="{9D8B030D-6E8A-4147-A177-3AD203B41FA5}">
                      <a16:colId xmlns:a16="http://schemas.microsoft.com/office/drawing/2014/main" val="1643475307"/>
                    </a:ext>
                  </a:extLst>
                </a:gridCol>
                <a:gridCol w="411480">
                  <a:extLst>
                    <a:ext uri="{9D8B030D-6E8A-4147-A177-3AD203B41FA5}">
                      <a16:colId xmlns:a16="http://schemas.microsoft.com/office/drawing/2014/main" val="883763516"/>
                    </a:ext>
                  </a:extLst>
                </a:gridCol>
                <a:gridCol w="411480">
                  <a:extLst>
                    <a:ext uri="{9D8B030D-6E8A-4147-A177-3AD203B41FA5}">
                      <a16:colId xmlns:a16="http://schemas.microsoft.com/office/drawing/2014/main" val="211577798"/>
                    </a:ext>
                  </a:extLst>
                </a:gridCol>
                <a:gridCol w="411480">
                  <a:extLst>
                    <a:ext uri="{9D8B030D-6E8A-4147-A177-3AD203B41FA5}">
                      <a16:colId xmlns:a16="http://schemas.microsoft.com/office/drawing/2014/main" val="3980191"/>
                    </a:ext>
                  </a:extLst>
                </a:gridCol>
                <a:gridCol w="411480">
                  <a:extLst>
                    <a:ext uri="{9D8B030D-6E8A-4147-A177-3AD203B41FA5}">
                      <a16:colId xmlns:a16="http://schemas.microsoft.com/office/drawing/2014/main" val="2298996528"/>
                    </a:ext>
                  </a:extLst>
                </a:gridCol>
                <a:gridCol w="411480">
                  <a:extLst>
                    <a:ext uri="{9D8B030D-6E8A-4147-A177-3AD203B41FA5}">
                      <a16:colId xmlns:a16="http://schemas.microsoft.com/office/drawing/2014/main" val="1469012681"/>
                    </a:ext>
                  </a:extLst>
                </a:gridCol>
                <a:gridCol w="411480">
                  <a:extLst>
                    <a:ext uri="{9D8B030D-6E8A-4147-A177-3AD203B41FA5}">
                      <a16:colId xmlns:a16="http://schemas.microsoft.com/office/drawing/2014/main" val="1619153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646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- 2021-01-08 16:01:49</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2730534"/>
                  </a:ext>
                </a:extLst>
              </a:tr>
            </a:tbl>
          </a:graphicData>
        </a:graphic>
      </p:graphicFrame>
      <p:sp>
        <p:nvSpPr>
          <p:cNvPr id="4" name="Text Placeholder 3">
            <a:extLst>
              <a:ext uri="{FF2B5EF4-FFF2-40B4-BE49-F238E27FC236}">
                <a16:creationId xmlns:a16="http://schemas.microsoft.com/office/drawing/2014/main" id="{D9A9FA4E-F56A-4A7B-9CBE-39C53C94792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146556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02C7-4003-4C00-83F1-7E1EF8568735}"/>
              </a:ext>
            </a:extLst>
          </p:cNvPr>
          <p:cNvSpPr>
            <a:spLocks noGrp="1"/>
          </p:cNvSpPr>
          <p:nvPr>
            <p:ph type="title"/>
          </p:nvPr>
        </p:nvSpPr>
        <p:spPr/>
        <p:txBody>
          <a:bodyPr/>
          <a:lstStyle/>
          <a:p>
            <a:r>
              <a:rPr lang="es-ES"/>
              <a:t>Facebook TABLA DE FB COMPLETA | La Emilia - 19 of 19</a:t>
            </a:r>
            <a:endParaRPr lang="en-US"/>
          </a:p>
        </p:txBody>
      </p:sp>
      <p:graphicFrame>
        <p:nvGraphicFramePr>
          <p:cNvPr id="5" name="Table Placeholder 4">
            <a:extLst>
              <a:ext uri="{FF2B5EF4-FFF2-40B4-BE49-F238E27FC236}">
                <a16:creationId xmlns:a16="http://schemas.microsoft.com/office/drawing/2014/main" id="{542D5538-8981-416B-8776-0E6A8063735A}"/>
              </a:ext>
            </a:extLst>
          </p:cNvPr>
          <p:cNvGraphicFramePr>
            <a:graphicFrameLocks noGrp="1"/>
          </p:cNvGraphicFramePr>
          <p:nvPr>
            <p:ph type="tbl" sz="quarter" idx="13"/>
            <p:extLst>
              <p:ext uri="{D42A27DB-BD31-4B8C-83A1-F6EECF244321}">
                <p14:modId xmlns:p14="http://schemas.microsoft.com/office/powerpoint/2010/main" val="2966396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23250600"/>
                    </a:ext>
                  </a:extLst>
                </a:gridCol>
                <a:gridCol w="411480">
                  <a:extLst>
                    <a:ext uri="{9D8B030D-6E8A-4147-A177-3AD203B41FA5}">
                      <a16:colId xmlns:a16="http://schemas.microsoft.com/office/drawing/2014/main" val="2878171990"/>
                    </a:ext>
                  </a:extLst>
                </a:gridCol>
                <a:gridCol w="411480">
                  <a:extLst>
                    <a:ext uri="{9D8B030D-6E8A-4147-A177-3AD203B41FA5}">
                      <a16:colId xmlns:a16="http://schemas.microsoft.com/office/drawing/2014/main" val="2822618175"/>
                    </a:ext>
                  </a:extLst>
                </a:gridCol>
                <a:gridCol w="411480">
                  <a:extLst>
                    <a:ext uri="{9D8B030D-6E8A-4147-A177-3AD203B41FA5}">
                      <a16:colId xmlns:a16="http://schemas.microsoft.com/office/drawing/2014/main" val="1275961761"/>
                    </a:ext>
                  </a:extLst>
                </a:gridCol>
                <a:gridCol w="411480">
                  <a:extLst>
                    <a:ext uri="{9D8B030D-6E8A-4147-A177-3AD203B41FA5}">
                      <a16:colId xmlns:a16="http://schemas.microsoft.com/office/drawing/2014/main" val="184858397"/>
                    </a:ext>
                  </a:extLst>
                </a:gridCol>
                <a:gridCol w="411480">
                  <a:extLst>
                    <a:ext uri="{9D8B030D-6E8A-4147-A177-3AD203B41FA5}">
                      <a16:colId xmlns:a16="http://schemas.microsoft.com/office/drawing/2014/main" val="2239323768"/>
                    </a:ext>
                  </a:extLst>
                </a:gridCol>
                <a:gridCol w="411480">
                  <a:extLst>
                    <a:ext uri="{9D8B030D-6E8A-4147-A177-3AD203B41FA5}">
                      <a16:colId xmlns:a16="http://schemas.microsoft.com/office/drawing/2014/main" val="2463853851"/>
                    </a:ext>
                  </a:extLst>
                </a:gridCol>
                <a:gridCol w="411480">
                  <a:extLst>
                    <a:ext uri="{9D8B030D-6E8A-4147-A177-3AD203B41FA5}">
                      <a16:colId xmlns:a16="http://schemas.microsoft.com/office/drawing/2014/main" val="3416097046"/>
                    </a:ext>
                  </a:extLst>
                </a:gridCol>
                <a:gridCol w="411480">
                  <a:extLst>
                    <a:ext uri="{9D8B030D-6E8A-4147-A177-3AD203B41FA5}">
                      <a16:colId xmlns:a16="http://schemas.microsoft.com/office/drawing/2014/main" val="3020072027"/>
                    </a:ext>
                  </a:extLst>
                </a:gridCol>
                <a:gridCol w="411480">
                  <a:extLst>
                    <a:ext uri="{9D8B030D-6E8A-4147-A177-3AD203B41FA5}">
                      <a16:colId xmlns:a16="http://schemas.microsoft.com/office/drawing/2014/main" val="3438075115"/>
                    </a:ext>
                  </a:extLst>
                </a:gridCol>
                <a:gridCol w="411480">
                  <a:extLst>
                    <a:ext uri="{9D8B030D-6E8A-4147-A177-3AD203B41FA5}">
                      <a16:colId xmlns:a16="http://schemas.microsoft.com/office/drawing/2014/main" val="1530385061"/>
                    </a:ext>
                  </a:extLst>
                </a:gridCol>
                <a:gridCol w="411480">
                  <a:extLst>
                    <a:ext uri="{9D8B030D-6E8A-4147-A177-3AD203B41FA5}">
                      <a16:colId xmlns:a16="http://schemas.microsoft.com/office/drawing/2014/main" val="2956796132"/>
                    </a:ext>
                  </a:extLst>
                </a:gridCol>
                <a:gridCol w="411480">
                  <a:extLst>
                    <a:ext uri="{9D8B030D-6E8A-4147-A177-3AD203B41FA5}">
                      <a16:colId xmlns:a16="http://schemas.microsoft.com/office/drawing/2014/main" val="3482105409"/>
                    </a:ext>
                  </a:extLst>
                </a:gridCol>
                <a:gridCol w="411480">
                  <a:extLst>
                    <a:ext uri="{9D8B030D-6E8A-4147-A177-3AD203B41FA5}">
                      <a16:colId xmlns:a16="http://schemas.microsoft.com/office/drawing/2014/main" val="294392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467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- 2020-12-31 19:56:42</a:t>
                      </a:r>
                      <a:r>
                        <a:rPr kumimoji="0" lang="es-ES" sz="1000" b="0" i="0" u="none" strike="noStrike" kern="1200" cap="none" spc="0" normalizeH="0" baseline="0" noProof="0">
                          <a:ln>
                            <a:noFill/>
                          </a:ln>
                          <a:solidFill>
                            <a:prstClr val="black"/>
                          </a:solidFill>
                          <a:effectLst/>
                          <a:uLnTx/>
                          <a:uFillTx/>
                          <a:latin typeface="+mn-lt"/>
                          <a:ea typeface="+mn-ea"/>
                          <a:cs typeface="+mn-cs"/>
                        </a:rPr>
                        <a:t>
 Nuestra historia en Argentina ya lleva 25 años de logros y desafíos. Este 2020  no fue la excepción y nos enseñó que juntos podemos superar cualquier obstáculo. ¡Felíz Año Nuevo para todos!
#añonuevo #2021 #felizaño #felizañonuevo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31913460"/>
                  </a:ext>
                </a:extLst>
              </a:tr>
            </a:tbl>
          </a:graphicData>
        </a:graphic>
      </p:graphicFrame>
      <p:sp>
        <p:nvSpPr>
          <p:cNvPr id="4" name="Text Placeholder 3">
            <a:extLst>
              <a:ext uri="{FF2B5EF4-FFF2-40B4-BE49-F238E27FC236}">
                <a16:creationId xmlns:a16="http://schemas.microsoft.com/office/drawing/2014/main" id="{1560FEB9-BC0C-436E-BBE6-CB0CBDF52A1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8850026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1601</Words>
  <Application>Microsoft Office PowerPoint</Application>
  <PresentationFormat>On-screen Show (4:3)</PresentationFormat>
  <Paragraphs>841</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vt:lpstr>
      <vt:lpstr>Facebook Key Metrics Table | La Emilia</vt:lpstr>
      <vt:lpstr>Facebook Fans Total | La Emilia</vt:lpstr>
      <vt:lpstr>Facebook Fans Change | La Emilia</vt:lpstr>
      <vt:lpstr>Facebook Key Metrics Radar | La Emilia</vt:lpstr>
      <vt:lpstr>Facebook Fans Change Rate | La Emilia</vt:lpstr>
      <vt:lpstr>Facebook Fans Change Per Weekday | La Emilia</vt:lpstr>
      <vt:lpstr>Facebook Fan Distribution Development | La Emilia</vt:lpstr>
      <vt:lpstr>Facebook Own Posts | La Emilia</vt:lpstr>
      <vt:lpstr>Facebook Own Posts By Hour | La Emilia</vt:lpstr>
      <vt:lpstr>Facebook Own Posts By Weekday | La Emilia</vt:lpstr>
      <vt:lpstr>Facebook Sponsored Posts Distribution | La Emilia</vt:lpstr>
      <vt:lpstr>Facebook Post Type Distribution Per Profile | La Emilia</vt:lpstr>
      <vt:lpstr>Facebook User Posts | La Emilia</vt:lpstr>
      <vt:lpstr>Facebook Hashtag Detection | La Emilia - 1 of 2</vt:lpstr>
      <vt:lpstr>Facebook Hashtag Detection | La Emilia - 2 of 2</vt:lpstr>
      <vt:lpstr>Facebook Interactions Distribution | La Emilia</vt:lpstr>
      <vt:lpstr>Facebook User Posts Table | La Emilia</vt:lpstr>
      <vt:lpstr>Facebook Interaction Rate By Post Type | La Emilia</vt:lpstr>
      <vt:lpstr>Facebook Interaction Rate | La Emilia</vt:lpstr>
      <vt:lpstr>Facebook Interaction Rate By Weekday | La Emilia</vt:lpstr>
      <vt:lpstr>Facebook Interaction Rate By Hour | La Emilia</vt:lpstr>
      <vt:lpstr>Facebook TABLA DE FB COMPLETA | La Emilia - 1 of 19</vt:lpstr>
      <vt:lpstr>Facebook TABLA DE FB COMPLETA | La Emilia - 2 of 19</vt:lpstr>
      <vt:lpstr>Facebook TABLA DE FB COMPLETA | La Emilia - 3 of 19</vt:lpstr>
      <vt:lpstr>Facebook TABLA DE FB COMPLETA | La Emilia - 4 of 19</vt:lpstr>
      <vt:lpstr>Facebook TABLA DE FB COMPLETA | La Emilia - 5 of 19</vt:lpstr>
      <vt:lpstr>Facebook TABLA DE FB COMPLETA | La Emilia - 6 of 19</vt:lpstr>
      <vt:lpstr>Facebook TABLA DE FB COMPLETA | La Emilia - 7 of 19</vt:lpstr>
      <vt:lpstr>Facebook TABLA DE FB COMPLETA | La Emilia - 8 of 19</vt:lpstr>
      <vt:lpstr>Facebook TABLA DE FB COMPLETA | La Emilia - 9 of 19</vt:lpstr>
      <vt:lpstr>Facebook TABLA DE FB COMPLETA | La Emilia - 10 of 19</vt:lpstr>
      <vt:lpstr>Facebook TABLA DE FB COMPLETA | La Emilia - 11 of 19</vt:lpstr>
      <vt:lpstr>Facebook TABLA DE FB COMPLETA | La Emilia - 12 of 19</vt:lpstr>
      <vt:lpstr>Facebook TABLA DE FB COMPLETA | La Emilia - 13 of 19</vt:lpstr>
      <vt:lpstr>Facebook TABLA DE FB COMPLETA | La Emilia - 14 of 19</vt:lpstr>
      <vt:lpstr>Facebook TABLA DE FB COMPLETA | La Emilia - 15 of 19</vt:lpstr>
      <vt:lpstr>Facebook TABLA DE FB COMPLETA | La Emilia - 16 of 19</vt:lpstr>
      <vt:lpstr>Facebook TABLA DE FB COMPLETA | La Emilia - 17 of 19</vt:lpstr>
      <vt:lpstr>Facebook TABLA DE FB COMPLETA | La Emilia - 18 of 19</vt:lpstr>
      <vt:lpstr>Facebook TABLA DE FB COMPLETA | La Emilia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2021-01-19T08:38:47Z</dcterms:created>
  <dcterms:modified xsi:type="dcterms:W3CDTF">2021-01-19T08:40:00Z</dcterms:modified>
</cp:coreProperties>
</file>