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7" r:id="rId31"/>
    <p:sldId id="288" r:id="rId32"/>
    <p:sldId id="289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8">
                  <c:v>17397</c:v>
                </c:pt>
                <c:pt idx="9">
                  <c:v>17398</c:v>
                </c:pt>
                <c:pt idx="10">
                  <c:v>17398</c:v>
                </c:pt>
                <c:pt idx="11">
                  <c:v>17398</c:v>
                </c:pt>
                <c:pt idx="12">
                  <c:v>17400</c:v>
                </c:pt>
                <c:pt idx="13">
                  <c:v>17404</c:v>
                </c:pt>
                <c:pt idx="14">
                  <c:v>17408</c:v>
                </c:pt>
                <c:pt idx="15">
                  <c:v>17413</c:v>
                </c:pt>
                <c:pt idx="16">
                  <c:v>17464</c:v>
                </c:pt>
                <c:pt idx="17">
                  <c:v>17562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FC-43F3-AD71-CB0582FB97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8">
                  <c:v>24282</c:v>
                </c:pt>
                <c:pt idx="9">
                  <c:v>24283</c:v>
                </c:pt>
                <c:pt idx="10">
                  <c:v>24281</c:v>
                </c:pt>
                <c:pt idx="11">
                  <c:v>24289</c:v>
                </c:pt>
                <c:pt idx="12">
                  <c:v>24293</c:v>
                </c:pt>
                <c:pt idx="13">
                  <c:v>24308</c:v>
                </c:pt>
                <c:pt idx="14">
                  <c:v>24312</c:v>
                </c:pt>
                <c:pt idx="15">
                  <c:v>24318</c:v>
                </c:pt>
                <c:pt idx="16">
                  <c:v>24323</c:v>
                </c:pt>
                <c:pt idx="17">
                  <c:v>24412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FC-43F3-AD71-CB0582FB97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Sheet1!$D$2:$D$19</c:f>
              <c:numCache>
                <c:formatCode>General</c:formatCode>
                <c:ptCount val="18"/>
                <c:pt idx="8">
                  <c:v>31818</c:v>
                </c:pt>
                <c:pt idx="9">
                  <c:v>31816</c:v>
                </c:pt>
                <c:pt idx="10">
                  <c:v>31819</c:v>
                </c:pt>
                <c:pt idx="11">
                  <c:v>31819</c:v>
                </c:pt>
                <c:pt idx="12">
                  <c:v>31817</c:v>
                </c:pt>
                <c:pt idx="13">
                  <c:v>31818</c:v>
                </c:pt>
                <c:pt idx="14">
                  <c:v>31818</c:v>
                </c:pt>
                <c:pt idx="15">
                  <c:v>31819</c:v>
                </c:pt>
                <c:pt idx="16">
                  <c:v>31819</c:v>
                </c:pt>
                <c:pt idx="17">
                  <c:v>31818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FC-43F3-AD71-CB0582FB977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Sheet1!$E$2:$E$19</c:f>
              <c:numCache>
                <c:formatCode>General</c:formatCode>
                <c:ptCount val="18"/>
                <c:pt idx="8">
                  <c:v>42998</c:v>
                </c:pt>
                <c:pt idx="9">
                  <c:v>43001</c:v>
                </c:pt>
                <c:pt idx="10">
                  <c:v>43003</c:v>
                </c:pt>
                <c:pt idx="11">
                  <c:v>43009</c:v>
                </c:pt>
                <c:pt idx="12">
                  <c:v>43016</c:v>
                </c:pt>
                <c:pt idx="13">
                  <c:v>43021</c:v>
                </c:pt>
                <c:pt idx="14">
                  <c:v>43029</c:v>
                </c:pt>
                <c:pt idx="15">
                  <c:v>43040</c:v>
                </c:pt>
                <c:pt idx="16">
                  <c:v>43052</c:v>
                </c:pt>
                <c:pt idx="17">
                  <c:v>43061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1FC-43F3-AD71-CB0582FB977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Sheet1!$F$2:$F$19</c:f>
              <c:numCache>
                <c:formatCode>General</c:formatCode>
                <c:ptCount val="18"/>
                <c:pt idx="8">
                  <c:v>267218</c:v>
                </c:pt>
                <c:pt idx="9">
                  <c:v>267203</c:v>
                </c:pt>
                <c:pt idx="10">
                  <c:v>267207</c:v>
                </c:pt>
                <c:pt idx="11">
                  <c:v>267208</c:v>
                </c:pt>
                <c:pt idx="12">
                  <c:v>267201</c:v>
                </c:pt>
                <c:pt idx="13">
                  <c:v>267200</c:v>
                </c:pt>
                <c:pt idx="14">
                  <c:v>267199</c:v>
                </c:pt>
                <c:pt idx="15">
                  <c:v>267191</c:v>
                </c:pt>
                <c:pt idx="16">
                  <c:v>267186</c:v>
                </c:pt>
                <c:pt idx="17">
                  <c:v>267183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1FC-43F3-AD71-CB0582FB97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249400"/>
        <c:axId val="333250712"/>
      </c:lineChart>
      <c:dateAx>
        <c:axId val="333249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250712"/>
        <c:crosses val="autoZero"/>
        <c:auto val="1"/>
        <c:lblOffset val="100"/>
        <c:baseTimeUnit val="days"/>
      </c:dateAx>
      <c:valAx>
        <c:axId val="33325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24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6.5730000000000004</c:v>
                </c:pt>
                <c:pt idx="1">
                  <c:v>62.5</c:v>
                </c:pt>
                <c:pt idx="2">
                  <c:v>8.4639000000000006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5D-4E1E-A3A0-9EF17F0757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9.1367999999999991</c:v>
                </c:pt>
                <c:pt idx="1">
                  <c:v>100</c:v>
                </c:pt>
                <c:pt idx="2">
                  <c:v>10.9718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5D-4E1E-A3A0-9EF17F0757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11.9087</c:v>
                </c:pt>
                <c:pt idx="1">
                  <c:v>75</c:v>
                </c:pt>
                <c:pt idx="2">
                  <c:v>14.733499999999999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5D-4E1E-A3A0-9EF17F0757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16.116700000000002</c:v>
                </c:pt>
                <c:pt idx="1">
                  <c:v>62.5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5D-4E1E-A3A0-9EF17F0757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12.5</c:v>
                </c:pt>
                <c:pt idx="2">
                  <c:v>8.1504999999999992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5D-4E1E-A3A0-9EF17F0757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8773656"/>
        <c:axId val="338767096"/>
      </c:radarChart>
      <c:catAx>
        <c:axId val="338773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67096"/>
        <c:crosses val="autoZero"/>
        <c:auto val="1"/>
        <c:lblAlgn val="ctr"/>
        <c:lblOffset val="100"/>
        <c:noMultiLvlLbl val="0"/>
      </c:catAx>
      <c:valAx>
        <c:axId val="33876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73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5.7464659234570696E-3</c:v>
                </c:pt>
                <c:pt idx="14">
                  <c:v>0</c:v>
                </c:pt>
                <c:pt idx="15">
                  <c:v>3.15910396323952E-2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F4-4CE0-9028-5615A58906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2.0591384564698102E-2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8.2270670505964604E-3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F4-4CE0-9028-5615A58906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Sheet1!$D$2:$D$19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4.40016343464186E-2</c:v>
                </c:pt>
                <c:pt idx="11">
                  <c:v>0</c:v>
                </c:pt>
                <c:pt idx="12">
                  <c:v>0</c:v>
                </c:pt>
                <c:pt idx="13">
                  <c:v>3.1429738818870401E-2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F4-4CE0-9028-5615A58906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Sheet1!$E$2:$E$19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0.24411792058030299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0.374018491845932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9F4-4CE0-9028-5615A589063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Sheet1!$F$2:$F$19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9.7303568421249608E-3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9F4-4CE0-9028-5615A5890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765128"/>
        <c:axId val="338765456"/>
      </c:lineChart>
      <c:dateAx>
        <c:axId val="338765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65456"/>
        <c:crosses val="autoZero"/>
        <c:auto val="1"/>
        <c:lblOffset val="100"/>
        <c:baseTimeUnit val="days"/>
      </c:dateAx>
      <c:valAx>
        <c:axId val="33876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6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26</c:v>
                </c:pt>
                <c:pt idx="4">
                  <c:v>49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BC-41EF-A022-6DFDC41A18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</c:v>
                </c:pt>
                <c:pt idx="1">
                  <c:v>4</c:v>
                </c:pt>
                <c:pt idx="2">
                  <c:v>6</c:v>
                </c:pt>
                <c:pt idx="3">
                  <c:v>3</c:v>
                </c:pt>
                <c:pt idx="4">
                  <c:v>44</c:v>
                </c:pt>
                <c:pt idx="5">
                  <c:v>8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BC-41EF-A022-6DFDC41A18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-1</c:v>
                </c:pt>
                <c:pt idx="4">
                  <c:v>1</c:v>
                </c:pt>
                <c:pt idx="5">
                  <c:v>0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BC-41EF-A022-6DFDC41A18C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</c:v>
                </c:pt>
                <c:pt idx="1">
                  <c:v>8</c:v>
                </c:pt>
                <c:pt idx="2">
                  <c:v>11</c:v>
                </c:pt>
                <c:pt idx="3">
                  <c:v>8</c:v>
                </c:pt>
                <c:pt idx="4">
                  <c:v>6</c:v>
                </c:pt>
                <c:pt idx="5">
                  <c:v>6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BC-41EF-A022-6DFDC41A18C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-1</c:v>
                </c:pt>
                <c:pt idx="1">
                  <c:v>-1</c:v>
                </c:pt>
                <c:pt idx="2">
                  <c:v>-8</c:v>
                </c:pt>
                <c:pt idx="3">
                  <c:v>-10</c:v>
                </c:pt>
                <c:pt idx="4">
                  <c:v>1</c:v>
                </c:pt>
                <c:pt idx="5">
                  <c:v>1</c:v>
                </c:pt>
                <c:pt idx="6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BC-41EF-A022-6DFDC41A1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769392"/>
        <c:axId val="338776608"/>
      </c:barChart>
      <c:catAx>
        <c:axId val="33876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76608"/>
        <c:crosses val="autoZero"/>
        <c:auto val="1"/>
        <c:lblAlgn val="ctr"/>
        <c:lblOffset val="100"/>
        <c:noMultiLvlLbl val="0"/>
      </c:catAx>
      <c:valAx>
        <c:axId val="33877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6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4</c:v>
                </c:pt>
                <c:pt idx="14">
                  <c:v>4</c:v>
                </c:pt>
                <c:pt idx="15">
                  <c:v>5</c:v>
                </c:pt>
                <c:pt idx="16">
                  <c:v>51</c:v>
                </c:pt>
                <c:pt idx="17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0B-491D-ACE9-0200116740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9">
                  <c:v>1</c:v>
                </c:pt>
                <c:pt idx="10">
                  <c:v>-2</c:v>
                </c:pt>
                <c:pt idx="11">
                  <c:v>8</c:v>
                </c:pt>
                <c:pt idx="12">
                  <c:v>4</c:v>
                </c:pt>
                <c:pt idx="13">
                  <c:v>15</c:v>
                </c:pt>
                <c:pt idx="14">
                  <c:v>4</c:v>
                </c:pt>
                <c:pt idx="15">
                  <c:v>6</c:v>
                </c:pt>
                <c:pt idx="16">
                  <c:v>5</c:v>
                </c:pt>
                <c:pt idx="17">
                  <c:v>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0B-491D-ACE9-0200116740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Sheet1!$D$2:$D$19</c:f>
              <c:numCache>
                <c:formatCode>General</c:formatCode>
                <c:ptCount val="18"/>
                <c:pt idx="9">
                  <c:v>-2</c:v>
                </c:pt>
                <c:pt idx="10">
                  <c:v>3</c:v>
                </c:pt>
                <c:pt idx="11">
                  <c:v>0</c:v>
                </c:pt>
                <c:pt idx="12">
                  <c:v>-2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0B-491D-ACE9-0200116740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Sheet1!$E$2:$E$19</c:f>
              <c:numCache>
                <c:formatCode>General</c:formatCode>
                <c:ptCount val="18"/>
                <c:pt idx="9">
                  <c:v>3</c:v>
                </c:pt>
                <c:pt idx="10">
                  <c:v>2</c:v>
                </c:pt>
                <c:pt idx="11">
                  <c:v>6</c:v>
                </c:pt>
                <c:pt idx="12">
                  <c:v>7</c:v>
                </c:pt>
                <c:pt idx="13">
                  <c:v>5</c:v>
                </c:pt>
                <c:pt idx="14">
                  <c:v>8</c:v>
                </c:pt>
                <c:pt idx="15">
                  <c:v>11</c:v>
                </c:pt>
                <c:pt idx="16">
                  <c:v>12</c:v>
                </c:pt>
                <c:pt idx="17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0B-491D-ACE9-0200116740D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Sheet1!$F$2:$F$19</c:f>
              <c:numCache>
                <c:formatCode>General</c:formatCode>
                <c:ptCount val="18"/>
                <c:pt idx="9">
                  <c:v>-15</c:v>
                </c:pt>
                <c:pt idx="10">
                  <c:v>4</c:v>
                </c:pt>
                <c:pt idx="11">
                  <c:v>1</c:v>
                </c:pt>
                <c:pt idx="12">
                  <c:v>-7</c:v>
                </c:pt>
                <c:pt idx="13">
                  <c:v>-1</c:v>
                </c:pt>
                <c:pt idx="14">
                  <c:v>-1</c:v>
                </c:pt>
                <c:pt idx="15">
                  <c:v>-8</c:v>
                </c:pt>
                <c:pt idx="16">
                  <c:v>-5</c:v>
                </c:pt>
                <c:pt idx="17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10B-491D-ACE9-0200116740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777264"/>
        <c:axId val="338774640"/>
      </c:lineChart>
      <c:dateAx>
        <c:axId val="338777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74640"/>
        <c:crosses val="autoZero"/>
        <c:auto val="1"/>
        <c:lblOffset val="100"/>
        <c:baseTimeUnit val="days"/>
      </c:dateAx>
      <c:valAx>
        <c:axId val="33877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7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78-4165-B188-F4559DF8C8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78-4165-B188-F4559DF8C8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Sheet1!$D$2:$D$19</c:f>
              <c:numCache>
                <c:formatCode>General</c:formatCode>
                <c:ptCount val="1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78-4165-B188-F4559DF8C8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Sheet1!$E$2:$E$19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78-4165-B188-F4559DF8C8D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Sheet1!$F$2:$F$19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78-4165-B188-F4559DF8C8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8654984"/>
        <c:axId val="428655312"/>
      </c:lineChart>
      <c:dateAx>
        <c:axId val="428654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55312"/>
        <c:crosses val="autoZero"/>
        <c:auto val="1"/>
        <c:lblOffset val="100"/>
        <c:baseTimeUnit val="days"/>
      </c:dateAx>
      <c:valAx>
        <c:axId val="42865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5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BF-499A-8735-1439F5FCB6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BF-499A-8735-1439F5FCB6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BF-499A-8735-1439F5FCB6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BF-499A-8735-1439F5FCB6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4BF-499A-8735-1439F5FCB6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8663184"/>
        <c:axId val="428657608"/>
      </c:barChart>
      <c:catAx>
        <c:axId val="42866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57608"/>
        <c:crosses val="autoZero"/>
        <c:auto val="1"/>
        <c:lblAlgn val="ctr"/>
        <c:lblOffset val="100"/>
        <c:noMultiLvlLbl val="0"/>
      </c:catAx>
      <c:valAx>
        <c:axId val="42865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6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5.7211510956004302E-3</c:v>
                </c:pt>
                <c:pt idx="1">
                  <c:v>1.14423021912009E-2</c:v>
                </c:pt>
                <c:pt idx="2">
                  <c:v>3.1466331025802402E-2</c:v>
                </c:pt>
                <c:pt idx="5">
                  <c:v>7.4374964242805694E-2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66-46F1-B20B-46877117F0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1.2321846634082201E-2</c:v>
                </c:pt>
                <c:pt idx="3">
                  <c:v>1.6429128845443002E-2</c:v>
                </c:pt>
                <c:pt idx="4">
                  <c:v>2.0536411056803702E-2</c:v>
                </c:pt>
                <c:pt idx="5">
                  <c:v>3.2858257690885899E-2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66-46F1-B20B-46877117F0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2.98573134703627E-2</c:v>
                </c:pt>
                <c:pt idx="1">
                  <c:v>9.4286253064303199E-3</c:v>
                </c:pt>
                <c:pt idx="2">
                  <c:v>2.5143000817147501E-2</c:v>
                </c:pt>
                <c:pt idx="4">
                  <c:v>2.6714438368219299E-2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66-46F1-B20B-46877117F0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2">
                  <c:v>3.7184224592716503E-2</c:v>
                </c:pt>
                <c:pt idx="3">
                  <c:v>0.21613330544516501</c:v>
                </c:pt>
                <c:pt idx="5">
                  <c:v>2.7888168444537401E-2</c:v>
                </c:pt>
                <c:pt idx="6">
                  <c:v>0.244021473889702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66-46F1-B20B-46877117F0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4">
                  <c:v>9.7305389221556907E-3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566-46F1-B20B-46877117F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8670728"/>
        <c:axId val="428674336"/>
      </c:barChart>
      <c:catAx>
        <c:axId val="428670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74336"/>
        <c:crosses val="autoZero"/>
        <c:auto val="1"/>
        <c:lblAlgn val="ctr"/>
        <c:lblOffset val="100"/>
        <c:noMultiLvlLbl val="0"/>
      </c:catAx>
      <c:valAx>
        <c:axId val="42867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7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BB-4C16-996A-BF04A5A1B7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BB-4C16-996A-BF04A5A1B7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BB-4C16-996A-BF04A5A1B7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BB-4C16-996A-BF04A5A1B7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8667776"/>
        <c:axId val="428668760"/>
      </c:barChart>
      <c:catAx>
        <c:axId val="4286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68760"/>
        <c:crosses val="autoZero"/>
        <c:auto val="1"/>
        <c:lblAlgn val="ctr"/>
        <c:lblOffset val="100"/>
        <c:noMultiLvlLbl val="0"/>
      </c:catAx>
      <c:valAx>
        <c:axId val="42866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6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2.29728281241043E-2</c:v>
                </c:pt>
                <c:pt idx="1">
                  <c:v>2.2971343249296498E-2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71-4A85-ACAB-92AC64DAFD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1">
                  <c:v>1.44093114349067E-2</c:v>
                </c:pt>
                <c:pt idx="2">
                  <c:v>2.0592232609859599E-2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71-4A85-ACAB-92AC64DAFD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3.45709347088346E-2</c:v>
                </c:pt>
                <c:pt idx="1">
                  <c:v>3.1428751021434401E-2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71-4A85-ACAB-92AC64DAFD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0.205588699663034</c:v>
                </c:pt>
                <c:pt idx="1">
                  <c:v>0</c:v>
                </c:pt>
                <c:pt idx="2">
                  <c:v>0</c:v>
                </c:pt>
                <c:pt idx="3">
                  <c:v>0.24409522038311299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71-4A85-ACAB-92AC64DAFD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9.7302840120206402E-3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71-4A85-ACAB-92AC64DAFD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8672696"/>
        <c:axId val="428673352"/>
      </c:barChart>
      <c:catAx>
        <c:axId val="42867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73352"/>
        <c:crosses val="autoZero"/>
        <c:auto val="1"/>
        <c:lblAlgn val="ctr"/>
        <c:lblOffset val="100"/>
        <c:noMultiLvlLbl val="0"/>
      </c:catAx>
      <c:valAx>
        <c:axId val="428673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7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CB-475F-AB37-713CF7C61E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CB-475F-AB37-713CF7C61E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BCB-475F-AB37-713CF7C61ED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BCB-475F-AB37-713CF7C61ED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BCB-475F-AB37-713CF7C61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8681224"/>
        <c:axId val="428685160"/>
      </c:lineChart>
      <c:catAx>
        <c:axId val="428681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85160"/>
        <c:crosses val="autoZero"/>
        <c:auto val="1"/>
        <c:lblAlgn val="ctr"/>
        <c:lblOffset val="100"/>
        <c:noMultiLvlLbl val="0"/>
      </c:catAx>
      <c:valAx>
        <c:axId val="428685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8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4.0048057669202997E-2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3.43269065736026E-2</c:v>
                </c:pt>
                <c:pt idx="20">
                  <c:v>1.14423021912009E-2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96-46DF-84FF-39E9DDCEE8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1.6429128845443002E-2</c:v>
                </c:pt>
                <c:pt idx="17">
                  <c:v>1.6429128845443002E-2</c:v>
                </c:pt>
                <c:pt idx="18">
                  <c:v>0</c:v>
                </c:pt>
                <c:pt idx="19">
                  <c:v>2.0536411056803702E-2</c:v>
                </c:pt>
                <c:pt idx="20">
                  <c:v>0</c:v>
                </c:pt>
                <c:pt idx="21">
                  <c:v>2.0536411056803702E-2</c:v>
                </c:pt>
                <c:pt idx="22">
                  <c:v>1.4375487739762599E-2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96-46DF-84FF-39E9DDCEE8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3.2476376055482203E-2</c:v>
                </c:pt>
                <c:pt idx="17">
                  <c:v>3.1428751021434401E-2</c:v>
                </c:pt>
                <c:pt idx="18">
                  <c:v>0</c:v>
                </c:pt>
                <c:pt idx="19">
                  <c:v>0</c:v>
                </c:pt>
                <c:pt idx="20">
                  <c:v>9.4286253064303199E-3</c:v>
                </c:pt>
                <c:pt idx="21">
                  <c:v>0</c:v>
                </c:pt>
                <c:pt idx="22">
                  <c:v>0</c:v>
                </c:pt>
                <c:pt idx="23">
                  <c:v>9.4286253064303199E-3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E96-46DF-84FF-39E9DDCEE8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0.201027214204374</c:v>
                </c:pt>
                <c:pt idx="1">
                  <c:v>0.151060912407911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3.7184224592716503E-2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E96-46DF-84FF-39E9DDCEE80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9.7305389221556907E-3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E96-46DF-84FF-39E9DDCEE8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8685488"/>
        <c:axId val="428676960"/>
      </c:lineChart>
      <c:catAx>
        <c:axId val="42868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76960"/>
        <c:crosses val="autoZero"/>
        <c:auto val="1"/>
        <c:lblAlgn val="ctr"/>
        <c:lblOffset val="100"/>
        <c:noMultiLvlLbl val="0"/>
      </c:catAx>
      <c:valAx>
        <c:axId val="42867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68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23</c:v>
                </c:pt>
                <c:pt idx="1">
                  <c:v>33</c:v>
                </c:pt>
                <c:pt idx="2">
                  <c:v>29</c:v>
                </c:pt>
                <c:pt idx="3">
                  <c:v>222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D7-4503-929A-B6654BC4EA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7</c:v>
                </c:pt>
                <c:pt idx="3">
                  <c:v>63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D7-4503-929A-B6654BC4EA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D7-4503-929A-B6654BC4EA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D7-4503-929A-B6654BC4EA7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D7-4503-929A-B6654BC4EA7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4D7-4503-929A-B6654BC4EA7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7</c:v>
                </c:pt>
                <c:pt idx="3">
                  <c:v>12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4D7-4503-929A-B6654BC4EA7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4</c:v>
                </c:pt>
                <c:pt idx="3">
                  <c:v>22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4D7-4503-929A-B6654BC4EA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619120"/>
        <c:axId val="339616496"/>
      </c:barChart>
      <c:catAx>
        <c:axId val="33961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16496"/>
        <c:crosses val="autoZero"/>
        <c:auto val="1"/>
        <c:lblAlgn val="ctr"/>
        <c:lblOffset val="100"/>
        <c:noMultiLvlLbl val="0"/>
      </c:catAx>
      <c:valAx>
        <c:axId val="33961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1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60-40C5-BC78-66CDAA2E18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60-40C5-BC78-66CDAA2E18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60-40C5-BC78-66CDAA2E18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60-40C5-BC78-66CDAA2E18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260-40C5-BC78-66CDAA2E18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619448"/>
        <c:axId val="339619776"/>
      </c:barChart>
      <c:catAx>
        <c:axId val="33961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19776"/>
        <c:crosses val="autoZero"/>
        <c:auto val="1"/>
        <c:lblAlgn val="ctr"/>
        <c:lblOffset val="100"/>
        <c:noMultiLvlLbl val="0"/>
      </c:catAx>
      <c:valAx>
        <c:axId val="33961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1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BB-4414-9267-29AA241E5C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BB-4414-9267-29AA241E5C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BB-4414-9267-29AA241E5C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BB-4414-9267-29AA241E5C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CBB-4414-9267-29AA241E5C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101576"/>
        <c:axId val="329101248"/>
      </c:barChart>
      <c:catAx>
        <c:axId val="329101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101248"/>
        <c:crosses val="autoZero"/>
        <c:auto val="1"/>
        <c:lblAlgn val="ctr"/>
        <c:lblOffset val="100"/>
        <c:noMultiLvlLbl val="0"/>
      </c:catAx>
      <c:valAx>
        <c:axId val="32910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10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D90C6-C781-43D5-A0F8-A3DBA30FF9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7E5A9E-C052-40A0-AC27-5ECACD8BAF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539535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0910B-6C08-4484-AEE0-27AB7E81D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6F1BB3-2EEF-4D2B-8135-B8F675C7EB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8796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1515465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63265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72256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38506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94582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86222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34132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35099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53868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5969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073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28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956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600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95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293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2B358-E875-47C2-BABD-406C59B46C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671374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7E0BB-65D5-4C81-8FA0-A639F0BD9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D66F29-6F95-48B4-B611-D58AA38E64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301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A4AC7-D748-424E-AA14-0E5068D69D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7FDE4-9844-4A8F-A5F2-CDC47E13F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5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3E214-68EB-4B71-8FCB-01B5A37A1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8849B7-57F4-4330-AF6C-BEDADE4B47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9003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EB2E2-A07E-46C5-9B6A-DCE7A5B2AD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C22D0-D3DD-4CB2-8035-A94FDFFD7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613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AC9A4-B1FA-431B-9BDA-C7712FD31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C69B17-DDC9-4306-A02A-80A06593A6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2341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FBB94-293A-46B4-B4D0-0A3CCB0014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8A8CB-341F-4EE0-8DD0-327971C76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996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65072-F0C3-4BEA-B7CA-5CB4E8F2F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F94199-48AA-4B9A-BB4E-D2CC0A232F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7491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905C9-303D-40A3-AC92-104B10638E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A0314-BD84-489C-9FC0-FC8B694D7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348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C5CB1-9975-4069-B3C6-8072C1C89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C80A7F-D36C-427F-8740-9C64875A7D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88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F355C-28BA-4012-99E2-6A6FBB84D6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4A324-67E3-433C-9BE9-537E9AD03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895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9E515-432C-4ABC-AE6D-2BA5F2CCD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Teknialbikes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8CEC26-0739-4B02-8AEC-F12FE4B3AC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5274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99196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6190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7170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234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2188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6395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2959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54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- 2020-12-17 00:23:03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✨ #FelicidadVenzo ✨
.
⭐️Se acercan las fiestas y es momento de disfrutar...⭐️
.
🎄Salí a la naturaleza, disfrutando del aire libre y cuidado tu salud… La #PrimalEx será tu nueva compañera🎄
.
Diseño, comodidad y calidad en Aluminio.
Una bicicleta que te acompañará a iniciarte en el mundo del ciclismo.
Elegila para tus entrenamientos, salidas de Mtb recreativas, por la ciudad y por caminos rurales.
.
.
*Venzo Argentina no comercializa al público.
*Para ver modelos, talles y colores entrá a:
www.venzoargentina.com.ar
.
#venzo #somosvenzo #vivivenzo #ciclismo #bike #bicicleta #bici #cycling #cyclinglifestyle #venzobike #cyclinglife #mtb #mountainbike #ciclismoargentino #venzobikes #ven #felicesfiestas #2021 @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848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14400-1062-4739-A312-99E710FE86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500338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9DB7D-5C9C-4FCB-B9E7-78F8FB651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Teknialbikes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81E2B2-8F67-4BD5-840A-5A97F40BF2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0984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07738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919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4915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4437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5334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4435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6731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16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- 2020-12-13 01:09:40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se disfruta del trabajo, cuando hay un equipo de personas apasionadas, dispuestas, comprometidas y creativas...
Las ideas fluyen y los sueños se concretan!
.
El detrás de cámara de mucho trabajo, pero también de muchas satisfacciones!!
.
Visitá #VenzoTv
www.youtube.com/venzoarg
.
.
@meta.creativa @cristiandiazfotodeportiva @ariel.arnaudo.9 @trinivassia @rovassia @grupocarloskarabitian @teamvenzo.arg @chologuinazu5 @diegokarabitian
.
.
#venzo #somosvenzo #vivivenzo #ciclismo #bike #bicicleta #bici #cycling #cyclinglifestyle #venzobike #cyclinglife #mtb #mountainbike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791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B7D292-82F1-444C-9A3C-B65AE1D6AE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982022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F754F-1E65-4E71-9107-1D50D5741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Teknialbikes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E04107-EB0E-4558-90B6-75B71DD75E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9968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29442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0107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3848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079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046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2308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6190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062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- 2020-12-11 21:25:53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#Todoterreno All Terra Attack
Rodado 26" / 29" • Cuadro de aluminio en talles 16" / 18" / 20" • Cambio Shimano de 24 velocidades • Suspensión delantera con bloqueo hidráulico • Frenos a discos hidráulico.
Más info: https://olmobikes.net/bicicleta/all-terra-attack/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96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2E54B-4190-4953-ABD0-2CCAF7938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015583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C84D9-672C-4B42-8C81-B66F07AE8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Teknialbikes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A80790-DB6B-4880-AD15-0A22F773B9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681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86721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912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7095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2680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7705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9512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1539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146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- 2020-12-03 01:48:42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✨ #FelicidadVenzo ✨
.
⭐️Se acercan las fiestas, y en los primeros que pensamos es en los más pequeños de la familia, que nos colman de felicidad con su existencia.⭐️
.
🎄Llenos de ilusiones, alegría, y agradecidos siempre por cada día de juegos y diversión al aire libre🎄
.
🌟La Venzo Inferno es el modelo ideal para empezar a disfrutar de la bici y aprender jugando.🌟
.
🔺Venzo Inferno de acero, frente 1" 1/8 con soporte de rotor
🔺 Horquilla Venzo de acero
🔺 Frenos Promax de aluminio, sistema V-Brake con Rotor
🔺 Ruedas Armadas con eje de 14 mm
🔺 Cubiertas Rod. 20 x 2.0
🔺 Asiento Venzo BMX
🔺 Manubrio y Portasilla Venzo de acero
🔺 Stem Venzo de aluminio
🔺 Pedales Neco transparentes
.
🔺 COLORES 🔺
Teal + Rojo; Negro + Amarillo; Rosa + Teal; Rojo + Celeste; Negro + Naranja; Negro + Rojo; Amarillo + Celeste; Negro + Verde; Verde + Naranja; Blanco + Naranja
.
.
*Venzo Argentina no comercializa al público.
*Para ver más entrá a:
www.venzoargentina.com.ar
.
#venzo #somosvenzo #vivi...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817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A2D83-9979-491C-9C2E-D5A6D940F6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853426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DB1BB-FDF2-4CAE-B4F0-DA92964B8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Teknialbikes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6F104A-A7B8-4C8B-AA3B-F5263EAC80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2618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57122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6625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8129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3701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4063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5637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4127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950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- 2020-12-09 22:14:52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✨ #FelicidadVenzo ✨
.
⭐️Se acercan las fiestas y estamos en el aire⭐️
.
🎄Descubrí la magia que traen consigo nuestras bicicletas Rod. 20🎄
.
🌟Para que chicos y grandes aprendan jugando al aire libre, desafiando límites y aventurándose en familia🌟
.�.�#VenzoFlash
🔺Cuadro de Acero Integrado Vezo Flash - Caja Mid
🔺 Horquilla Venzo 1 1/8"
🔺 Palanca 3 piezas - Cromo a rulemanes, con engranaje de 25 dientes
🔺 Sistema de Frenos U-Brake
🔺 Rueda eje 14mm delantera y trasera con 🔺 driver de 9 dientes
🔺 Cubiertas 20 x 2.10
🔺 Pedales de resina
.
.
*Venzo Argentina no comercializa al público.
*Para ver modelos, talles y colores entrá a:
www.venzoargentina.com.ar
.
#venzo #somosvenzo #vivivenzo #ciclismo #bike #bicicleta #bici #cycling #cyclinglifestyle #venzobike #cyclinglife #mtb #mountainbike #ciclismoargentino #venzobikes #bmx #crececonvenzo #niños #kids #niñosvenzo #flash #felicesfiestas #2021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638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1F5B93-0A0B-4512-83AE-8DBA5335C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026597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E33BD-EBEC-4698-9ACE-C059613A9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Teknialbikes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5E7922-5595-4AB8-A8F2-2A8152D988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2728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54173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1555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0040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3421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0990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7097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0847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120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- 2020-12-11 16:17:34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¡FLAMINGO! Rodado 29 con talles de cuadro para todos los gustos. ¿QUERÉS SABER MÁS? https://bit.ly/3qHvBs0
.
.
#NuevoRodado #R29 #Topmega #TuBiciTuMundo #calidad #innovación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7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- 2020-12-05 19:25:02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¡Muy Feliz Día Nacional del ciclista para todos los que somos apasionados por este gran deporte!
#Diadelciclista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205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57821-4183-469E-9C0C-E377E3DEE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930948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BB7CE-A6D8-44C0-B9E5-C2B581619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Teknialbikes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5F8F30-66BF-4E60-B9D3-84AB1DAA10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3078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44891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1024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8779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1298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178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4181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4237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83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- 2020-12-05 00:44:12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✨ #FelicidadVenzo ✨
.
⭐️Ellos ya están llenos de ilusiones, y más cuando se acercan las fiestas⭐️
.
🎄A la espera de papá Noel o el niñito Dios… O de los Reyes Magos🎄
.
🌟Y esto es lo que desde Venzo ofrecemos para estas fiestas: MAGIA, ILUSIÓN, ALEGRÍA y FELICIDAD, acompañados de Juegos, aventuras, salud y aprendizajes arriba de una Venzo 🌟
.�.�#VenzoCube
🔺Venzo Cube de acero.
🔺 Horquilla Venzo de acero
🔺 Frenos de aluminio V-Brake con Rotor
🔺 Ruedas con eje de 3/8mm con sistema ISIS Drive
🔺 Cubiertas Rod. 20 x 2.0
🔺 Asiento Venzo BMX
🔺 Manubrio y Portasilla Venzo de acero
🔺 Stem Venzo de aluminio
🔺 Pedales Neco transparentes
.
🔺 COLORES 🔺
Teal + Rojo; Naranja + Verde; Rojo + Celeste; Amarillo + Celeste; Verde + Naranja
.
.
*Venzo Argentina no comercializa al público.
*Para ver mas entrá a:
www.venzoargentina.com.ar
.
#venzo #somosvenzo #vivivenzo #ciclismo #bike #bicicleta #bici #cycling #cyclinglifestyle #venzobike #cyclinglife #mtb #mountainbike #ciclismoargentino #...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225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DC174-11E2-40E6-98C7-A91D7BD121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825042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B75A5-7A82-4ACE-9765-87130CE9C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Teknialbikes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98551C-3A45-4508-8765-0FF363ED51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9049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71104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3448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5742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7519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1610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1464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5166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43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- 2020-12-14 17:15:11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¡Los mejores descuentos los tenemos nosotros!
MTB REGAL de 24 Velocidades con Shimano Tourney
Conocé más en: https://bit.ly/3qUuTaG
.
.
#Regalo #descuentos #navidad #MTB #MountanBike #REGAL #Topmega #TuBiciTuMundo 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361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- 2020-12-07 16:46:09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Mira todos los descuentos que tenemos para vos en bicicletas Kids.
https://bit.ly/3ocaLP7
.
.
#tuestilo #Kids #bike #Niños #divertiteenbici
#pequeñosgigantes #navidad #papanoel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83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- 2020-12-05 19:55:03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¡Les deseamos un feliz día a todos los ciclistas! Sigamos compartiendo esta pasión.
#Diadelciclista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735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1F43F-233B-4037-8C29-F04FB2D6F7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509083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75FC2-CD53-463A-99B4-1C13E451E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Teknialbikes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7A3B62-2185-4446-B6D7-1718CE1618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458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23724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3758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3023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2279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8017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9049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0786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598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- 2020-12-09 16:13:22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¡NUEVA FLAMINGO! Siempre buscamos innovar esta vez Rodado 29 y para todos los talles.
.
Ver más: https://bit.ly/3qHvBs0
.
#NuevoRodado #R29 #Topmega #TuBiciTuMundo #calidad #innovación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6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- 2020-12-16 13:39:53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las nuevas #Maxam90 y #Maxam190 🔥🔥 GAMA 2021 🔥🔥
Nuevos diseños para poder seguir acompañándote todos los días.
 ¡Empezá a conocerlas!
#MotomelBicicletas #Gama2021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22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- 2020-12-11 19:47:54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¿Dónde vas este finde con tu nueva #Tarpan200ER? 🔥🔥🔥🔥
#TeknialArgentina #Gama2021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960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- 2020-12-11 21:08:13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la nueva Gama 2021: Tarpan 100 y 200ER. ¡Conocelas en acción! #Tarpan100ER #Tarpan200ER #Gama2021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892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3B585-96EC-4C3E-87F2-C2AF78EDE4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863847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F6C82-B425-4E8C-A543-8D3E275AB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Teknialbikes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9C7BD2-DD6F-4CB5-A1ED-D0D2C817CB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6182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48205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9442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4671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8367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2921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7110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1169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56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- 2020-12-16 19:23:32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930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- 2020-12-03 16:46:00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16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- 2020-12-03 22:31:49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la nueva Gama 2021: 
Tarpan 100ER y Tarpan 200ER
💣Nuevos colores
💣Nuevos diseños
¡Empezá a conocerlas y a enamorarte!
😍🚴‍♀️
#TeknialArgentina #Gama2021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179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- 2020-12-08 17:00:02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Nueva Gama 2021: #Tarpan200ER en detalle 🔥🔥
#TeknialArgentina #Gama2021 #Tarpan200ER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42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- 2020-12-08 22:00:02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Nueva Gama 2021: #Tarpan100ER conocela en detalle 🔥🔥
#TeknialArgentina #Gama2021 #Tarpan100ER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032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E733C-2AE9-440C-8A54-40C660D1BD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4034971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223F4-D2D6-4E21-BE49-571DCCE4F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Teknialbikes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F2491A-B380-4500-8C90-633A9F8028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2617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70982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8443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5936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394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3318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528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8983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086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- 2020-12-01 20:00:27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Mirá todas las ofertas exclusivas que tenemos para vos, en bicicletas Kids y más.
https://bit.ly/3ocaLP7
.
.
#tuestilo #Kids #bike #Niños #divertiteenbici
#pequeñosgigantes #navidad #papanoel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567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- 2020-12-04 23:43:39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Junto a @UNICEFArgentina te invitamos a reimaginar un futuro mejor para todos los chicos y chicas de la Argentina. El jueves 10 de diciembre a las 20.30 hs participá de la V #CenaUNICEF – edición virtual ☺♥ 📺 📲
¡No te la podés perder! Toda la información en: unicef.org.ar/cena
#CenaUNICEF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699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- 2020-12-01 20:15:05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¿Dónde irías en tu Maxam? 
#Maxam475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834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- 2020-12-15 19:20:04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el nuevo diseño de nuestra web 💻
Ingresá a www.teknial.com.ar para conocer nuestros nuevos modelos y sus detalles, además de todas las novedades que #TeknialArgentina tiene para vos.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371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C35AA-72F5-40CA-838B-AFC7F9AD2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7239345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7220B-5D89-46D5-8320-B6176DDA3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Teknialbikes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D91310-57E5-4DC7-A797-CE10D070AD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5479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53525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4325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8149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4591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8098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0677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4976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552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- 2020-12-14 19:18:36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Empezó el calor, los días más largos, y la bici se convierte en tu mejor aliada para recorrer la ciudad. Conocé todo lo que tenés que tener en cuenta a la hora de salir a pedalear. 🚴‍♀️🚴‍♀️🚴‍♀️
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646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ECDB7-9341-45E5-BCEE-A129B0F07A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7533111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9AC78-B678-439F-ADF8-E0BC78B5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C306FC-86D1-47C4-8A09-6A2C5F878C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5811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DEB16-96C8-4187-AD38-F0B6DBAB1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120F0-4B82-42EB-AEE7-2F6435F82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618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54EDC-BEAA-4CEE-ABCA-11CDB1B5B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4C40CB-F6A1-4718-8848-37AE11F07F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8697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AA360-3E20-4FC2-8158-496F4C7418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21FDB-4C09-473E-917B-C12860226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247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4CC8E-AE21-4712-984E-CABA6A99E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75222D-C2D6-4D2B-A4D3-73933E8B43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7688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F8927-C480-4F27-872B-FB5822636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4AA0B-5F51-434A-96D1-AB531AC4F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1739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87130-6A79-45E1-83B4-FB9E37E93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4E4C0F-E0B7-46AC-85E6-8D6853F20D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54816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49B4E-042E-4659-865C-EF41FF55AF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2A3E8-B2AE-45CC-A285-C10B342DC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20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968F2-320C-407D-8690-3D24433A8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A8F42E-5443-442B-A5CB-7B3D1F8C06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9050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706D1-55E5-446B-991B-6CCFF24772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6200F-9258-4F66-A754-A727EA6C2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2187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52346-15C2-44DC-957C-862E9F0B3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024447-B45F-460D-9075-A2817FB324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8523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9AA4EA-471F-4415-B7D5-E9A1CEA036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267A5-831F-4C67-AEA3-1AAFBE740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7935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BE5DB-728C-4816-8F4A-DCC863615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DBCE46-A6FD-4D44-843F-7675C161B9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25539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A2C32-3282-4393-AD8F-6FC49EF29E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0262A-C351-4C45-B463-1E107F9F3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006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53661-547E-401F-9429-61B219886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A921FE-9E08-425F-BFCF-E75906E8A7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1099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40538-35F3-4110-AF77-7B5FD7CDA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33C10-377D-4CB7-BEF4-5CE35AC7E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6604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0539F-79B8-4B30-8570-D50501ABD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410882-F912-46A5-AD42-BFEB1468B0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7576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75434-9B83-47D2-B431-82268FBC7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E02C8-E7DF-4A07-8ECC-43BC1BB2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7955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FAF5F-A526-41F4-B557-E98166E67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5E3E1B-F4D9-43E5-813A-E0AFC5CF5A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4044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12358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077961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847675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509691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757129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41627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116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#PrimalEx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939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88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39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387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#felicesfiestas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130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83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#vivivenzo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64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508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01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785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FD8B5-1837-4D09-A5CC-BAF622BE6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0907061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6A2CA-8068-4905-9EDF-07DE151B1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A1C0D5-1609-4BDB-8E53-3D1C60B7AB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1024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066595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707218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691795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509015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842251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9510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95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229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85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250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95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0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85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76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04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346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#FelicidadVenzo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011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87BA3-B403-4B97-9269-8743CA5E7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0165067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4F992-A369-4120-B7E0-97BDB63C4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579FCC-1128-4B27-8438-AC7A5662AC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060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571013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37189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37694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480741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940914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84514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611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94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#Todoterreno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47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565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363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#crececonvenzo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916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637D7-32AF-4D2D-A2C2-ADCE2AB949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2033390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25B12-5F93-4B30-AC5E-7F9BBFA9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F78B1F-C830-4971-8CB0-88A4204D02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6018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A6723-6089-4AC6-B34C-D36CEDD84D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1BD1F-7668-4D5F-864E-0C9D152D9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3931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1129</Words>
  <Application>Microsoft Office PowerPoint</Application>
  <PresentationFormat>On-screen Show (4:3)</PresentationFormat>
  <Paragraphs>566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Reporte Facebook</vt:lpstr>
      <vt:lpstr>Facebook Key Metrics Table | Teknialbikes</vt:lpstr>
      <vt:lpstr>Facebook Fans Total | Teknialbikes</vt:lpstr>
      <vt:lpstr>Facebook Key Metrics Radar | Teknialbikes</vt:lpstr>
      <vt:lpstr>Facebook Interaction Rate | Teknialbikes</vt:lpstr>
      <vt:lpstr>Facebook Fans Change Per Weekday | Teknialbikes</vt:lpstr>
      <vt:lpstr>Facebook Fans Change | Teknialbikes</vt:lpstr>
      <vt:lpstr>Facebook Own Posts Table | Teknialbikes - 1 of 12</vt:lpstr>
      <vt:lpstr>Facebook Own Posts Table | Teknialbikes - 2 of 12</vt:lpstr>
      <vt:lpstr>Facebook Own Posts Table | Teknialbikes - 3 of 12</vt:lpstr>
      <vt:lpstr>Facebook Own Posts Table | Teknialbikes - 4 of 12</vt:lpstr>
      <vt:lpstr>Facebook Own Posts Table | Teknialbikes - 5 of 12</vt:lpstr>
      <vt:lpstr>Facebook Own Posts Table | Teknialbikes - 6 of 12</vt:lpstr>
      <vt:lpstr>Facebook Own Posts Table | Teknialbikes - 7 of 12</vt:lpstr>
      <vt:lpstr>Facebook Own Posts Table | Teknialbikes - 8 of 12</vt:lpstr>
      <vt:lpstr>Facebook Own Posts Table | Teknialbikes - 9 of 12</vt:lpstr>
      <vt:lpstr>Facebook Own Posts Table | Teknialbikes - 10 of 12</vt:lpstr>
      <vt:lpstr>Facebook Own Posts Table | Teknialbikes - 11 of 12</vt:lpstr>
      <vt:lpstr>Facebook Own Posts Table | Teknialbikes - 12 of 12</vt:lpstr>
      <vt:lpstr>Facebook Own Posts | Teknialbikes</vt:lpstr>
      <vt:lpstr>Facebook Own Posts By Weekday | Teknialbikes</vt:lpstr>
      <vt:lpstr>Facebook Interaction Rate By Weekday | Teknialbikes</vt:lpstr>
      <vt:lpstr>Facebook Post Type Distribution Per Profile | Teknialbikes</vt:lpstr>
      <vt:lpstr>Facebook Interaction Rate By Post Type | Teknialbikes</vt:lpstr>
      <vt:lpstr>Facebook Own Posts By Hour | Teknialbikes</vt:lpstr>
      <vt:lpstr>Facebook Interaction Rate By Hour | Teknialbikes</vt:lpstr>
      <vt:lpstr>Facebook Interactions Distribution | Teknialbikes</vt:lpstr>
      <vt:lpstr>Facebook Response Times | Teknialbikes</vt:lpstr>
      <vt:lpstr>Facebook Hashtag Detection | Teknialbikes - 1 of 3</vt:lpstr>
      <vt:lpstr>Facebook Hashtag Detection | Teknialbikes - 2 of 3</vt:lpstr>
      <vt:lpstr>Facebook Hashtag Detection | Teknialbikes - 3 of 3</vt:lpstr>
      <vt:lpstr>Facebook User Questions By Weekday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Frederik Peiniger</dc:creator>
  <cp:lastModifiedBy>Frederik Peiniger</cp:lastModifiedBy>
  <cp:revision>1</cp:revision>
  <dcterms:created xsi:type="dcterms:W3CDTF">2020-12-18T16:48:50Z</dcterms:created>
  <dcterms:modified xsi:type="dcterms:W3CDTF">2020-12-18T16:49:48Z</dcterms:modified>
</cp:coreProperties>
</file>