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5.9755000000000003</c:v>
                </c:pt>
                <c:pt idx="1">
                  <c:v>33.333300000000001</c:v>
                </c:pt>
                <c:pt idx="2">
                  <c:v>75</c:v>
                </c:pt>
                <c:pt idx="3">
                  <c:v>100</c:v>
                </c:pt>
                <c:pt idx="4">
                  <c:v>63.636400000000002</c:v>
                </c:pt>
                <c:pt idx="5">
                  <c:v>34.373399999999997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6-4D19-8E90-CA80C3BBD3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1.2737000000000001</c:v>
                </c:pt>
                <c:pt idx="1">
                  <c:v>22.222200000000001</c:v>
                </c:pt>
                <c:pt idx="2">
                  <c:v>50</c:v>
                </c:pt>
                <c:pt idx="3">
                  <c:v>0</c:v>
                </c:pt>
                <c:pt idx="4">
                  <c:v>36.363599999999998</c:v>
                </c:pt>
                <c:pt idx="5">
                  <c:v>17.749400000000001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66-4D19-8E90-CA80C3BBD3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37.9497</c:v>
                </c:pt>
                <c:pt idx="1">
                  <c:v>100</c:v>
                </c:pt>
                <c:pt idx="2">
                  <c:v>50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66-4D19-8E90-CA80C3BBD3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31.187100000000001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45.454500000000003</c:v>
                </c:pt>
                <c:pt idx="5">
                  <c:v>65.473100000000002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66-4D19-8E90-CA80C3BBD3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36.363599999999998</c:v>
                </c:pt>
                <c:pt idx="5">
                  <c:v>92.736599999999996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66-4D19-8E90-CA80C3BBD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580000"/>
        <c:axId val="67576392"/>
      </c:radarChart>
      <c:catAx>
        <c:axId val="6758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76392"/>
        <c:crosses val="autoZero"/>
        <c:auto val="1"/>
        <c:lblAlgn val="ctr"/>
        <c:lblOffset val="100"/>
        <c:noMultiLvlLbl val="0"/>
      </c:catAx>
      <c:valAx>
        <c:axId val="6757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8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8">
                  <c:v>8750</c:v>
                </c:pt>
                <c:pt idx="9">
                  <c:v>8728</c:v>
                </c:pt>
                <c:pt idx="10">
                  <c:v>8717</c:v>
                </c:pt>
                <c:pt idx="11">
                  <c:v>8682</c:v>
                </c:pt>
                <c:pt idx="12">
                  <c:v>8679</c:v>
                </c:pt>
                <c:pt idx="13">
                  <c:v>8666</c:v>
                </c:pt>
                <c:pt idx="14">
                  <c:v>8651</c:v>
                </c:pt>
                <c:pt idx="15">
                  <c:v>8645</c:v>
                </c:pt>
                <c:pt idx="16">
                  <c:v>8643</c:v>
                </c:pt>
                <c:pt idx="17">
                  <c:v>8632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F-4AF7-86B3-CA46C1681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8">
                  <c:v>1689</c:v>
                </c:pt>
                <c:pt idx="9">
                  <c:v>1690</c:v>
                </c:pt>
                <c:pt idx="10">
                  <c:v>1697</c:v>
                </c:pt>
                <c:pt idx="11">
                  <c:v>1718</c:v>
                </c:pt>
                <c:pt idx="12">
                  <c:v>1730</c:v>
                </c:pt>
                <c:pt idx="13">
                  <c:v>1741</c:v>
                </c:pt>
                <c:pt idx="14">
                  <c:v>1751</c:v>
                </c:pt>
                <c:pt idx="15">
                  <c:v>1771</c:v>
                </c:pt>
                <c:pt idx="16">
                  <c:v>1809</c:v>
                </c:pt>
                <c:pt idx="17">
                  <c:v>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DF-4AF7-86B3-CA46C16810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8">
                  <c:v>54955</c:v>
                </c:pt>
                <c:pt idx="9">
                  <c:v>54924</c:v>
                </c:pt>
                <c:pt idx="10">
                  <c:v>54891</c:v>
                </c:pt>
                <c:pt idx="11">
                  <c:v>54875</c:v>
                </c:pt>
                <c:pt idx="12">
                  <c:v>54868</c:v>
                </c:pt>
                <c:pt idx="13">
                  <c:v>54863</c:v>
                </c:pt>
                <c:pt idx="14">
                  <c:v>54842</c:v>
                </c:pt>
                <c:pt idx="15">
                  <c:v>54830</c:v>
                </c:pt>
                <c:pt idx="16">
                  <c:v>54820</c:v>
                </c:pt>
                <c:pt idx="17">
                  <c:v>54821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DF-4AF7-86B3-CA46C16810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8">
                  <c:v>43736</c:v>
                </c:pt>
                <c:pt idx="9">
                  <c:v>43782</c:v>
                </c:pt>
                <c:pt idx="10">
                  <c:v>43844</c:v>
                </c:pt>
                <c:pt idx="11">
                  <c:v>43877</c:v>
                </c:pt>
                <c:pt idx="12">
                  <c:v>44369</c:v>
                </c:pt>
                <c:pt idx="13">
                  <c:v>44537</c:v>
                </c:pt>
                <c:pt idx="14">
                  <c:v>44607</c:v>
                </c:pt>
                <c:pt idx="15">
                  <c:v>44654</c:v>
                </c:pt>
                <c:pt idx="16">
                  <c:v>44865</c:v>
                </c:pt>
                <c:pt idx="17">
                  <c:v>45052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DF-4AF7-86B3-CA46C16810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8">
                  <c:v>144753</c:v>
                </c:pt>
                <c:pt idx="9">
                  <c:v>144645</c:v>
                </c:pt>
                <c:pt idx="10">
                  <c:v>144559</c:v>
                </c:pt>
                <c:pt idx="11">
                  <c:v>144618</c:v>
                </c:pt>
                <c:pt idx="12">
                  <c:v>144612</c:v>
                </c:pt>
                <c:pt idx="13">
                  <c:v>144589</c:v>
                </c:pt>
                <c:pt idx="14">
                  <c:v>144533</c:v>
                </c:pt>
                <c:pt idx="15">
                  <c:v>144496</c:v>
                </c:pt>
                <c:pt idx="16">
                  <c:v>144477</c:v>
                </c:pt>
                <c:pt idx="17">
                  <c:v>144457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DF-4AF7-86B3-CA46C1681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577704"/>
        <c:axId val="67579672"/>
      </c:lineChart>
      <c:dateAx>
        <c:axId val="6757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79672"/>
        <c:crosses val="autoZero"/>
        <c:auto val="1"/>
        <c:lblOffset val="100"/>
        <c:baseTimeUnit val="days"/>
      </c:dateAx>
      <c:valAx>
        <c:axId val="6757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7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-13</c:v>
                </c:pt>
                <c:pt idx="1">
                  <c:v>-15</c:v>
                </c:pt>
                <c:pt idx="2">
                  <c:v>-6</c:v>
                </c:pt>
                <c:pt idx="3">
                  <c:v>-12</c:v>
                </c:pt>
                <c:pt idx="4">
                  <c:v>-11</c:v>
                </c:pt>
                <c:pt idx="5">
                  <c:v>-35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E-4164-A691-342A86A87C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21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E-4164-A691-342A86A87C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</c:v>
                </c:pt>
                <c:pt idx="1">
                  <c:v>-21</c:v>
                </c:pt>
                <c:pt idx="2">
                  <c:v>-12</c:v>
                </c:pt>
                <c:pt idx="3">
                  <c:v>-21</c:v>
                </c:pt>
                <c:pt idx="4">
                  <c:v>-16</c:v>
                </c:pt>
                <c:pt idx="5">
                  <c:v>-16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E-4164-A691-342A86A87C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168</c:v>
                </c:pt>
                <c:pt idx="1">
                  <c:v>70</c:v>
                </c:pt>
                <c:pt idx="2">
                  <c:v>47</c:v>
                </c:pt>
                <c:pt idx="3">
                  <c:v>129</c:v>
                </c:pt>
                <c:pt idx="4">
                  <c:v>125</c:v>
                </c:pt>
                <c:pt idx="5">
                  <c:v>33</c:v>
                </c:pt>
                <c:pt idx="6">
                  <c:v>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E-4164-A691-342A86A87C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-23</c:v>
                </c:pt>
                <c:pt idx="1">
                  <c:v>-56</c:v>
                </c:pt>
                <c:pt idx="2">
                  <c:v>-37</c:v>
                </c:pt>
                <c:pt idx="3">
                  <c:v>-64</c:v>
                </c:pt>
                <c:pt idx="4">
                  <c:v>-53</c:v>
                </c:pt>
                <c:pt idx="5">
                  <c:v>59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2E-4164-A691-342A86A87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23536"/>
        <c:axId val="328330752"/>
      </c:barChart>
      <c:catAx>
        <c:axId val="32832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30752"/>
        <c:crosses val="autoZero"/>
        <c:auto val="1"/>
        <c:lblAlgn val="ctr"/>
        <c:lblOffset val="100"/>
        <c:noMultiLvlLbl val="0"/>
      </c:catAx>
      <c:valAx>
        <c:axId val="32833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0-43DC-9446-ADB6DB5B0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E0-43DC-9446-ADB6DB5B0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E0-43DC-9446-ADB6DB5B02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E0-43DC-9446-ADB6DB5B02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E0-43DC-9446-ADB6DB5B0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22224"/>
        <c:axId val="328329768"/>
      </c:lineChart>
      <c:catAx>
        <c:axId val="32832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9768"/>
        <c:crosses val="autoZero"/>
        <c:auto val="1"/>
        <c:lblAlgn val="ctr"/>
        <c:lblOffset val="100"/>
        <c:noMultiLvlLbl val="0"/>
      </c:catAx>
      <c:valAx>
        <c:axId val="32832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1.4601057714417101</c:v>
                </c:pt>
                <c:pt idx="18">
                  <c:v>0</c:v>
                </c:pt>
                <c:pt idx="19">
                  <c:v>0.75496282670345705</c:v>
                </c:pt>
                <c:pt idx="20">
                  <c:v>0</c:v>
                </c:pt>
                <c:pt idx="21">
                  <c:v>0.264428604276845</c:v>
                </c:pt>
                <c:pt idx="22">
                  <c:v>2.27638537594849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D2-4AF3-9FAB-FF5C5CBFF9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7.9365079365079403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3.06122448979592</c:v>
                </c:pt>
                <c:pt idx="20">
                  <c:v>5.6122448979591804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D2-4AF3-9FAB-FF5C5CBFF9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0.407211679819734</c:v>
                </c:pt>
                <c:pt idx="16">
                  <c:v>8.01413401817751E-2</c:v>
                </c:pt>
                <c:pt idx="17">
                  <c:v>0.47538385880553002</c:v>
                </c:pt>
                <c:pt idx="18">
                  <c:v>0</c:v>
                </c:pt>
                <c:pt idx="19">
                  <c:v>0</c:v>
                </c:pt>
                <c:pt idx="20">
                  <c:v>0.1038194634173</c:v>
                </c:pt>
                <c:pt idx="21">
                  <c:v>0</c:v>
                </c:pt>
                <c:pt idx="22">
                  <c:v>0</c:v>
                </c:pt>
                <c:pt idx="23">
                  <c:v>5.0999034661129601E-2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D2-4AF3-9FAB-FF5C5CBFF9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0.82105689958102401</c:v>
                </c:pt>
                <c:pt idx="1">
                  <c:v>0.43361715547146001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0.37392440419876599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D2-4AF3-9FAB-FF5C5CBFF9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0.40452514970887998</c:v>
                </c:pt>
                <c:pt idx="1">
                  <c:v>0</c:v>
                </c:pt>
                <c:pt idx="2">
                  <c:v>0.37548231844773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0.23683737397485699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D2-4AF3-9FAB-FF5C5CBFF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29440"/>
        <c:axId val="328330424"/>
      </c:lineChart>
      <c:catAx>
        <c:axId val="3283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30424"/>
        <c:crosses val="autoZero"/>
        <c:auto val="1"/>
        <c:lblAlgn val="ctr"/>
        <c:lblOffset val="100"/>
        <c:noMultiLvlLbl val="0"/>
      </c:catAx>
      <c:valAx>
        <c:axId val="32833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C7-4E7C-918A-3802FC3F43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C7-4E7C-918A-3802FC3F43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C7-4E7C-918A-3802FC3F43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C7-4E7C-918A-3802FC3F43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C7-4E7C-918A-3802FC3F4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33048"/>
        <c:axId val="328336656"/>
      </c:barChart>
      <c:catAx>
        <c:axId val="32833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36656"/>
        <c:crosses val="autoZero"/>
        <c:auto val="1"/>
        <c:lblAlgn val="ctr"/>
        <c:lblOffset val="100"/>
        <c:noMultiLvlLbl val="0"/>
      </c:catAx>
      <c:valAx>
        <c:axId val="3283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3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1.0854140298393</c:v>
                </c:pt>
                <c:pt idx="3">
                  <c:v>2.2782188470831901</c:v>
                </c:pt>
                <c:pt idx="4">
                  <c:v>0.31641928431710997</c:v>
                </c:pt>
                <c:pt idx="5">
                  <c:v>1.5648371878955201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A-44BA-A0EA-FFAA4015C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3.0045351473922901</c:v>
                </c:pt>
                <c:pt idx="1">
                  <c:v>5.6122448979591804</c:v>
                </c:pt>
                <c:pt idx="2">
                  <c:v>7.9365079365079403</c:v>
                </c:pt>
                <c:pt idx="5">
                  <c:v>3.1179138321995499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BA-44BA-A0EA-FFAA4015C3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0.27783850750619399</c:v>
                </c:pt>
                <c:pt idx="1">
                  <c:v>0.103847835592479</c:v>
                </c:pt>
                <c:pt idx="2">
                  <c:v>0.61397755429237699</c:v>
                </c:pt>
                <c:pt idx="3">
                  <c:v>0.103847835592479</c:v>
                </c:pt>
                <c:pt idx="4">
                  <c:v>0.23912330564057699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BA-44BA-A0EA-FFAA4015C3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0.37392440419876599</c:v>
                </c:pt>
                <c:pt idx="3">
                  <c:v>0.79515249808532695</c:v>
                </c:pt>
                <c:pt idx="5">
                  <c:v>0.37392440419876599</c:v>
                </c:pt>
                <c:pt idx="6">
                  <c:v>0.54511870973554999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BA-44BA-A0EA-FFAA4015C3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0.248262508212026</c:v>
                </c:pt>
                <c:pt idx="1">
                  <c:v>0.22544172054908199</c:v>
                </c:pt>
                <c:pt idx="3">
                  <c:v>0.404550326752187</c:v>
                </c:pt>
                <c:pt idx="4">
                  <c:v>0.37550568790844002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BA-44BA-A0EA-FFAA4015C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44016"/>
        <c:axId val="328744344"/>
      </c:barChart>
      <c:catAx>
        <c:axId val="32874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4344"/>
        <c:crosses val="autoZero"/>
        <c:auto val="1"/>
        <c:lblAlgn val="ctr"/>
        <c:lblOffset val="100"/>
        <c:noMultiLvlLbl val="0"/>
      </c:catAx>
      <c:valAx>
        <c:axId val="32874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197</c:v>
                </c:pt>
                <c:pt idx="1">
                  <c:v>154</c:v>
                </c:pt>
                <c:pt idx="2">
                  <c:v>1506</c:v>
                </c:pt>
                <c:pt idx="3">
                  <c:v>0</c:v>
                </c:pt>
                <c:pt idx="4">
                  <c:v>1813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0-4DB0-AEF1-B93E6162A9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</c:v>
                </c:pt>
                <c:pt idx="1">
                  <c:v>0</c:v>
                </c:pt>
                <c:pt idx="2">
                  <c:v>0</c:v>
                </c:pt>
                <c:pt idx="3">
                  <c:v>242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90-4DB0-AEF1-B93E6162A9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452</c:v>
                </c:pt>
                <c:pt idx="1">
                  <c:v>193</c:v>
                </c:pt>
                <c:pt idx="2">
                  <c:v>449</c:v>
                </c:pt>
                <c:pt idx="3">
                  <c:v>1038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90-4DB0-AEF1-B93E6162A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750576"/>
        <c:axId val="328750904"/>
      </c:barChart>
      <c:catAx>
        <c:axId val="32875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50904"/>
        <c:crosses val="autoZero"/>
        <c:auto val="1"/>
        <c:lblAlgn val="ctr"/>
        <c:lblOffset val="100"/>
        <c:noMultiLvlLbl val="0"/>
      </c:catAx>
      <c:valAx>
        <c:axId val="32875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0.351160067102885</c:v>
                </c:pt>
                <c:pt idx="2">
                  <c:v>0.26385224274405999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E-4E7B-A707-4E2D6E5C33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5.4746828977031496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E-4E7B-A707-4E2D6E5C33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0.40882369633975502</c:v>
                </c:pt>
                <c:pt idx="1">
                  <c:v>0.48064016852353803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1E-4E7B-A707-4E2D6E5C33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0.817212882881725</c:v>
                </c:pt>
                <c:pt idx="1">
                  <c:v>0</c:v>
                </c:pt>
                <c:pt idx="2">
                  <c:v>0.54542586039802998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1E-4E7B-A707-4E2D6E5C33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0.31499623924394499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1E-4E7B-A707-4E2D6E5C3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49592"/>
        <c:axId val="328741064"/>
      </c:barChart>
      <c:catAx>
        <c:axId val="32874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1064"/>
        <c:crosses val="autoZero"/>
        <c:auto val="1"/>
        <c:lblAlgn val="ctr"/>
        <c:lblOffset val="100"/>
        <c:noMultiLvlLbl val="0"/>
      </c:catAx>
      <c:valAx>
        <c:axId val="32874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9-4021-9BA1-8BAACD5AD6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9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89-4021-9BA1-8BAACD5AD6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89-4021-9BA1-8BAACD5AD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753856"/>
        <c:axId val="328751560"/>
      </c:barChart>
      <c:catAx>
        <c:axId val="32875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51560"/>
        <c:crosses val="autoZero"/>
        <c:auto val="1"/>
        <c:lblAlgn val="ctr"/>
        <c:lblOffset val="100"/>
        <c:noMultiLvlLbl val="0"/>
      </c:catAx>
      <c:valAx>
        <c:axId val="32875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5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569</c:v>
                </c:pt>
                <c:pt idx="1">
                  <c:v>289</c:v>
                </c:pt>
                <c:pt idx="2">
                  <c:v>1825</c:v>
                </c:pt>
                <c:pt idx="3">
                  <c:v>1214</c:v>
                </c:pt>
                <c:pt idx="4">
                  <c:v>1693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F-421D-A3A7-0885D008B9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103</c:v>
                </c:pt>
                <c:pt idx="1">
                  <c:v>58</c:v>
                </c:pt>
                <c:pt idx="2">
                  <c:v>130</c:v>
                </c:pt>
                <c:pt idx="3">
                  <c:v>66</c:v>
                </c:pt>
                <c:pt idx="4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0F-421D-A3A7-0885D008B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340656"/>
        <c:axId val="331342952"/>
      </c:barChart>
      <c:catAx>
        <c:axId val="33134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42952"/>
        <c:crosses val="autoZero"/>
        <c:auto val="1"/>
        <c:lblAlgn val="ctr"/>
        <c:lblOffset val="100"/>
        <c:noMultiLvlLbl val="0"/>
      </c:catAx>
      <c:valAx>
        <c:axId val="33134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4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DA7C-F571-4C16-A30A-4BAC6A412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FB7EC-A63E-41F5-941B-125053C31A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3459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DEA82-6B83-4716-998C-93DFCFB66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6D68E-9209-47B0-A66D-A050E8D50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902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2333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770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394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995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274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22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827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907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189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23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59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75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7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4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6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46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D286D-0850-4758-BE9D-53F91D9C0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99432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F1EB-36A4-477F-888D-09AD43D49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D303C-0012-4C0A-A36C-37E07F7A0F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122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7C8DA-2A72-481B-BCEA-384CFFDE9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5471F-9BEB-42F2-8FE9-5636E06B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72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21A4-C7DE-4B18-BED0-E2F339C2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6D408-6EE7-4467-84E9-5C34C65A5C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088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38CC7-E83D-4869-993D-AB48B971F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E0B4B-A5FA-431A-BA0E-F54D0FF1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71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2ABE-4914-486B-AB42-CACE5CAE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C65F1-BC6E-4867-9AF6-6974DB03FF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664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06E48-E42E-443C-92C0-F517B8674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414B9-3F6C-47C9-A96B-A60DC51D8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6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737AE-7C02-47AD-8CB7-2762D8EA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1F48CF-14AD-4591-AE3B-A07E4277B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270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0A94E-9980-49EE-95FC-61F1E9982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0C9-6F5D-4E6A-BDDC-D210483E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27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BC0A-EEF8-4E94-9C15-6D244F10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38FDB-608C-4C7F-9A86-EC13EFCB6B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502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E3350-C1E8-489E-A984-9C01DAD12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66DFA-3CFF-4249-95DB-24F51DC3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1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5ED15-F895-43F7-A6AF-4110C8AEF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12CAE-E21B-4677-AE40-722164DF2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220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A78B3-D5C2-408C-8CA7-6C693AD3C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E8E4E-3D93-4985-BD27-2FFC7802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31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50A4-A3BC-4A10-9839-AB236A3B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E0BDEF-56CE-4135-9F72-E4C81A38A0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68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06AAD-AC13-45EE-87AC-983441858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08557-6C47-4F2F-B6EA-5647FE77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7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0A83-44CC-45FA-BE0E-FF5E871D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390D56-5AA8-4828-81C1-C4A4F034E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997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86E3C-3D04-47D0-8DF5-1D353CF7A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BB7C8-E773-4851-ACE4-6BCB4E0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63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4410-32F0-44AF-8DC9-5E2DDED4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60354F-FFCC-4845-93CF-06EA5ECEA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246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9C040-6B6A-4F61-84BC-02B05E60F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51F4-1B56-4A7A-A20F-6D6F5EA1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80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8212-0662-49A5-85FD-76787E050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A2518E-251C-48B2-97F5-63BCDD5C5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309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07414-B0B9-4BF0-8085-03C46EDEB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4A8EC-93B0-4A51-8F9C-4422EBA7B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FE8C3-519B-4C2C-94F9-840067E9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8A6D62-1B08-4911-9122-10DAC6BE6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745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A75AC-2343-40D5-B475-E888D4C4E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40CB0-545A-408A-81CB-3ABE29C3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52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FA23-C068-4AE9-9853-207108655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B7B63-61F2-4648-BA38-8DDFAC1D8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021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67945910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9372366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9769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1633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587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9872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3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- 2020-12-16 14:01:01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las nuevas #Maxam90 y #Maxam190 🔥🔥 GAMA 2021 🔥🔥
Nuevos diseños para poder seguir acompañándote todos los días.
 ¡Empezá a conocerlas!
#MotomelBicicletas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131900318_2755590918039280_9211193022478598964_n.jpg?_nc_cat=100&amp;ccb=2&amp;_nc_sid=8ae9d6&amp;_nc_ohc=gaLyDhDHSzUAX9qeaga&amp;_nc_ht=scontent-iad3-1.cdninstagram.com&amp;oh=f4a24746f95fa92cc9017ca618719d2d&amp;oe=6000D1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13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- 2020-12-14 19:18:33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calor, los días más largos, y la bici se convierte en tu mejor aliada para recorrer la ciudad. Conocé todo lo que tenés que tener en cuenta a la hora de salir a pedalear. 🚴‍♀️🚴‍♀️🚴‍♀️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https://scontent-iad3-1.cdninstagram.com/v/t51.2885-15/131294316_421601525865818_5935112336421668682_n.jpg?_nc_cat=111&amp;ccb=2&amp;_nc_sid=8ae9d6&amp;_nc_ohc=06vNcbMOXLUAX9bQXOB&amp;_nc_ht=scontent-iad3-1.cdninstagram.com&amp;oh=a6cc6be8876d8d54558d82cd3d276883&amp;oe=60020CF1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9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041F6-0771-4E96-8347-5E04BD9CA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686200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3D70-76E5-4E4B-8B1B-FF71CE52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DF56C-D702-48F0-99F4-8A073D71E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168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301536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457926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87524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08462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40006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0930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- 2020-12-17 00:22:34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⭐️Se acercan las fiestas y es momento de disfrutar...⭐️
.
🎄Salí a la naturaleza, disfrutando del aire libre y cuidado tu salud… La #PrimalEx será tu nueva compañera🎄
.
Diseño, comodidad y calidad en Aluminio.
Una bicicleta que te acompañará a iniciarte en el mundo del ciclismo.
Elegila para tus entrenamientos, salidas de Mtb recreativas, por la ciudad y por caminos rurales.
.
.
*Venzo Argentina no comercializa al público.
*Para ver modelos, talles y colores entrá a:
www.venzoargentina.com.ar
.
#venzo #somosvenzo #vivivenzo #ciclismo #bike #bicicleta #bici #cycling #cyclinglifestyle #venzobike #cyclinglife #mtb #mountainbike #ciclismoargentino #venzobikes #ven #felicesfiestas #2021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131889048_812726302626367_1983946631320742686_n.jpg?_nc_cat=104&amp;ccb=2&amp;_nc_sid=8ae9d6&amp;_nc_ohc=GhFve4uKEWEAX-lK6mx&amp;_nc_ht=scontent-iad3-1.cdninstagram.com&amp;oh=b1b02d8cbabf4dfdf7c87a4da7b2cab7&amp;oe=6002D60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4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8CE0C-9C4C-47E9-ACE9-633B02505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300156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F2B31-1C2C-4463-9A65-BF51055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8E865-EA92-4695-8E31-8CE85DD83C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595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5795165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4206972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79878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35305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8797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6515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26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- 2020-12-09 15:46:27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¡NUEVA FLAMINGO! Siempre buscamos innovar esta vez Rodado 29 y para todos los talles.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130595189_2860220594208690_4649953807107157064_n.jpg?_nc_cat=111&amp;ccb=2&amp;_nc_sid=8ae9d6&amp;_nc_ohc=4y0UWCaekFkAX9uTUSA&amp;_nc_ht=scontent-iad3-1.cdninstagram.com&amp;oh=ebc9ca183ef6f99fe60a828f52b16788&amp;oe=6000A8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4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- 2020-12-09 15:44:39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¡NUEVA FLAMINGO! Siempre buscamos innovar esta vez Rodado 29 y para todos los talles.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130153267_673324116681544_3160793272019797462_n.jpg?_nc_cat=110&amp;ccb=2&amp;_nc_sid=8ae9d6&amp;_nc_ohc=uTGYapi5XF8AX8XMbuS&amp;_nc_ht=scontent-iad3-1.cdninstagram.com&amp;oh=14b1ba11954b790cb4ef02a50f221040&amp;oe=6001A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17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4FE51-1237-4E33-93D7-7F71DCAB4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626855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5645E-E343-4E06-B5B4-542C6917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6972C-EEB8-48D3-98F5-0CFEF4B55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334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5122495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26269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57881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60543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4017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12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6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- 2020-12-13 01:09:22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disfruta del trabajo, cuando hay un equipo de personas apasionadas, dispuestas, comprometidas y creativas...
Las ideas fluyen y los sueños se concretan!
.
El detrás de cámara de mucho trabajo, pero también de muchas satisfacciones!!
.
Visitá #VenzoTv
www.youtube.com/venzoarg
.
.
meta.creativa cristiandiazfotodeportiva ariel.arnaudo.9 trinivassia rovassia grupocarloskarabitian teamvenzo.arg chologuinazu5 diegokarabitian
.
.
#venzo #somosvenzo #vivivenzo #ciclismo #bike #bicicleta #bici #cycling #cyclinglifestyle #venzobike #cyclinglife #mtb #mountainbike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https://scontent.cdninstagram.com/v/t51.2885-15/e35/130761497_1229392777453928_5114867052637633592_n.jpg?_nc_ht=scontent.cdninstagram.com&amp;_nc_cat=108&amp;_nc_ohc=_O7HD3s8W_0AX_lJQVm&amp;tp=1&amp;oh=76067837033d479b203f3a9b35cbed4a&amp;oe=5FDF1B7E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41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A9676-9D0B-47A3-8A25-E77E397C1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191204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A597-7E67-4D8C-A02D-ECC8AB86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C2556-CCCB-4EAD-8CD0-01B28E561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811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00508038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83463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5192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1850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00055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554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2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- 2020-12-11 15:56:58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¡FLAMINGO! Rodado 29 con talles de cuadro para todos los gustos. ¿QUERÉS SABER MÁS? (link en nuestra bio)
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130717583_1079220862512667_1480317600657281847_n.jpg?_nc_cat=101&amp;ccb=2&amp;_nc_sid=8ae9d6&amp;_nc_ohc=lonBDhWDpFsAX8dvuls&amp;_nc_ht=scontent-iad3-1.cdninstagram.com&amp;oh=d65cd89cccb73d3450bebecf26737437&amp;oe=60032A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1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- 2020-12-14 17:15:15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mejores descuentos los tenemos nosotros!
MTB REGAL de 24 Velocidades con Shimano Tourney
Conocé más en: https://bit.ly/3qUuTaG
.
.
#Regalo #descuentos #navidad #MTB #MountanBike #REGAL #Topmega #TuBiciTuMundo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131418621_3570807032996121_1343906930906735456_n.jpg?_nc_cat=102&amp;ccb=2&amp;_nc_sid=8ae9d6&amp;_nc_ohc=VOevxAjxwSQAX_1uSI9&amp;_nc_ht=scontent-iad3-1.cdninstagram.com&amp;oh=e4a13477951d4a7e1f86be70990f856a&amp;oe=60041F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21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81EED-6E1E-4EB2-8ED9-E2588367E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42208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316B-3FFA-459D-949E-E82C46B9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72069D-01CD-478A-A44F-74DEC72C8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511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2338929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428267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9375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5824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67725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9749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62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- 2020-12-10 00:46:21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Empieza el calorcito. Subite a tu bici, disfrutá el viento en la cara.
#verano #bici #bicicleta #urbanbike #airelibre #verde #mejorenbici barbiepucheta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130604518_469244034254828_7357401997826707960_n.jpg?_nc_cat=110&amp;ccb=2&amp;_nc_sid=8ae9d6&amp;_nc_ohc=Ru7rAorlwWAAX-KIAOz&amp;_nc_ht=scontent-iad3-1.cdninstagram.com&amp;oh=05dae8087d15734acc7dcd8f1b757f94&amp;oe=60011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49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E64BC-13EF-4794-A8C5-FAC7D3BAF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458209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9E949-F400-4011-BFB9-F9E17990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A2424-E6C7-48ED-A353-21A5C60A9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774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9251623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46481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5132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9306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8944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199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4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- 2020-12-09 22:14:29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⭐️Se acercan las fiestas y estamos en el aire⭐️
.
🎄Descubrí la magia que traen consigo nuestras bicicletas Rod. 20🎄
.
🌟Para que chicos y grandes aprendan jugando al aire libre, desafiando límites y aventurándose en familia🌟
. . #VenzoFlash
🔺Cuadro de Acero Integrado Vezo Flash - Caja Mid
🔺 Horquilla Venzo 1 1/8"
🔺 Palanca 3 piezas - Cromo a rulemanes, con engranaje de 25 dientes
🔺 Sistema de Frenos U-Brake
🔺 Rueda eje 14mm delantera y trasera con 🔺 driver de 9 dientes
🔺 Cubiertas 20 x 2.10
🔺 Pedales de resina
.
.
*Venzo Argentina no comercializa al público.
*Para ver modelos, talles y colores entrá a:
www.venzoargentina.com.ar
.
#venzo #somosvenzo #vivivenzo #ciclismo #bike #bicicleta #bici #cycling #cyclinglifestyle #venzobike #cyclinglife #mtb #mountainbike #ciclismoargentino #venzobikes #bmx #crececonvenzo #niños #kids #niñosvenzo #flash #felicesfiestas #2021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129773913_846517802839965_4896706787474751702_n.jpg?_nc_cat=109&amp;ccb=2&amp;_nc_sid=8ae9d6&amp;_nc_ohc=cYgotObhxlwAX_upqRW&amp;_nc_ht=scontent-iad3-1.cdninstagram.com&amp;oh=a4eb3f305eaca9749316a63b05fbdebe&amp;oe=60019823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41CC-37BB-452B-815C-879015C55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46007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DDF6-A3E2-41B4-AC99-FEA4D947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CBC0D-EBEB-44E8-B51C-48E99D61FA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104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35903528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5112952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01684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12933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92630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6940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7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- 2020-12-11 19:47:58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¿Dónde vas este finde con tu nueva #Tarpan200ER? 🔥🔥🔥🔥
#TeknialArgentina 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https://scontent-iad3-1.cdninstagram.com/v/t51.2885-15/130825295_388774095554316_8909893099409776091_n.jpg?_nc_cat=106&amp;ccb=2&amp;_nc_sid=8ae9d6&amp;_nc_ohc=-mzwVoS5EG8AX83mFsK&amp;_nc_ht=scontent-iad3-1.cdninstagram.com&amp;oh=74e482a0cfbd73a004a91263c5f195d8&amp;oe=5FFD16B2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06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- 2020-12-15 19:20:09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nuevo diseño de nuestra web 💻
Ingresá a www.teknial.com.ar para conocer nuestros nuevos modelos y sus detalles, además de todas las novedades que #TeknialArgentina tiene para vos.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https://scontent-iad3-1.cdninstagram.com/v/t51.2885-15/131002535_442511540095185_7141221115980107093_n.jpg?_nc_cat=100&amp;ccb=2&amp;_nc_sid=8ae9d6&amp;_nc_ohc=ZtTSumOWJG4AX-NfmJv&amp;_nc_ht=scontent-iad3-1.cdninstagram.com&amp;oh=73dc1bbfd88c7c4b423f760f91bf88f1&amp;oe=60031F4A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9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7F7E5-48A4-4DE4-843B-8168C2A9E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230138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A12B-AA8E-46F8-B6E6-F5CEEFDE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C8705-0ACB-4B62-8ECB-71A112D17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166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21080801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456721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76946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9854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8917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394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9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- 2020-12-09 15:45:51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¡NUEVA FLAMINGO! Siempre buscamos innovar esta vez Rodado 29 y para todos los talles.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130733748_301483564509688_6102787854127730624_n.jpg?_nc_cat=105&amp;ccb=2&amp;_nc_sid=8ae9d6&amp;_nc_ohc=qE4knDASUMsAX-S5psq&amp;_nc_ht=scontent-iad3-1.cdninstagram.com&amp;oh=9bd36e036dda66e28a39ce08502fef46&amp;oe=60011A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62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- 2020-12-11 21:08:13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Gama 2021: Tarpan 100 y 200ER. ¡Conocelas en acción! #Tarpan100ER #Tarpan200ER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https://scontent.cdninstagram.com/v/t51.2885-15/sh0.08/e35/s640x640/130705224_213634653563750_6395901186856707131_n.jpg?_nc_ht=scontent.cdninstagram.com&amp;_nc_cat=102&amp;_nc_ohc=CD_MtE-v77UAX8D0rLf&amp;tp=1&amp;oh=cdf6613992a3b3a6c950c39b69c2a1d9&amp;oe=5FDF337E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31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A6D3F-C763-4B9A-A494-EAB56EB2C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710106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835AF-0DA1-49F5-A367-5FE49ECA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57C69-7E5A-4FE2-9655-ED3758F3D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17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54083433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3827142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71706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922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8519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20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5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- 2020-12-15 16:58:25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vienen las vacaciones de este año tan atípico. Hora de dejar las pantallas, y salir a rodar. Con cuidado, con distancia, ¡pero a disfrutar el veranito!
#bicicleta #bici #bicisparaniños #bicisinfantiles #navidad #verano #vacaciones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131357887_792485564639045_8049429523122748401_n.jpg?_nc_cat=100&amp;ccb=2&amp;_nc_sid=8ae9d6&amp;_nc_ohc=NLZguIqjqBMAX9VH_sS&amp;_nc_ht=scontent-iad3-1.cdninstagram.com&amp;oh=8a45721c36b1babcf32aee19d5ae3eaf&amp;oe=60005B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4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- 2020-12-11 15:57:43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¡FLAMINGO! Rodado 29 con talles de cuadro para todos los gustos. ¿QUERÉS SABER MÁS? (link en nuestra bio)
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https://scontent-iad3-1.cdninstagram.com/v/t51.29350-15/130504850_230562571798502_603685211342373071_n.jpg?_nc_cat=102&amp;ccb=2&amp;_nc_sid=8ae9d6&amp;_nc_ohc=2GGNe0tQZUAAX9SA8Au&amp;_nc_ht=scontent-iad3-1.cdninstagram.com&amp;oh=35ca9e8961238e42f6ef27f40b8c1dd1&amp;oe=6000E745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58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9B88E-2C6F-4DA2-A33A-2A85B12AF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76121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C49-D47B-4A1E-8F84-8DC5F1C1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45520-6299-431E-9149-1E1EDBD83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674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61507751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87833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4132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8839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6349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688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7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- 2020-12-11 15:46:06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¡FLAMINGO! Rodado 29 con talles de cuadro para todos los gustos. ¿QUERÉS SABER MÁS? (link en nuestra bio)
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130754898_2627607674197637_4428560062312623836_n.jpg?_nc_cat=111&amp;ccb=2&amp;_nc_sid=8ae9d6&amp;_nc_ohc=Tm1zAhOpM1EAX_DoCMJ&amp;_nc_ht=scontent-iad3-1.cdninstagram.com&amp;oh=26c8ee976cda0e6847020aaa1834c239&amp;oe=60004B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50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- 2020-12-03 22:31:28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Gama 2021: 
Tarpan 100ER y Tarpan 200ER
💣Nuevos colores
💣Nuevos diseños
¡Empezá a conocerlas y a enamorarte!
😍🚴‍♀️
#TeknialArgentina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https://scontent-iad3-1.cdninstagram.com/v/t51.2885-15/129350549_429368948065035_173204428228094057_n.jpg?_nc_cat=104&amp;ccb=2&amp;_nc_sid=8ae9d6&amp;_nc_ohc=2mTfez3WAo8AX89Pmre&amp;_nc_ht=scontent-iad3-1.cdninstagram.com&amp;oh=46c4fa0f44b29a174cee1a072b4b133f&amp;oe=6003FEDC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24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EF032-E05E-4356-91A5-BE0FCEE34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506097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6DFC-11DA-4564-BD0D-7F1CAA0C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A0737-96A7-4327-9CFF-0EB16120E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625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85524223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345073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6338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29717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87896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504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6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- 2020-12-05 19:55:07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¡Les deseamos un feliz día a todos los ciclistas! Sigamos compartiendo esta pasión.
#Diadelciclista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https://scontent-iad3-1.cdninstagram.com/v/t51.2885-15/129698868_694978397874129_887233410303405514_n.jpg?_nc_cat=111&amp;ccb=2&amp;_nc_sid=8ae9d6&amp;_nc_ohc=VGrBPwMLEP8AX8hazRk&amp;_nc_ht=scontent-iad3-1.cdninstagram.com&amp;oh=f4816ba08802ca9b1179103eebfe0ba1&amp;oe=6001A71E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- 2020-12-08 17:00:03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Gama 2021: #Tarpan200ER en detalle 🔥🔥
#TeknialArgentina #Gama2021 #Tarpan200ER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https://scontent-iad3-1.cdninstagram.com/v/t51.2885-15/129767549_702694367350341_5743974147704248170_n.jpg?_nc_cat=111&amp;ccb=2&amp;_nc_sid=8ae9d6&amp;_nc_ohc=wT30LrvIoU8AX_zp79j&amp;_nc_ht=scontent-iad3-1.cdninstagram.com&amp;oh=659e878df2290bed06d6c5bf36c4db0b&amp;oe=6002A0D6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76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142D7-5CE7-48F4-A5D0-321B298AC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314096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98BDF-137E-43CD-80AA-8A87BA66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8E779-7650-4733-8F8F-FE3646D0C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300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085822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2071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724278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36076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5524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3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7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2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0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6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#NuevoRodado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30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3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8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#innovación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1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23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72FE1-0243-4F3D-89C4-B58E3C335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95760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48EE7-DD7A-49D2-ADBE-F8251AF4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C9754-6B47-4F6F-B99F-B4A8FFFAB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468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382914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948544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6980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731050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0630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3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37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6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64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7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#FelicidadVenzo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8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15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785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452E9-E7FF-49FC-8BB2-EBCDBEE10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974204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5913-850B-4F53-9D30-1B1CEA13C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10DE2-C9A0-4D39-A6FD-97A2A10F7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605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851567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082542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467747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22846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12697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0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4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9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4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#Tarpan200ER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33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C9ADB-1E4A-4C84-902B-D4BA2BE21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675336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2102</Words>
  <Application>Microsoft Office PowerPoint</Application>
  <PresentationFormat>On-screen Show (4:3)</PresentationFormat>
  <Paragraphs>459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Per Weekday | Teknialbikes</vt:lpstr>
      <vt:lpstr>Instagram Posts By Hour | Teknialbikes</vt:lpstr>
      <vt:lpstr>Instagram Interaction Rate By Hour | Teknialbikes</vt:lpstr>
      <vt:lpstr>Instagram Posts By Weekday | Teknialbikes</vt:lpstr>
      <vt:lpstr>Instagram Interaction Rate By Weekday | Teknialbikes</vt:lpstr>
      <vt:lpstr>Instagram Interactions by Post Type | Teknialbikes</vt:lpstr>
      <vt:lpstr>Instagram Interaction Rate By Post Type | Teknialbikes</vt:lpstr>
      <vt:lpstr>Instagram Post Type Distribution Per Profile | Teknialbikes</vt:lpstr>
      <vt:lpstr>Instagram Interactions Distribution | Teknialbikes</vt:lpstr>
      <vt:lpstr>Instagram Posts Table | Teknialbikes - 1 of 12</vt:lpstr>
      <vt:lpstr>Instagram Posts Table | Teknialbikes - 2 of 12</vt:lpstr>
      <vt:lpstr>Instagram Posts Table | Teknialbikes - 3 of 12</vt:lpstr>
      <vt:lpstr>Instagram Posts Table | Teknialbikes - 4 of 12</vt:lpstr>
      <vt:lpstr>Instagram Posts Table | Teknialbikes - 5 of 12</vt:lpstr>
      <vt:lpstr>Instagram Posts Table | Teknialbikes - 6 of 12</vt:lpstr>
      <vt:lpstr>Instagram Posts Table | Teknialbikes - 7 of 12</vt:lpstr>
      <vt:lpstr>Instagram Posts Table | Teknialbikes - 8 of 12</vt:lpstr>
      <vt:lpstr>Instagram Posts Table | Teknialbikes - 9 of 12</vt:lpstr>
      <vt:lpstr>Instagram Posts Table | Teknialbikes - 10 of 12</vt:lpstr>
      <vt:lpstr>Instagram Posts Table | Teknialbikes - 11 of 12</vt:lpstr>
      <vt:lpstr>Instagram Posts Table | Teknialbikes - 12 of 12</vt:lpstr>
      <vt:lpstr>Instagram Hashtag Detection | Teknialbikes - 1 of 3</vt:lpstr>
      <vt:lpstr>Instagram Hashtag Detection | Teknialbikes - 2 of 3</vt:lpstr>
      <vt:lpstr>Instagram Hashtag Detection | Teknialbikes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2020-12-18T16:17:07Z</dcterms:created>
  <dcterms:modified xsi:type="dcterms:W3CDTF">2020-12-18T16:18:03Z</dcterms:modified>
</cp:coreProperties>
</file>