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60.635300000000001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EF-4596-BA57-309785882F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95.3125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EF-4596-BA57-309785882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365912"/>
        <c:axId val="311368864"/>
      </c:radarChart>
      <c:catAx>
        <c:axId val="31136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8864"/>
        <c:crosses val="autoZero"/>
        <c:auto val="1"/>
        <c:lblAlgn val="ctr"/>
        <c:lblOffset val="100"/>
        <c:noMultiLvlLbl val="0"/>
      </c:catAx>
      <c:valAx>
        <c:axId val="3113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8">
                  <c:v>1465</c:v>
                </c:pt>
                <c:pt idx="9">
                  <c:v>1473</c:v>
                </c:pt>
                <c:pt idx="10">
                  <c:v>1479</c:v>
                </c:pt>
                <c:pt idx="11">
                  <c:v>1483</c:v>
                </c:pt>
                <c:pt idx="12">
                  <c:v>1488</c:v>
                </c:pt>
                <c:pt idx="13">
                  <c:v>1492</c:v>
                </c:pt>
                <c:pt idx="14">
                  <c:v>1496</c:v>
                </c:pt>
                <c:pt idx="15">
                  <c:v>1501</c:v>
                </c:pt>
                <c:pt idx="16">
                  <c:v>1504</c:v>
                </c:pt>
                <c:pt idx="17">
                  <c:v>1508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4A-4F69-A606-E5A1A90DFF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8">
                  <c:v>2457</c:v>
                </c:pt>
                <c:pt idx="9">
                  <c:v>2460</c:v>
                </c:pt>
                <c:pt idx="10">
                  <c:v>2462</c:v>
                </c:pt>
                <c:pt idx="11">
                  <c:v>2467</c:v>
                </c:pt>
                <c:pt idx="12">
                  <c:v>2474</c:v>
                </c:pt>
                <c:pt idx="13">
                  <c:v>2475</c:v>
                </c:pt>
                <c:pt idx="14">
                  <c:v>2478</c:v>
                </c:pt>
                <c:pt idx="15">
                  <c:v>2484</c:v>
                </c:pt>
                <c:pt idx="16">
                  <c:v>2487</c:v>
                </c:pt>
                <c:pt idx="17">
                  <c:v>2487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4A-4F69-A606-E5A1A90DF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195808"/>
        <c:axId val="311370176"/>
      </c:lineChart>
      <c:dateAx>
        <c:axId val="31119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70176"/>
        <c:crosses val="autoZero"/>
        <c:auto val="1"/>
        <c:lblOffset val="100"/>
        <c:baseTimeUnit val="days"/>
      </c:dateAx>
      <c:valAx>
        <c:axId val="31137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19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C1-42A8-AC99-24395309AD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C1-42A8-AC99-24395309A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392304"/>
        <c:axId val="316390336"/>
      </c:barChart>
      <c:catAx>
        <c:axId val="31639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90336"/>
        <c:crosses val="autoZero"/>
        <c:auto val="1"/>
        <c:lblAlgn val="ctr"/>
        <c:lblOffset val="100"/>
        <c:noMultiLvlLbl val="0"/>
      </c:catAx>
      <c:valAx>
        <c:axId val="31639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9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8F-4701-9A51-1E83223285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8F-4701-9A51-1E8322328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389352"/>
        <c:axId val="316392632"/>
      </c:lineChart>
      <c:catAx>
        <c:axId val="31638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92632"/>
        <c:crosses val="autoZero"/>
        <c:auto val="1"/>
        <c:lblAlgn val="ctr"/>
        <c:lblOffset val="100"/>
        <c:noMultiLvlLbl val="0"/>
      </c:catAx>
      <c:valAx>
        <c:axId val="31639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8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2.7590847913862699</c:v>
                </c:pt>
                <c:pt idx="21">
                  <c:v>5.8546433378196499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6A-484F-A99B-2AB6536472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2.06227254346947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2.87100687424181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6A-484F-A99B-2AB653647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398864"/>
        <c:axId val="316397880"/>
      </c:lineChart>
      <c:catAx>
        <c:axId val="31639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97880"/>
        <c:crosses val="autoZero"/>
        <c:auto val="1"/>
        <c:lblAlgn val="ctr"/>
        <c:lblOffset val="100"/>
        <c:noMultiLvlLbl val="0"/>
      </c:catAx>
      <c:valAx>
        <c:axId val="31639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9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DD-4A22-85D2-414192A99F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DD-4A22-85D2-414192A99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401816"/>
        <c:axId val="316402144"/>
      </c:barChart>
      <c:catAx>
        <c:axId val="31640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02144"/>
        <c:crosses val="autoZero"/>
        <c:auto val="1"/>
        <c:lblAlgn val="ctr"/>
        <c:lblOffset val="100"/>
        <c:noMultiLvlLbl val="0"/>
      </c:catAx>
      <c:valAx>
        <c:axId val="31640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0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2.7590847913862699</c:v>
                </c:pt>
                <c:pt idx="4">
                  <c:v>5.8546433378196499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B-4D44-9D5D-B83722E930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2">
                  <c:v>2.0631067961165099</c:v>
                </c:pt>
                <c:pt idx="4">
                  <c:v>2.8721682847896401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3B-4D44-9D5D-B83722E93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312544"/>
        <c:axId val="310313528"/>
      </c:barChart>
      <c:catAx>
        <c:axId val="31031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13528"/>
        <c:crosses val="autoZero"/>
        <c:auto val="1"/>
        <c:lblAlgn val="ctr"/>
        <c:lblOffset val="100"/>
        <c:noMultiLvlLbl val="0"/>
      </c:catAx>
      <c:valAx>
        <c:axId val="31031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1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21-456F-8F47-79C36BE340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21-456F-8F47-79C36BE340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21-456F-8F47-79C36BE34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784800"/>
        <c:axId val="317783488"/>
      </c:barChart>
      <c:catAx>
        <c:axId val="31778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83488"/>
        <c:crosses val="autoZero"/>
        <c:auto val="1"/>
        <c:lblAlgn val="ctr"/>
        <c:lblOffset val="100"/>
        <c:noMultiLvlLbl val="0"/>
      </c:catAx>
      <c:valAx>
        <c:axId val="31778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8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2.7834351663271999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1C-4959-ADEB-EA45279ACE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2.4797681783872001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1C-4959-ADEB-EA45279AC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772992"/>
        <c:axId val="317781848"/>
      </c:barChart>
      <c:catAx>
        <c:axId val="31777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81848"/>
        <c:crosses val="autoZero"/>
        <c:auto val="1"/>
        <c:lblAlgn val="ctr"/>
        <c:lblOffset val="100"/>
        <c:noMultiLvlLbl val="0"/>
      </c:catAx>
      <c:valAx>
        <c:axId val="31778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7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1D-4402-A159-E4BE976897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1D-4402-A159-E4BE97689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774304"/>
        <c:axId val="317779224"/>
      </c:barChart>
      <c:catAx>
        <c:axId val="31777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79224"/>
        <c:crosses val="autoZero"/>
        <c:auto val="1"/>
        <c:lblAlgn val="ctr"/>
        <c:lblOffset val="100"/>
        <c:noMultiLvlLbl val="0"/>
      </c:catAx>
      <c:valAx>
        <c:axId val="31777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113</c:v>
                </c:pt>
                <c:pt idx="1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B-4156-AD84-8A6D5C6141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FB-4156-AD84-8A6D5C614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775288"/>
        <c:axId val="317775616"/>
      </c:barChart>
      <c:catAx>
        <c:axId val="31777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75616"/>
        <c:crosses val="autoZero"/>
        <c:auto val="1"/>
        <c:lblAlgn val="ctr"/>
        <c:lblOffset val="100"/>
        <c:noMultiLvlLbl val="0"/>
      </c:catAx>
      <c:valAx>
        <c:axId val="3177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7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DDB9-5D40-40E7-BAEF-70A02B3ECF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1FDC7-0FC3-47AB-AAD0-41E62766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4076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83256-B1B3-4E2A-ACEA-27DC3020B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2AEE4-102C-4C55-8B2D-6EF07D131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348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7443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89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3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780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238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386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2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50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58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996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4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67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601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4BC99-DCE5-43F3-A076-A46A74D22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051059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7168-50E7-41FE-8916-6AE92E272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179798-8774-41EA-8C89-0C0B541111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0900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0A048-9206-435A-8EA2-10852E874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648DA-F675-425A-88DB-55027933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08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23324-FF00-4290-99B3-DAA9ECFB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CDB08-E055-4E03-925D-5AA3A02816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885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FE05B-5BC6-4B30-A8B2-D141A15AE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7DAD2-D380-494B-B4A3-6D299420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2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2A78-E859-4449-844A-8BCBCBDF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60D6F-EB77-4BBE-8E85-C832E53216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461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A4CDE-0895-4538-9C7F-A3F40F883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F8E54-7F2D-424B-9E51-F85C53EB6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554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8719B-4467-4E8D-996F-5AD351829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BD2946-F0FF-4EF8-8B51-941634CE9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624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C96F0-749C-4E81-934C-EEBE2CC43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292F4-7493-4E73-BC3B-4483FB1A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86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64A9-998A-48FA-93CF-622B9159D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89414-DB47-40EC-BC3E-9DC602D3E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4457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E0A66-54FF-4B2C-BEF7-FE7381B16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8B865-2B56-422E-9174-2D44B7D4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8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72C7-C738-4A71-81C0-FD1B6A90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0FD0C-AC7D-431F-A39E-197CA2928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341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5EEB1-7869-411B-AEEE-EB1C9E469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2387C-DB1E-415B-BCD0-9AE36A8B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03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03576-31B4-4017-ACE1-96EF4B332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EF126-6CEA-446C-95BD-989117887B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588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F5BA8-03A8-4D43-9D25-13644ED66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46914-E3A7-457C-A737-0296BE84E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368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2F6C-6BBB-4F30-9A35-3B7F2444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47B8B9-C9FA-4F66-83E2-967DE780F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3100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D3BE7-D214-44AC-9D7F-B8C7526DB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A43BB-04E7-4A2D-8792-B72130C01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37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E53F1-2974-4218-8B53-96553328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C1ACE7-AF9D-4400-AE7A-B9D7875195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1837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C6C1A-6636-445A-B262-5F7666203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1C8DE-38BA-4C2E-B27F-C45A92F1B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57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7FDB-0547-4B46-A3F9-7A57483A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88745C-6B7E-434D-B7DF-AF57E5425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8727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13A97-8EBC-4937-AC14-ABE39AF5D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EB6C5-8415-4D0B-9726-A2B321A2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5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297F7-A880-4748-A396-14E973D5D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3F74D-672D-4033-8357-52ACF70D09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893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40A6F-98A3-41CA-B9BC-21C68F967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9DDB9-B9DB-4423-9E13-323BD43B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09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8CCC-57DC-4853-83A3-AE5CE2F9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491C0-B4ED-4CF9-B30D-0C2DC684C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97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60012555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25120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93603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07994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30605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257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3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- 2020-12-11 22:00:20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X-Town 250i tiene un diseño moderno que combina comodidad y máxima seguridad 😍👌
👉 Más info en el link de la bio
#KymcoArgentina #XTown250 #MaxiScooter #Ipone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131206519_1047915278953952_2865894184082043567_n.jpg?_nc_cat=101&amp;ccb=2&amp;_nc_sid=8ae9d6&amp;_nc_ohc=LkSbfPsHHpEAX_tN2eP&amp;_nc_ht=scontent-iad3-1.cdninstagram.com&amp;oh=0ad5ca1618be2f3f80765a8a70ade4e0&amp;oe=60018D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- 2020-12-10 20:59:36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¿Sabés cuánto tenés de garantía con tu scooter Sym?⁣
⁣
Te garantizamos 24 meses o 24.000 km de tranquilidad.⁣ 👌 ⁣
⁣⁣
Disfrutá seguro arriba de tu #Sym.⁣⁣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131000700_1377872752565951_6235969295969961414_n.jpg?_nc_cat=104&amp;ccb=2&amp;_nc_sid=8ae9d6&amp;_nc_ohc=tyg83VcruCUAX8NeiIS&amp;_nc_ht=scontent-iad3-1.cdninstagram.com&amp;oh=a5c88888daa52d7ed198920e959e4681&amp;oe=60016C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90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9217D-6E5A-48F9-8767-228931EF6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68001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EED07-77FF-4165-8BF8-2407C4F05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AF647-87FD-4064-AF75-0588B735A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29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958025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56857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9386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50544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45498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7738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- 2020-12-09 15:58:59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Viajá seguro con el sistema más confiable de frenado 😉. 
New People S 150I es un scooter de rueda alta que está equipado con sistema de ABS en ambas ruedas 😜👌.
Todos los detalles en LINK EN BIO
#KymcoArgentina #People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https://scontent-iad3-1.cdninstagram.com/v/t51.2885-15/129768387_841925226367887_1201238337516529869_n.jpg?_nc_cat=101&amp;ccb=2&amp;_nc_sid=8ae9d6&amp;_nc_ohc=6s-Tp0QkcxAAX_E7JFp&amp;_nc_ht=scontent-iad3-1.cdninstagram.com&amp;oh=af3f872468ece273d589777336ec111d&amp;oe=6003E100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81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02144-AA53-41B0-BE06-C2BF5CBA6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26872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4EECB-9DF5-4028-A5CC-F3FC4898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5575A-BC59-4EC8-A3B5-CCE778AE7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162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73955834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973061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19682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64219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59607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4784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7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- 2020-12-04 21:46:30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#𝐌𝐚𝐱𝐬𝐲𝐦 𝟔𝟎𝟎𝐢 reúne lo más avanzado en tecnología, confort y prestaciones, con la mejor relación calidad precio del mercado. 😎⁣⁣
⁣⁣
Te contamos algunas de las características por la cuales muchos la elegimos: ⁣⁣
⁣⁣
✅ Tablero totalmente digital⁣⁣
✅ Doble freno de disco con ABS⁣⁣
✅ Posapies para acompañante con sistema retráctil automático⁣⁣
¡y más!⁣⁣
⁣⁣
Elegí un scooter #Sym.⁣⁣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129719697_2976800879218105_4162248415496743660_n.jpg?_nc_cat=107&amp;ccb=2&amp;_nc_sid=8ae9d6&amp;_nc_ohc=6Qpq4w6S-MMAX8PHNS6&amp;_nc_ht=scontent-iad3-1.cdninstagram.com&amp;oh=b35458f7e553eb29aacf298c952b7bef&amp;oe=6002244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01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4C700-1AC3-4C72-926F-CBA7BDF69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66272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DB67-B5F6-4D45-B43F-09691AA2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A49B7-DEE6-4D11-9474-D10C19F7D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347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424929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38278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67047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84062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3633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30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04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76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#𝐌𝐚𝐱𝐬𝐲𝐦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8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#People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1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6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#MaxiScooter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1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#Ipone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89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0789-4AFE-4780-833F-C9275277A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695726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597</Words>
  <Application>Microsoft Office PowerPoint</Application>
  <PresentationFormat>On-screen Show (4:3)</PresentationFormat>
  <Paragraphs>157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Per Weekday | SYM</vt:lpstr>
      <vt:lpstr>Instagram Posts By Hour | SYM</vt:lpstr>
      <vt:lpstr>Instagram Interaction Rate By Hour | SYM</vt:lpstr>
      <vt:lpstr>Instagram Posts By Weekday | SYM</vt:lpstr>
      <vt:lpstr>Instagram Interaction Rate By Weekday | SYM</vt:lpstr>
      <vt:lpstr>Instagram Interactions by Post Type | SYM</vt:lpstr>
      <vt:lpstr>Instagram Interaction Rate By Post Type | SYM</vt:lpstr>
      <vt:lpstr>Instagram Post Type Distribution Per Profile | SYM</vt:lpstr>
      <vt:lpstr>Instagram Interactions Distribution | SYM</vt:lpstr>
      <vt:lpstr>Instagram Posts Table | SYM - 1 of 3</vt:lpstr>
      <vt:lpstr>Instagram Posts Table | SYM - 2 of 3</vt:lpstr>
      <vt:lpstr>Instagram Posts Table | SYM - 3 of 3</vt:lpstr>
      <vt:lpstr>Instagram Hashtag Detection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2020-12-18T16:00:41Z</dcterms:created>
  <dcterms:modified xsi:type="dcterms:W3CDTF">2020-12-18T16:01:11Z</dcterms:modified>
</cp:coreProperties>
</file>