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F4-4B3F-9281-38CEB21D5A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72.751800000000003</c:v>
                </c:pt>
                <c:pt idx="1">
                  <c:v>25</c:v>
                </c:pt>
                <c:pt idx="2">
                  <c:v>0</c:v>
                </c:pt>
                <c:pt idx="3">
                  <c:v>0</c:v>
                </c:pt>
                <c:pt idx="4">
                  <c:v>16.666699999999999</c:v>
                </c:pt>
                <c:pt idx="5">
                  <c:v>13.5814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F4-4B3F-9281-38CEB21D5A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75.650300000000001</c:v>
                </c:pt>
                <c:pt idx="1">
                  <c:v>37.5</c:v>
                </c:pt>
                <c:pt idx="2">
                  <c:v>0</c:v>
                </c:pt>
                <c:pt idx="3">
                  <c:v>0</c:v>
                </c:pt>
                <c:pt idx="4">
                  <c:v>25</c:v>
                </c:pt>
                <c:pt idx="5">
                  <c:v>14.883699999999999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F4-4B3F-9281-38CEB21D5A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45.2102</c:v>
                </c:pt>
                <c:pt idx="1">
                  <c:v>25</c:v>
                </c:pt>
                <c:pt idx="2">
                  <c:v>100</c:v>
                </c:pt>
                <c:pt idx="3">
                  <c:v>0</c:v>
                </c:pt>
                <c:pt idx="4">
                  <c:v>25</c:v>
                </c:pt>
                <c:pt idx="5">
                  <c:v>23.674399999999999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1F4-4B3F-9281-38CEB21D5A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7911688"/>
        <c:axId val="307918248"/>
      </c:radarChart>
      <c:catAx>
        <c:axId val="30791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918248"/>
        <c:crosses val="autoZero"/>
        <c:auto val="1"/>
        <c:lblAlgn val="ctr"/>
        <c:lblOffset val="100"/>
        <c:noMultiLvlLbl val="0"/>
      </c:catAx>
      <c:valAx>
        <c:axId val="30791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91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8">
                  <c:v>23369</c:v>
                </c:pt>
                <c:pt idx="9">
                  <c:v>23511</c:v>
                </c:pt>
                <c:pt idx="10">
                  <c:v>23654</c:v>
                </c:pt>
                <c:pt idx="11">
                  <c:v>23850</c:v>
                </c:pt>
                <c:pt idx="12">
                  <c:v>24061</c:v>
                </c:pt>
                <c:pt idx="13">
                  <c:v>24349</c:v>
                </c:pt>
                <c:pt idx="14">
                  <c:v>24557</c:v>
                </c:pt>
                <c:pt idx="15">
                  <c:v>24809</c:v>
                </c:pt>
                <c:pt idx="16">
                  <c:v>25057</c:v>
                </c:pt>
                <c:pt idx="17">
                  <c:v>25220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A8-4D38-80DC-BDC9F60B0D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0">
                  <c:v>18236</c:v>
                </c:pt>
                <c:pt idx="1">
                  <c:v>18239</c:v>
                </c:pt>
                <c:pt idx="2">
                  <c:v>18259</c:v>
                </c:pt>
                <c:pt idx="3">
                  <c:v>18271</c:v>
                </c:pt>
                <c:pt idx="4">
                  <c:v>18276</c:v>
                </c:pt>
                <c:pt idx="5">
                  <c:v>18276</c:v>
                </c:pt>
                <c:pt idx="6">
                  <c:v>18275</c:v>
                </c:pt>
                <c:pt idx="7">
                  <c:v>18285</c:v>
                </c:pt>
                <c:pt idx="8">
                  <c:v>18285</c:v>
                </c:pt>
                <c:pt idx="9">
                  <c:v>18289</c:v>
                </c:pt>
                <c:pt idx="10">
                  <c:v>18293</c:v>
                </c:pt>
                <c:pt idx="11">
                  <c:v>18295</c:v>
                </c:pt>
                <c:pt idx="12">
                  <c:v>18306</c:v>
                </c:pt>
                <c:pt idx="13">
                  <c:v>18309</c:v>
                </c:pt>
                <c:pt idx="14">
                  <c:v>18316</c:v>
                </c:pt>
                <c:pt idx="15">
                  <c:v>18306</c:v>
                </c:pt>
                <c:pt idx="16">
                  <c:v>18336</c:v>
                </c:pt>
                <c:pt idx="17">
                  <c:v>18348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A8-4D38-80DC-BDC9F60B0D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Sheet1!$D$2:$D$19</c:f>
              <c:numCache>
                <c:formatCode>General</c:formatCode>
                <c:ptCount val="18"/>
                <c:pt idx="8">
                  <c:v>18948</c:v>
                </c:pt>
                <c:pt idx="9">
                  <c:v>18955</c:v>
                </c:pt>
                <c:pt idx="10">
                  <c:v>18957</c:v>
                </c:pt>
                <c:pt idx="11">
                  <c:v>18968</c:v>
                </c:pt>
                <c:pt idx="12">
                  <c:v>18982</c:v>
                </c:pt>
                <c:pt idx="13">
                  <c:v>19003</c:v>
                </c:pt>
                <c:pt idx="14">
                  <c:v>19018</c:v>
                </c:pt>
                <c:pt idx="15">
                  <c:v>19034</c:v>
                </c:pt>
                <c:pt idx="16">
                  <c:v>19054</c:v>
                </c:pt>
                <c:pt idx="17">
                  <c:v>19079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A8-4D38-80DC-BDC9F60B0D2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Sheet1!$E$2:$E$19</c:f>
              <c:numCache>
                <c:formatCode>General</c:formatCode>
                <c:ptCount val="18"/>
                <c:pt idx="8">
                  <c:v>11270</c:v>
                </c:pt>
                <c:pt idx="9">
                  <c:v>11282</c:v>
                </c:pt>
                <c:pt idx="10">
                  <c:v>11296</c:v>
                </c:pt>
                <c:pt idx="11">
                  <c:v>11310</c:v>
                </c:pt>
                <c:pt idx="12">
                  <c:v>11322</c:v>
                </c:pt>
                <c:pt idx="13">
                  <c:v>11339</c:v>
                </c:pt>
                <c:pt idx="14">
                  <c:v>11346</c:v>
                </c:pt>
                <c:pt idx="15">
                  <c:v>11359</c:v>
                </c:pt>
                <c:pt idx="16">
                  <c:v>11385</c:v>
                </c:pt>
                <c:pt idx="17">
                  <c:v>11402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A8-4D38-80DC-BDC9F60B0D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573704"/>
        <c:axId val="302578624"/>
      </c:lineChart>
      <c:dateAx>
        <c:axId val="302573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78624"/>
        <c:crosses val="autoZero"/>
        <c:auto val="1"/>
        <c:lblOffset val="100"/>
        <c:baseTimeUnit val="days"/>
      </c:dateAx>
      <c:valAx>
        <c:axId val="302578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7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288</c:v>
                </c:pt>
                <c:pt idx="1">
                  <c:v>208</c:v>
                </c:pt>
                <c:pt idx="2">
                  <c:v>252</c:v>
                </c:pt>
                <c:pt idx="3">
                  <c:v>195</c:v>
                </c:pt>
                <c:pt idx="4">
                  <c:v>153</c:v>
                </c:pt>
                <c:pt idx="5">
                  <c:v>196</c:v>
                </c:pt>
                <c:pt idx="6">
                  <c:v>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65-4AFF-AABC-1CF5DFFE03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7</c:v>
                </c:pt>
                <c:pt idx="2">
                  <c:v>-2</c:v>
                </c:pt>
                <c:pt idx="3">
                  <c:v>18</c:v>
                </c:pt>
                <c:pt idx="4">
                  <c:v>9</c:v>
                </c:pt>
                <c:pt idx="5">
                  <c:v>4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65-4AFF-AABC-1CF5DFFE03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21</c:v>
                </c:pt>
                <c:pt idx="1">
                  <c:v>15</c:v>
                </c:pt>
                <c:pt idx="2">
                  <c:v>16</c:v>
                </c:pt>
                <c:pt idx="3">
                  <c:v>14</c:v>
                </c:pt>
                <c:pt idx="4">
                  <c:v>14</c:v>
                </c:pt>
                <c:pt idx="5">
                  <c:v>11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65-4AFF-AABC-1CF5DFFE03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17</c:v>
                </c:pt>
                <c:pt idx="1">
                  <c:v>7</c:v>
                </c:pt>
                <c:pt idx="2">
                  <c:v>13</c:v>
                </c:pt>
                <c:pt idx="3">
                  <c:v>19</c:v>
                </c:pt>
                <c:pt idx="4">
                  <c:v>16</c:v>
                </c:pt>
                <c:pt idx="5">
                  <c:v>14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65-4AFF-AABC-1CF5DFFE03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289680"/>
        <c:axId val="311287712"/>
      </c:barChart>
      <c:catAx>
        <c:axId val="31128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287712"/>
        <c:crosses val="autoZero"/>
        <c:auto val="1"/>
        <c:lblAlgn val="ctr"/>
        <c:lblOffset val="100"/>
        <c:noMultiLvlLbl val="0"/>
      </c:catAx>
      <c:valAx>
        <c:axId val="31128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28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3</c:v>
                </c:pt>
                <c:pt idx="21">
                  <c:v>3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31-494A-B22B-5974B13AA0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31-494A-B22B-5974B13AA0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31-494A-B22B-5974B13AA0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B31-494A-B22B-5974B13AA0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282136"/>
        <c:axId val="311279184"/>
      </c:lineChart>
      <c:catAx>
        <c:axId val="311282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279184"/>
        <c:crosses val="autoZero"/>
        <c:auto val="1"/>
        <c:lblAlgn val="ctr"/>
        <c:lblOffset val="100"/>
        <c:noMultiLvlLbl val="0"/>
      </c:catAx>
      <c:valAx>
        <c:axId val="31127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282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0.49864007252946502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1.58246105662243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0.75208110112915205</c:v>
                </c:pt>
                <c:pt idx="20">
                  <c:v>0.26099618121377</c:v>
                </c:pt>
                <c:pt idx="21">
                  <c:v>1.351685485865</c:v>
                </c:pt>
                <c:pt idx="22">
                  <c:v>0.14011373938844501</c:v>
                </c:pt>
                <c:pt idx="23">
                  <c:v>0.29671144811670602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5A-4552-9210-898CBB24C4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0.57399005083911903</c:v>
                </c:pt>
                <c:pt idx="20">
                  <c:v>1.0222489476849099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5A-4552-9210-898CBB24C4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0.56107867375028497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5A-4552-9210-898CBB24C4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1.7423908248786899</c:v>
                </c:pt>
                <c:pt idx="21">
                  <c:v>1.0057344508160599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A5A-4552-9210-898CBB24C4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278528"/>
        <c:axId val="311279840"/>
      </c:lineChart>
      <c:catAx>
        <c:axId val="31127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279840"/>
        <c:crosses val="autoZero"/>
        <c:auto val="1"/>
        <c:lblAlgn val="ctr"/>
        <c:lblOffset val="100"/>
        <c:noMultiLvlLbl val="0"/>
      </c:catAx>
      <c:valAx>
        <c:axId val="31127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27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A9-4BD2-A788-963ECF57F8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A9-4BD2-A788-963ECF57F8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A9-4BD2-A788-963ECF57F8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AA9-4BD2-A788-963ECF57F8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276560"/>
        <c:axId val="311276888"/>
      </c:barChart>
      <c:catAx>
        <c:axId val="31127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276888"/>
        <c:crosses val="autoZero"/>
        <c:auto val="1"/>
        <c:lblAlgn val="ctr"/>
        <c:lblOffset val="100"/>
        <c:noMultiLvlLbl val="0"/>
      </c:catAx>
      <c:valAx>
        <c:axId val="31127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27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2.2639334815180701</c:v>
                </c:pt>
                <c:pt idx="1">
                  <c:v>0.26618369419061</c:v>
                </c:pt>
                <c:pt idx="2">
                  <c:v>0.62463982876430402</c:v>
                </c:pt>
                <c:pt idx="3">
                  <c:v>0.50218160862764505</c:v>
                </c:pt>
                <c:pt idx="4">
                  <c:v>1.1422573474932101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B3-4AC9-99EA-7B35CC41D2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0.79816313142357298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B3-4AC9-99EA-7B35CC41D2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0.25771840319781197</c:v>
                </c:pt>
                <c:pt idx="1">
                  <c:v>0.46810077315520998</c:v>
                </c:pt>
                <c:pt idx="4">
                  <c:v>0.957239783306159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B3-4AC9-99EA-7B35CC41D2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1.0762173606210299</c:v>
                </c:pt>
                <c:pt idx="2">
                  <c:v>1.7069513055751599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B3-4AC9-99EA-7B35CC41D2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577968"/>
        <c:axId val="302574360"/>
      </c:barChart>
      <c:catAx>
        <c:axId val="30257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74360"/>
        <c:crosses val="autoZero"/>
        <c:auto val="1"/>
        <c:lblAlgn val="ctr"/>
        <c:lblOffset val="100"/>
        <c:noMultiLvlLbl val="0"/>
      </c:catAx>
      <c:valAx>
        <c:axId val="30257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7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1677</c:v>
                </c:pt>
                <c:pt idx="1">
                  <c:v>292</c:v>
                </c:pt>
                <c:pt idx="2">
                  <c:v>320</c:v>
                </c:pt>
                <c:pt idx="3">
                  <c:v>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17-4F86-A31E-BDDD34D1FA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473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17-4F86-A31E-BDDD34D1FA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17-4F86-A31E-BDDD34D1FA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477936"/>
        <c:axId val="308468752"/>
      </c:barChart>
      <c:catAx>
        <c:axId val="30847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68752"/>
        <c:crosses val="autoZero"/>
        <c:auto val="1"/>
        <c:lblAlgn val="ctr"/>
        <c:lblOffset val="100"/>
        <c:noMultiLvlLbl val="0"/>
      </c:catAx>
      <c:valAx>
        <c:axId val="30846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7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0.78678509937237595</c:v>
                </c:pt>
                <c:pt idx="1">
                  <c:v>0.66755364296203501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B3-493C-81A8-AB421F4F08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0.79711727451408998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B3-493C-81A8-AB421F4F08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0.36291586419039001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B3-493C-81A8-AB421F4F08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1.0036094726647999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B3-493C-81A8-AB421F4F08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470720"/>
        <c:axId val="308476624"/>
      </c:barChart>
      <c:catAx>
        <c:axId val="30847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76624"/>
        <c:crosses val="autoZero"/>
        <c:auto val="1"/>
        <c:lblAlgn val="ctr"/>
        <c:lblOffset val="100"/>
        <c:noMultiLvlLbl val="0"/>
      </c:catAx>
      <c:valAx>
        <c:axId val="30847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7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BF-4615-B8D8-0A40B859AB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BF-4615-B8D8-0A40B859AB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BF-4615-B8D8-0A40B859AB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479248"/>
        <c:axId val="308478920"/>
      </c:barChart>
      <c:catAx>
        <c:axId val="30847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78920"/>
        <c:crosses val="autoZero"/>
        <c:auto val="1"/>
        <c:lblAlgn val="ctr"/>
        <c:lblOffset val="100"/>
        <c:noMultiLvlLbl val="0"/>
      </c:catAx>
      <c:valAx>
        <c:axId val="308478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7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1826</c:v>
                </c:pt>
                <c:pt idx="1">
                  <c:v>259</c:v>
                </c:pt>
                <c:pt idx="2">
                  <c:v>295</c:v>
                </c:pt>
                <c:pt idx="3">
                  <c:v>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BA-4582-A9C0-2D61EA5640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324</c:v>
                </c:pt>
                <c:pt idx="1">
                  <c:v>33</c:v>
                </c:pt>
                <c:pt idx="2">
                  <c:v>25</c:v>
                </c:pt>
                <c:pt idx="3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BA-4582-A9C0-2D61EA5640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478592"/>
        <c:axId val="308480560"/>
      </c:barChart>
      <c:catAx>
        <c:axId val="30847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80560"/>
        <c:crosses val="autoZero"/>
        <c:auto val="1"/>
        <c:lblAlgn val="ctr"/>
        <c:lblOffset val="100"/>
        <c:noMultiLvlLbl val="0"/>
      </c:catAx>
      <c:valAx>
        <c:axId val="30848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7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EFEA8-C9A8-439B-A287-F657123766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18F6AC-0DFB-4465-BE82-CA24ED1E75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41057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AED4A-5DBC-47FB-9B9D-D97358B79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1A5534-38E6-4757-AE22-E71E122D53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4377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96371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548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4525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2067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5988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4341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4579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6992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747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5726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521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237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02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216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36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652975-A1F4-4477-83C3-B5A1821AE9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249496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59DDD-35F1-46CB-B17B-C94124575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FC4832-3241-4EF2-9D09-8C6701E69A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76205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22BFE-116A-4C1C-A7FA-1AA6578AE4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B01C2-87E2-4693-A4EF-5F6717772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312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1E8C6-11D2-4100-A16F-8926FF1E4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967CAD-FA5A-4ECE-9F5E-5CAA184C9F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9462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6BA72-D738-48F6-85D2-8672FA122E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D242A-41D5-4FCA-89A3-A1CD1C5B5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331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B9BC8-2474-49F2-83C4-135737855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697922-87D3-4330-AF9E-4D1099B49C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8477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3D1DE-9930-48BC-A7E6-FA5D1D310B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7DA80-37C7-4AB4-BB87-446A4B328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31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80F57-0F5D-4BAD-A720-E3F981431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277DB9-A1C6-45F6-B206-807E2AED60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7811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1673CC-CAD4-47EB-88E1-FAF8C60706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ED4F7B-B561-4230-BCCE-11EEE52E7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234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F425E-0317-4A21-9B1C-06E9FA657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F15FAA-79C6-4321-B735-D0FD4208CB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639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9A7D2-0380-41D8-9A07-412AD4A0A9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34064-CAEA-4848-AD28-64729CDF7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660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3C372-29D0-4D4D-924F-6B0C14D5B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8EE31E-40F7-4B68-9885-57C977ADC4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3533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0CAF2-3981-4984-8DFF-B61894D5F7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4D1B8-E5BD-4809-A428-450E6075A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631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073A3-E010-4206-BCB4-C8FBF50C7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5C3798-B297-4512-8951-EEF53DB16A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5755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82A77-0694-4C12-850A-19AB2D680C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8FE0B-610D-4A6B-81E4-7260D4009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832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3B76C-80F0-4D29-9F4C-09F869EA2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4F6E1A-06F3-408A-952B-8ACDBCB56B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44653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B930D-E2FC-4A2D-BE6F-D1E78DBE60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19E7E-60B6-4F6F-96E9-B88DD3B52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822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EF52F-31D8-4316-BCDD-5297FFB4D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C53B82-1DE4-42AA-A09B-5C7AFBCCA1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4835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70FF1-0CD8-4FED-B034-505F9538F1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40645-F82B-4CDF-B313-8AED417BC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069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046C9-8135-4CD6-9EA3-0D512B877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46CF8C-A173-4028-BA5B-0F41ABA027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3513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6A049-FAB7-4DE1-A49C-A95019F8DA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4A461-EA77-4471-8524-DE303B380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849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4FDE7-94AD-45DD-9D0D-F49BD12FB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1582AB-F253-49C2-A9BE-3851395AF0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499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BC2CB1-CDA0-4459-BDBC-F0ADE1705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6C9EB-5606-4435-8755-007E5D47D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683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2E60F-66AA-4A47-92F2-E921AC1BB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805C01-A204-43BA-8D7B-69A1F50507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4611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339889686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0619853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245886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5236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330942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08931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65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- 2020-12-14 21:30:31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Nueva 𝐗𝐌𝐌 𝟐𝟓𝟎 diseñada para todo tipo de terrenos. Que nada te frene.
⁣
Sentí de la adrenalina de manera segura. Única.
#MotomelTeBanca⁣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https://scontent-iad3-1.cdninstagram.com/v/t51.2885-15/131250411_752256148711776_4578913074611748899_n.jpg?_nc_cat=100&amp;ccb=2&amp;_nc_sid=8ae9d6&amp;_nc_ohc=vVOc32M0OGwAX90ygs-&amp;_nc_ht=scontent-iad3-1.cdninstagram.com&amp;oh=79f55c56d064a27ecdb05bb26d39c461&amp;oe=600232BD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42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- 2020-12-15 20:06:15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131454074_472634070386707_3646483053879274409_n.jpg?_nc_cat=107&amp;ccb=2&amp;_nc_sid=8ae9d6&amp;_nc_ohc=6tWOxGCYPnEAX8WFMGv&amp;_nc_ht=scontent-iad3-1.cdninstagram.com&amp;oh=782b7295bf17c6fac79874ac5ca1d9b8&amp;oe=60024670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664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1BE10-30F2-4772-A6C7-1EF306DB1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101142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AF4F6-DCF5-4213-A4F9-21F800A1A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685043-A768-4F86-8DEB-8DA7B9B5CB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6883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52646884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9306356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068006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933337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131577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68105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973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- 2020-12-16 21:09:57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110 FULL 😎💥 Encontrala en tu concesionario oficial más cercano
💻 www.gilera.com.ar/concesionarios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131608714_412283936853114_3574739189303310247_n.jpg?_nc_cat=104&amp;ccb=2&amp;_nc_sid=8ae9d6&amp;_nc_ohc=I-nlN2yKTFAAX8G_hXr&amp;_nc_ht=scontent-iad3-1.cdninstagram.com&amp;oh=daa400badfcbc9a1d0a8c1846a4881e3&amp;oe=60024217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619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A5DE9-57A9-4C5F-BC89-BAB3B6AC14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4087011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01327-891F-4F2D-94D9-F68AD8AFD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AE5AB7-A4DD-44F3-A060-941BC05B5D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5404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61822062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5428218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452079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336397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260337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89683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48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- 2020-12-09 19:12:28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nueva #𝐒𝐤𝐮𝐚𝐀𝐝𝐯𝐞𝐧𝐭𝐮𝐫𝐞. Diseñada para superar los límites.⁣
⁣
Te contamos algunas de sus características:⁣
👉🏻 𝐌𝐨𝐭𝐨𝐫 𝐝𝐞 𝟒𝐓 𝐒𝐎𝐇𝐂, distribución por cadena, balanceador y una caja de 6 marchas logra un óptimo y relajado funcionamiento, dándole larga vida útil con un bajo mantenimiento. ⁣
⁣
👉🏻 𝐆𝐫𝐚𝐧 𝐦𝐚𝐧𝐢𝐨𝐛𝐫𝐚𝐛𝐢𝐥𝐢𝐝𝐚𝐝 𝐲 𝐚𝐠𝐢𝐥𝐢𝐝𝐚𝐝 𝐬𝐨𝐛𝐫𝐞 𝐭𝐢𝐞𝐫𝐫𝐚 𝐨 𝐚𝐬𝐟𝐚𝐥𝐭o, esto se debe a sus dimensiones, al balancín trasero con mono amortiguador central y a la horquilla delantera invertida de gran recorrido.⁣
⁣
👉🏻Una mirada intimidante, con un faro de LED con 𝐭𝐞𝐜𝐧𝐨𝐥𝐨𝐠𝐢́𝐚 𝐃𝐑𝐋 para mejorar la seguridad sin importar las condiciones. ⁣
⁣
¿Estás listo para la aventura? La #Skua te lleva. Viví la experiencia Motomel.⁣
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https://scontent.cdninstagram.com/v/t51.2885-15/sh0.08/e35/s640x640/129777542_438929783810382_299257392270176079_n.jpg?_nc_ht=scontent.cdninstagram.com&amp;_nc_cat=106&amp;_nc_ohc=j8lAZTFMWHkAX8NbwxQ&amp;tp=1&amp;oh=0e0ccf37d30a7eff6fea97a5035f739e&amp;oe=5FDEADD6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140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6E59A-1F84-4138-92F6-7B7B508588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4026465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D1131-3A73-497D-AF26-7B790BBB1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ECD857-7653-462D-A809-8043715411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9354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0978139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370857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642492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050164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896314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7345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91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- 2020-12-11 19:35:06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Elegí moverte en moto.
✅Más rápido: el camino lo definís vos. Tu tiempo vale.
✅Más ahorro: gastá menos en seguro y nafta.
✅Más seguro: evitá el trasporte público, cuidate a vos y a los tuyos.
Con la #Blitz sentí la libertad en la moto urbana por excelencia.
Sigamos cuidándonos. 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https://scontent-iad3-1.cdninstagram.com/v/t51.2885-15/130731199_719287305628843_8323051066750387317_n.jpg?_nc_cat=106&amp;ccb=2&amp;_nc_sid=8ae9d6&amp;_nc_ohc=gyLK-FvNZnAAX827G7Y&amp;_nc_ht=scontent-iad3-1.cdninstagram.com&amp;oh=191b25bb7e6e9e1acca24db8cf5dd532&amp;oe=6002C411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940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- 2020-12-15 19:59:24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130745962_184615513360416_5388747463277700253_n.jpg?_nc_cat=111&amp;ccb=2&amp;_nc_sid=8ae9d6&amp;_nc_ohc=tifCMDuQPgMAX9OKtbD&amp;_nc_ht=scontent-iad3-1.cdninstagram.com&amp;oh=619ae96850570e5274fc37a3d1a63f35&amp;oe=600249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053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12CBD-B0C1-468B-9C30-9DF3E7860E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774680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97181-9634-4AE9-964B-F6518A7F2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88FCD6-324A-43F2-9E7D-FAAED6CB35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7951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84065403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40072186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627291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905408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018493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36405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424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- 2020-12-10 21:30:12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Salí de la rutina. 𝐃𝐢𝐬𝐟𝐫𝐮𝐭𝐚́ 𝐝𝐞 𝐥𝐚 𝐜𝐢𝐮𝐝𝐚𝐝 𝐜𝐨𝐧 𝐞𝐬𝐭𝐢𝐥𝐨 𝐞𝐧 𝐭𝐮 #StratoEuro
Recorré cada barrio. Seguí cuidándote en moto, el medio de transporte ideal para moverte por la ciudad.⁣
⁣⁣⁣
Viví la experiencia Motomel.⁣⁣⁣
⁣⁣⁣
⁣⁣⁣
#MotomelTeBanca⁣⁣⁣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130709478_1022148228273146_1523171315129459526_n.jpg?_nc_cat=102&amp;ccb=2&amp;_nc_sid=8ae9d6&amp;_nc_ohc=iI0Uqmej1BgAX_0u_hL&amp;_nc_ht=scontent-iad3-1.cdninstagram.com&amp;oh=5fb67b256c721287cf495167472211be&amp;oe=6001F8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137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- 2020-12-15 20:24:08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#Blitz110 es la moto perfecta para llevarte a todos lados.
Cuidá tu salud en cada viaje evitando el transporte público. Sentí la libertad,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https://scontent.cdninstagram.com/v/t51.2885-15/sh0.08/e35/s640x640/131342010_130221355444333_9017460437549922943_n.jpg?_nc_ht=scontent.cdninstagram.com&amp;_nc_cat=101&amp;_nc_ohc=HvFTmHseWPAAX8Kerw5&amp;tp=1&amp;oh=3faca234b5e6f4f69783303bbf4e8dfb&amp;oe=5FDEB393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401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8454C4-221C-4319-8466-EA08D00D27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856010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A758C-BBBC-4015-880B-755751A10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1CF0D8-90DB-44F5-A0D7-CFFC962436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3055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73076463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40790723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553587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155077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421528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72154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945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- 2020-12-15 22:00:42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TRIAX 150 R2 🔥 ¡Aprovechá a tener tu Corven en 48 cuotas! 🔥
Solicitá más info en tu concesionario más cercano: link en bio
¡Encontrá tu modelo y salí a disfrutar! 😎
#CorvenMotos #48cuotas #Triax150R2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https://scontent-iad3-1.cdninstagram.com/v/t51.2885-15/130860732_140437077643540_1304209226562309361_n.jpg?_nc_cat=107&amp;ccb=2&amp;_nc_sid=8ae9d6&amp;_nc_ohc=1CG2sRANcj4AX_nxWvs&amp;_nc_ht=scontent-iad3-1.cdninstagram.com&amp;oh=22b3d599188828f863e0aa5db2152e87&amp;oe=60006A3A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003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- 2020-12-09 23:19:35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¡Ya tenemos al #JugadorMotomel del mes de Noviembre!⁣⁣⁣⁣
⁣ ⁣⁣⁣
El más votado: sebauruguayo1 por esas atajadas increíbles y la pasión dentro de la cancha. ⁣⁣⁣⁣
⁣⁣⁣⁣
⁣⁣Felicitamos también el ganador del #Sorteo _rastone_. ⁣
⁣
¡Ambos se ganaron una #𝐁𝐢𝐜𝐢𝐌𝐨𝐭𝐨𝐦𝐞𝐥 cada uno!⁣⁣
⁣⁣
Gracias a todos por participar!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https://scontent-iad3-1.cdninstagram.com/v/t51.2885-15/130688122_917995655675516_736902027406759293_n.jpg?_nc_cat=109&amp;ccb=2&amp;_nc_sid=8ae9d6&amp;_nc_ohc=jrtY3WxdoRAAX99qfcz&amp;_nc_ht=scontent-iad3-1.cdninstagram.com&amp;oh=e1b2d18c99603085ef09ff2a7bbfb752&amp;oe=60013A02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044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1AEC8-D46A-4C9C-B52B-F14D73BC6C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4204385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630DC-6053-4DF1-BDFC-56438EB52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BC80F2-C536-44B0-B95E-456E720494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6003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30055668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9166411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141005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271683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059974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22591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595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- 2020-12-14 22:01:31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EXPERT DOT 🔥 ¡Aprovechá a tener tu Corven en 48 cuotas! 🔥
Solicitá más info en tu concesionario más cercano: link en bio
¡Encontrá tu modelo y salí a disfrutar! 😎
#CorvenMotos #48cuotas #ExpertDot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https://scontent-iad3-1.cdninstagram.com/v/t51.2885-15/131319752_111891694090991_9161782960332238353_n.jpg?_nc_cat=100&amp;ccb=2&amp;_nc_sid=8ae9d6&amp;_nc_ohc=h0zTdEU6QaAAX_HLAoo&amp;_nc_ht=scontent-iad3-1.cdninstagram.com&amp;oh=eb96d59324fe0c6d45473114c75bf88f&amp;oe=60012713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763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- 2020-12-16 20:22:23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#JugadorMotomel de la fecha es Patricio Toranzo, quién entró del banco y le cambió la cara al equipo. Participó en dos de los tres goles de Huracán. ¡Jugó un partidazo!😎⁣
⁣
Seguinos y enterate de todos los Jugadores #Motomel de la copa Diego Armando Maradona.⁣⁣
⁣⁣
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131342468_1933687000104568_1341322949268467534_n.jpg?_nc_cat=111&amp;ccb=2&amp;_nc_sid=8ae9d6&amp;_nc_ohc=rYtyPdYdM1sAX9mnsEx&amp;_nc_ht=scontent-iad3-1.cdninstagram.com&amp;oh=ea1f1acc54140ead51cc97a5dd1d4760&amp;oe=600320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357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78F6B-4F46-4107-B5CB-9DBD932292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075711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2ABB1-2445-47BE-B401-54AAF4B04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ED4560-BA9E-4D90-A7D3-8B5F8F6115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235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00303342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4306828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608602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694610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914004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64335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112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- 2020-12-01 20:15:08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#JugadorMotomel de la fecha fue leoponzio_ok.⁣
 ⁣
La rompió frente a Central. Le puso toda la experiencia y garra demostrando que está impecable a sus 38 años. ¡Felicitaciones Leo! ⁣
⁣
Seguinos y enterate de todos los Jugadores #Motomel de la copa Diego Armando Maradona.⁣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127990095_1114456259010948_3510651832361081547_n.jpg?_nc_cat=101&amp;ccb=2&amp;_nc_sid=8ae9d6&amp;_nc_ohc=PrTlCAHUtQcAX90-YoM&amp;_nc_ht=scontent-iad3-1.cdninstagram.com&amp;oh=2493b25b1525ff74f72a90cad4488609&amp;oe=600233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346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5030C-E651-4D60-B8EB-1F1E08B8C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217863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ABCAD-7985-4624-8653-9B0C6DF90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F5A210-B925-4EFD-BA79-636AAD9BB4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7829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62520733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3624674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413432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742079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981109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12123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329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- 2020-12-01 22:20:32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en 📝#MotoTips🔧 con moreagustavo te presentamos el #𝐒𝐭𝐫𝐚𝐭𝐨𝐄𝐮𝐫𝐨 150.⁣
⁣
Se destaca por la comodidad en el manejo y todas las soluciones que brinda tanto para ciudad como para recorridos entre ciudades. ✅⁣
⁣
¿Por qué? Gustavo te lo cuenta.😎⁣
⁣
#Motomel 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https://scontent.cdninstagram.com/v/t51.2885-15/sh0.08/e35/s640x640/128363136_423805055693196_6591736776459156959_n.jpg?_nc_ht=scontent.cdninstagram.com&amp;_nc_cat=100&amp;_nc_ohc=HXXUzr7E5zUAX-kI65f&amp;tp=1&amp;oh=fc0ecca8bd3080857920a3b0c13b9a3b&amp;oe=5FDF2129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402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2283F-7C16-4547-A6C2-F5D9FDD4E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0348345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2E009-2100-49C5-90BF-1FBDC6F49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B6BAFA-6929-4CCB-A475-FB3CEE07DF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6431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77973598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7250219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170313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174190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955938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16699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351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- 2020-12-02 21:45:11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¡Elegí el #JugadorMotomel del mes y ganate una #BiciMotomel! 😱
⠀⠀⠀⠀⠀⠀⠀⠀⠀⠀⠀⠀⠀⠀⠀⠀⠀⠀⠀⠀⠀⠀⠀⠀⠀⠀⠀⠀⠀⠀⠀⠀⠀⠀⠀⠀
Para participar tenés que  poner me gusta en la publicación y seguirnos!
⠀⠀⠀⠀⠀⠀⠀⠀⠀⠀⠀⠀⠀⠀⠀⠀⠀⠀⠀
- Sebastián Sosa⠀
- Nico De la Cruz
- Mauricio Cuero
- Nicolás Orsini
- Leo Ponzio
¿Cuál tiene que ser el #JugadorMotomel del mes? ¡Comentá y ayudanos a elegirlo!
Tenés tiempo hasta el 08/12!
#MotomelTeBanca
*Se elige 1 ganador y 1 Jugador Motomel entre Twitter e Instagram.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129084075_142571327268542_3181961723158850412_n.jpg?_nc_cat=108&amp;ccb=2&amp;_nc_sid=8ae9d6&amp;_nc_ohc=XrBrfbKqOY4AX8x4qgD&amp;_nc_oc=AQn9lT_c6UkroMAaCf7QSZoMeZAa-7R5D6lf_1cd1Tt5vR5ITqScLr2f42eoxz5ugpI&amp;_nc_ht=scontent-iad3-1.cdninstagram.com&amp;oh=0d80f81f7ed8b6dde45c37895b2385dd&amp;oe=60022451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17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65F147-2F6E-4510-954F-77A615BAE7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9105522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773EA-D364-4186-B28F-C5291140F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567D6A-3493-4300-9F67-EB909DB155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2409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2481107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9193034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660040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152680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920802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97215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495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- 2020-12-03 01:15:32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Nueva 𝐗𝐌𝐌 diseño renovado.⁣
⁣
Encontrala en distintos colores: naranja, azul, blanco o negro. ¿Cuál va con tu estilo?⁣
⁣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https://scontent.cdninstagram.com/v/t51.2885-15/sh0.08/e35/s640x640/129739494_392352905346030_8640652022170318513_n.jpg?_nc_ht=scontent.cdninstagram.com&amp;_nc_cat=106&amp;_nc_ohc=LDOQnzj40t8AX_sJPju&amp;tp=1&amp;oh=9abdbf5bcfd33be3b7ea4d20ac682354&amp;oe=5FDEDBE1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87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- 2020-12-04 15:17:27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Recién salida de la línea de producción. Blitz 110 te está esperando... ¡lista para encontrarse con vos!⁣⁣⁣
⁣⁣⁣
Diseñada para bancarte en todas.⁣⁣⁣😎⁣⁣⁣⁣⁣
⁣⁣⁣⁣⁣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129145699_181152736995976_6398263724648903157_n.jpg?_nc_cat=100&amp;ccb=2&amp;_nc_sid=8ae9d6&amp;_nc_ohc=z6Fh1Olbgy4AX9NqJxX&amp;_nc_oc=AQmZc0Uhy1VL04lHpHhEAEf5JikX8QH0PDnoi1A83Xi30-qziiAmo4OdTJcTaFI743c&amp;_nc_ht=scontent-iad3-1.cdninstagram.com&amp;oh=31255166739c15f82f4d512c77b76cdb&amp;oe=60033D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480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3ABD6-B894-4E2E-9A0E-9F58F4D700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6524541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CE76F-03AD-4CA9-B701-8547CF56F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0DD593-EBE0-41D9-9B4C-144BC2CF50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4418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28451959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714527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987779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021463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736733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66049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05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- 2020-12-02 20:13:06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 tu marca con la #Gilera GX1! 😎🏁
No te pierdas cada uno  de sus detalles! 💥 www.gilera.com.ar/gx1-sport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129362977_227556722053861_8803859502464768867_n.jpg?_nc_cat=107&amp;ccb=2&amp;_nc_sid=8ae9d6&amp;_nc_ohc=fZYWIE816MsAX9867Uw&amp;_nc_ht=scontent-iad3-1.cdninstagram.com&amp;oh=bc4929ecff74fb2019baf4bbbf035cd4&amp;oe=60033910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182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- 2020-12-07 20:01:02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💣💥 
☑️ Motor 4 tiempos
☑️ Frenos a disco delantero
☑️ Motor Monocilíndrico
☑️ Encendido electronico por CDI
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https://scontent-iad3-1.cdninstagram.com/v/t51.2885-15/129749869_313759143085108_6483956213818774235_n.jpg?_nc_cat=100&amp;ccb=2&amp;_nc_sid=8ae9d6&amp;_nc_ohc=ta3WN9xzSnoAX9oVc0c&amp;_nc_ht=scontent-iad3-1.cdninstagram.com&amp;oh=aae0575e9da823df25a030249930bb74&amp;oe=6003B355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110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AE538-6344-4CFB-BA47-5AF96D56FB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5633378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B52FA-B9B4-476B-BBFC-8546DAF0A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92B72C-3E29-46F6-8C79-24E5037DE0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2706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35096804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8006129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331730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609198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579593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66489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654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- 2020-12-04 22:00:46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TRIAX 150 🔥 ¡Aprovechá a tener tu Corven en 48 cuotas! 🔥
Solicitá más info en tu concesionario más cercano: LINK EN BIO
¡Encontrá tu modelo y salí a disfrutar! 😎
#CorvenMotos #Hunter150 #48cuotas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129706828_1041743402994987_4385862568867507338_n.jpg?_nc_cat=105&amp;ccb=2&amp;_nc_sid=8ae9d6&amp;_nc_ohc=ZgfYAi4JN-0AX_tYWFE&amp;_nc_ht=scontent-iad3-1.cdninstagram.com&amp;oh=7d98903263322b678dc2a44150540302&amp;oe=60020245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266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27BB2-B8EB-4DDB-B691-5B3F3BD69D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6698390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BFC6D-76E7-4278-B128-214462124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858E93-E52F-4122-97D8-800E5BE972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2398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104594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7728953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6546626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936130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47233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611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159.54545454545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188.90909090909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1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12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778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50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973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46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545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047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78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464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DB1BA-BF25-455A-8974-9E61CD3293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41278420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CAFC6-C609-44FF-AC14-6FD562EBA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9137F4-3713-4676-B2B6-3EF4C2F0DA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9325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7455582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491586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264418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5476890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8346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894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000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#48cuotas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46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#nuevo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89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100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#historia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54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#𝐒𝐭𝐫𝐚𝐭𝐨𝐄𝐮𝐫𝐨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325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293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#𝐒𝐤𝐮𝐚𝐀𝐝𝐯𝐞𝐧𝐭𝐮𝐫𝐞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648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#Skua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61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#Sorteo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890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107632-6E96-4ED1-84E3-7E9A25E64E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5362143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06C89-CAB0-4D25-B8B5-B5D96B9C1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C3E045-B74B-43ED-BDCE-AE31010786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3651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4744542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266355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052941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6644104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55405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98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#𝐁𝐢𝐜𝐢𝐌𝐨𝐭𝐨𝐦𝐞𝐥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065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#StratoEuro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00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22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#Blitz110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563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#Hunter150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825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6F4A3-44AB-4029-8F16-8EB3A0500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1617271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2119</Words>
  <Application>Microsoft Office PowerPoint</Application>
  <PresentationFormat>On-screen Show (4:3)</PresentationFormat>
  <Paragraphs>457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quintly_template</vt:lpstr>
      <vt:lpstr>Reporte Instagram</vt:lpstr>
      <vt:lpstr>Instagram Key Metrics Table | Motomel</vt:lpstr>
      <vt:lpstr>Instagram Key Metrics Radar | Motomel</vt:lpstr>
      <vt:lpstr>Instagram Followers Total | Motomel</vt:lpstr>
      <vt:lpstr>Instagram Followers Change Per Weekday | Motomel</vt:lpstr>
      <vt:lpstr>Instagram Posts By Hour | Motomel</vt:lpstr>
      <vt:lpstr>Instagram Interaction Rate By Hour | Motomel</vt:lpstr>
      <vt:lpstr>Instagram Posts By Weekday | Motomel</vt:lpstr>
      <vt:lpstr>Instagram Interaction Rate By Weekday | Motomel</vt:lpstr>
      <vt:lpstr>Instagram Interactions by Post Type | Motomel</vt:lpstr>
      <vt:lpstr>Instagram Interaction Rate By Post Type | Motomel</vt:lpstr>
      <vt:lpstr>Instagram Post Type Distribution Per Profile | Motomel</vt:lpstr>
      <vt:lpstr>Instagram Interactions Distribution | Motomel</vt:lpstr>
      <vt:lpstr>Instagram Posts Table | Motomel - 1 of 13</vt:lpstr>
      <vt:lpstr>Instagram Posts Table | Motomel - 2 of 13</vt:lpstr>
      <vt:lpstr>Instagram Posts Table | Motomel - 3 of 13</vt:lpstr>
      <vt:lpstr>Instagram Posts Table | Motomel - 4 of 13</vt:lpstr>
      <vt:lpstr>Instagram Posts Table | Motomel - 5 of 13</vt:lpstr>
      <vt:lpstr>Instagram Posts Table | Motomel - 6 of 13</vt:lpstr>
      <vt:lpstr>Instagram Posts Table | Motomel - 7 of 13</vt:lpstr>
      <vt:lpstr>Instagram Posts Table | Motomel - 8 of 13</vt:lpstr>
      <vt:lpstr>Instagram Posts Table | Motomel - 9 of 13</vt:lpstr>
      <vt:lpstr>Instagram Posts Table | Motomel - 10 of 13</vt:lpstr>
      <vt:lpstr>Instagram Posts Table | Motomel - 11 of 13</vt:lpstr>
      <vt:lpstr>Instagram Posts Table | Motomel - 12 of 13</vt:lpstr>
      <vt:lpstr>Instagram Posts Table | Motomel - 13 of 13</vt:lpstr>
      <vt:lpstr>Instagram Hashtag Detection | Motomel - 1 of 3</vt:lpstr>
      <vt:lpstr>Instagram Hashtag Detection | Motomel - 2 of 3</vt:lpstr>
      <vt:lpstr>Instagram Hashtag Detection | Motomel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2020-12-18T15:42:34Z</dcterms:created>
  <dcterms:modified xsi:type="dcterms:W3CDTF">2020-12-18T15:43:26Z</dcterms:modified>
</cp:coreProperties>
</file>