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1027580</c:v>
                </c:pt>
                <c:pt idx="1">
                  <c:v>1027555</c:v>
                </c:pt>
                <c:pt idx="2">
                  <c:v>1027543</c:v>
                </c:pt>
                <c:pt idx="3">
                  <c:v>1027502</c:v>
                </c:pt>
                <c:pt idx="4">
                  <c:v>1027462</c:v>
                </c:pt>
                <c:pt idx="5">
                  <c:v>1027418</c:v>
                </c:pt>
                <c:pt idx="6">
                  <c:v>1027380</c:v>
                </c:pt>
                <c:pt idx="7">
                  <c:v>1027367</c:v>
                </c:pt>
                <c:pt idx="8">
                  <c:v>1027348</c:v>
                </c:pt>
                <c:pt idx="9">
                  <c:v>1027308</c:v>
                </c:pt>
                <c:pt idx="10">
                  <c:v>1027272</c:v>
                </c:pt>
                <c:pt idx="11">
                  <c:v>1027246</c:v>
                </c:pt>
                <c:pt idx="12">
                  <c:v>1027200</c:v>
                </c:pt>
                <c:pt idx="13">
                  <c:v>1027193</c:v>
                </c:pt>
                <c:pt idx="14">
                  <c:v>1027245</c:v>
                </c:pt>
                <c:pt idx="15">
                  <c:v>1027267</c:v>
                </c:pt>
                <c:pt idx="16">
                  <c:v>1027249</c:v>
                </c:pt>
                <c:pt idx="17">
                  <c:v>1027228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F1-4555-BF2E-43471261B1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999553</c:v>
                </c:pt>
                <c:pt idx="1">
                  <c:v>999533</c:v>
                </c:pt>
                <c:pt idx="2">
                  <c:v>999538</c:v>
                </c:pt>
                <c:pt idx="3">
                  <c:v>999550</c:v>
                </c:pt>
                <c:pt idx="4">
                  <c:v>999577</c:v>
                </c:pt>
                <c:pt idx="5">
                  <c:v>999594</c:v>
                </c:pt>
                <c:pt idx="6">
                  <c:v>999640</c:v>
                </c:pt>
                <c:pt idx="7">
                  <c:v>999673</c:v>
                </c:pt>
                <c:pt idx="8">
                  <c:v>999682</c:v>
                </c:pt>
                <c:pt idx="9">
                  <c:v>999694</c:v>
                </c:pt>
                <c:pt idx="10">
                  <c:v>999698</c:v>
                </c:pt>
                <c:pt idx="11">
                  <c:v>999713</c:v>
                </c:pt>
                <c:pt idx="12">
                  <c:v>999762</c:v>
                </c:pt>
                <c:pt idx="13">
                  <c:v>999814</c:v>
                </c:pt>
                <c:pt idx="14">
                  <c:v>999833</c:v>
                </c:pt>
                <c:pt idx="15">
                  <c:v>999876</c:v>
                </c:pt>
                <c:pt idx="16">
                  <c:v>999896</c:v>
                </c:pt>
                <c:pt idx="17">
                  <c:v>999908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F1-4555-BF2E-43471261B1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153655</c:v>
                </c:pt>
                <c:pt idx="1">
                  <c:v>153653</c:v>
                </c:pt>
                <c:pt idx="2">
                  <c:v>153648</c:v>
                </c:pt>
                <c:pt idx="3">
                  <c:v>153644</c:v>
                </c:pt>
                <c:pt idx="4">
                  <c:v>153645</c:v>
                </c:pt>
                <c:pt idx="5">
                  <c:v>153641</c:v>
                </c:pt>
                <c:pt idx="6">
                  <c:v>153638</c:v>
                </c:pt>
                <c:pt idx="7">
                  <c:v>153644</c:v>
                </c:pt>
                <c:pt idx="8">
                  <c:v>153652</c:v>
                </c:pt>
                <c:pt idx="9">
                  <c:v>153656</c:v>
                </c:pt>
                <c:pt idx="10">
                  <c:v>153665</c:v>
                </c:pt>
                <c:pt idx="11">
                  <c:v>153671</c:v>
                </c:pt>
                <c:pt idx="12">
                  <c:v>153666</c:v>
                </c:pt>
                <c:pt idx="13">
                  <c:v>153668</c:v>
                </c:pt>
                <c:pt idx="14">
                  <c:v>153664</c:v>
                </c:pt>
                <c:pt idx="15">
                  <c:v>153666</c:v>
                </c:pt>
                <c:pt idx="16">
                  <c:v>153667</c:v>
                </c:pt>
                <c:pt idx="17">
                  <c:v>153667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F1-4555-BF2E-43471261B1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8">
                  <c:v>1527153</c:v>
                </c:pt>
                <c:pt idx="9">
                  <c:v>1527882</c:v>
                </c:pt>
                <c:pt idx="10">
                  <c:v>1528368</c:v>
                </c:pt>
                <c:pt idx="11">
                  <c:v>1528623</c:v>
                </c:pt>
                <c:pt idx="12">
                  <c:v>1529069</c:v>
                </c:pt>
                <c:pt idx="13">
                  <c:v>1529718</c:v>
                </c:pt>
                <c:pt idx="14">
                  <c:v>1530454</c:v>
                </c:pt>
                <c:pt idx="15">
                  <c:v>1531641</c:v>
                </c:pt>
                <c:pt idx="16">
                  <c:v>1532874</c:v>
                </c:pt>
                <c:pt idx="17">
                  <c:v>1533610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F1-4555-BF2E-43471261B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89360"/>
        <c:axId val="312186408"/>
      </c:lineChart>
      <c:dateAx>
        <c:axId val="31218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86408"/>
        <c:crosses val="autoZero"/>
        <c:auto val="1"/>
        <c:lblOffset val="100"/>
        <c:baseTimeUnit val="days"/>
      </c:dateAx>
      <c:valAx>
        <c:axId val="31218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8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66.980999999999995</c:v>
                </c:pt>
                <c:pt idx="1">
                  <c:v>5.2632000000000003</c:v>
                </c:pt>
                <c:pt idx="2">
                  <c:v>2.1970999999999998</c:v>
                </c:pt>
                <c:pt idx="3">
                  <c:v>0</c:v>
                </c:pt>
                <c:pt idx="4">
                  <c:v>23.7315</c:v>
                </c:pt>
                <c:pt idx="5">
                  <c:v>-93.246200000000002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7-4B89-9D57-3B65EBCD0B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65.199600000000004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58.4238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37-4B89-9D57-3B65EBCD0B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10.02</c:v>
                </c:pt>
                <c:pt idx="1">
                  <c:v>18.421099999999999</c:v>
                </c:pt>
                <c:pt idx="2">
                  <c:v>4.8461999999999996</c:v>
                </c:pt>
                <c:pt idx="3">
                  <c:v>100</c:v>
                </c:pt>
                <c:pt idx="4">
                  <c:v>100</c:v>
                </c:pt>
                <c:pt idx="5">
                  <c:v>33.619199999999999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37-4B89-9D57-3B65EBCD0B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39.473700000000001</c:v>
                </c:pt>
                <c:pt idx="2">
                  <c:v>9.2654999999999994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37-4B89-9D57-3B65EBCD0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2175256"/>
        <c:axId val="312176568"/>
      </c:radarChart>
      <c:catAx>
        <c:axId val="31217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6568"/>
        <c:crosses val="autoZero"/>
        <c:auto val="1"/>
        <c:lblAlgn val="ctr"/>
        <c:lblOffset val="100"/>
        <c:noMultiLvlLbl val="0"/>
      </c:catAx>
      <c:valAx>
        <c:axId val="31217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1.2067868133237101E-2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4.9643346623473696E-3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E-4834-9F46-29F6E27E01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3.1014359648517298E-3</c:v>
                </c:pt>
                <c:pt idx="1">
                  <c:v>5.4499906457251002E-2</c:v>
                </c:pt>
                <c:pt idx="2">
                  <c:v>0.103614847570787</c:v>
                </c:pt>
                <c:pt idx="3">
                  <c:v>6.10278286898826E-3</c:v>
                </c:pt>
                <c:pt idx="4">
                  <c:v>0</c:v>
                </c:pt>
                <c:pt idx="5">
                  <c:v>0</c:v>
                </c:pt>
                <c:pt idx="6">
                  <c:v>4.3516666883416403E-3</c:v>
                </c:pt>
                <c:pt idx="7">
                  <c:v>3.80130764983154E-3</c:v>
                </c:pt>
                <c:pt idx="8">
                  <c:v>4.7015185905047302E-3</c:v>
                </c:pt>
                <c:pt idx="9">
                  <c:v>5.1516073014780603E-3</c:v>
                </c:pt>
                <c:pt idx="10">
                  <c:v>3.5644169160758202E-2</c:v>
                </c:pt>
                <c:pt idx="11">
                  <c:v>0</c:v>
                </c:pt>
                <c:pt idx="12">
                  <c:v>3.4008944352364699E-3</c:v>
                </c:pt>
                <c:pt idx="13">
                  <c:v>1.3452852004625E-2</c:v>
                </c:pt>
                <c:pt idx="14">
                  <c:v>2.4337641095807301E-3</c:v>
                </c:pt>
                <c:pt idx="15">
                  <c:v>5.5341413179657599E-3</c:v>
                </c:pt>
                <c:pt idx="16">
                  <c:v>9.8011173273753194E-3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8E-4834-9F46-29F6E27E01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1.8223234624145799E-2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5.3371865216513999E-2</c:v>
                </c:pt>
                <c:pt idx="7">
                  <c:v>9.1121510534297508E-3</c:v>
                </c:pt>
                <c:pt idx="8">
                  <c:v>3.4494428824325699E-2</c:v>
                </c:pt>
                <c:pt idx="9">
                  <c:v>4.81601520298853E-2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2.6681070106138599E-2</c:v>
                </c:pt>
                <c:pt idx="14">
                  <c:v>0</c:v>
                </c:pt>
                <c:pt idx="15">
                  <c:v>6.1172030065401999E-2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8E-4834-9F46-29F6E27E01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3.01142311345798E-3</c:v>
                </c:pt>
                <c:pt idx="10">
                  <c:v>1.1124744376278101E-3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1.9279962041349301E-3</c:v>
                </c:pt>
                <c:pt idx="15">
                  <c:v>1.3716104077797699E-3</c:v>
                </c:pt>
                <c:pt idx="16">
                  <c:v>2.8715809423614999E-3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8E-4834-9F46-29F6E27E0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176240"/>
        <c:axId val="312179520"/>
      </c:lineChart>
      <c:dateAx>
        <c:axId val="31217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9520"/>
        <c:crosses val="autoZero"/>
        <c:auto val="1"/>
        <c:lblOffset val="100"/>
        <c:baseTimeUnit val="days"/>
      </c:dateAx>
      <c:valAx>
        <c:axId val="31217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-23</c:v>
                </c:pt>
                <c:pt idx="1">
                  <c:v>7</c:v>
                </c:pt>
                <c:pt idx="2">
                  <c:v>-7</c:v>
                </c:pt>
                <c:pt idx="3">
                  <c:v>-23</c:v>
                </c:pt>
                <c:pt idx="4">
                  <c:v>-33</c:v>
                </c:pt>
                <c:pt idx="5">
                  <c:v>-33</c:v>
                </c:pt>
                <c:pt idx="6">
                  <c:v>-45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41-4617-A16F-D127D7919E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49</c:v>
                </c:pt>
                <c:pt idx="1">
                  <c:v>28</c:v>
                </c:pt>
                <c:pt idx="2">
                  <c:v>11</c:v>
                </c:pt>
                <c:pt idx="3">
                  <c:v>12</c:v>
                </c:pt>
                <c:pt idx="4">
                  <c:v>9</c:v>
                </c:pt>
                <c:pt idx="5">
                  <c:v>21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41-4617-A16F-D127D7919E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4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41-4617-A16F-D127D7919E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649</c:v>
                </c:pt>
                <c:pt idx="1">
                  <c:v>736</c:v>
                </c:pt>
                <c:pt idx="2">
                  <c:v>1187</c:v>
                </c:pt>
                <c:pt idx="3">
                  <c:v>981</c:v>
                </c:pt>
                <c:pt idx="4">
                  <c:v>611</c:v>
                </c:pt>
                <c:pt idx="5">
                  <c:v>255</c:v>
                </c:pt>
                <c:pt idx="6">
                  <c:v>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41-4617-A16F-D127D7919E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178208"/>
        <c:axId val="312178536"/>
      </c:barChart>
      <c:catAx>
        <c:axId val="3121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8536"/>
        <c:crosses val="autoZero"/>
        <c:auto val="1"/>
        <c:lblAlgn val="ctr"/>
        <c:lblOffset val="100"/>
        <c:noMultiLvlLbl val="0"/>
      </c:catAx>
      <c:valAx>
        <c:axId val="31217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-19</c:v>
                </c:pt>
                <c:pt idx="1">
                  <c:v>-25</c:v>
                </c:pt>
                <c:pt idx="2">
                  <c:v>-12</c:v>
                </c:pt>
                <c:pt idx="3">
                  <c:v>-41</c:v>
                </c:pt>
                <c:pt idx="4">
                  <c:v>-40</c:v>
                </c:pt>
                <c:pt idx="5">
                  <c:v>-44</c:v>
                </c:pt>
                <c:pt idx="6">
                  <c:v>-38</c:v>
                </c:pt>
                <c:pt idx="7">
                  <c:v>-13</c:v>
                </c:pt>
                <c:pt idx="8">
                  <c:v>-19</c:v>
                </c:pt>
                <c:pt idx="9">
                  <c:v>-40</c:v>
                </c:pt>
                <c:pt idx="10">
                  <c:v>-36</c:v>
                </c:pt>
                <c:pt idx="11">
                  <c:v>-26</c:v>
                </c:pt>
                <c:pt idx="12">
                  <c:v>-46</c:v>
                </c:pt>
                <c:pt idx="13">
                  <c:v>-7</c:v>
                </c:pt>
                <c:pt idx="14">
                  <c:v>52</c:v>
                </c:pt>
                <c:pt idx="15">
                  <c:v>22</c:v>
                </c:pt>
                <c:pt idx="16">
                  <c:v>-18</c:v>
                </c:pt>
                <c:pt idx="17">
                  <c:v>-21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4F-456D-A8DE-C7882BC458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32</c:v>
                </c:pt>
                <c:pt idx="1">
                  <c:v>-20</c:v>
                </c:pt>
                <c:pt idx="2">
                  <c:v>5</c:v>
                </c:pt>
                <c:pt idx="3">
                  <c:v>12</c:v>
                </c:pt>
                <c:pt idx="4">
                  <c:v>27</c:v>
                </c:pt>
                <c:pt idx="5">
                  <c:v>17</c:v>
                </c:pt>
                <c:pt idx="6">
                  <c:v>46</c:v>
                </c:pt>
                <c:pt idx="7">
                  <c:v>33</c:v>
                </c:pt>
                <c:pt idx="8">
                  <c:v>9</c:v>
                </c:pt>
                <c:pt idx="9">
                  <c:v>12</c:v>
                </c:pt>
                <c:pt idx="10">
                  <c:v>4</c:v>
                </c:pt>
                <c:pt idx="11">
                  <c:v>15</c:v>
                </c:pt>
                <c:pt idx="12">
                  <c:v>49</c:v>
                </c:pt>
                <c:pt idx="13">
                  <c:v>52</c:v>
                </c:pt>
                <c:pt idx="14">
                  <c:v>19</c:v>
                </c:pt>
                <c:pt idx="15">
                  <c:v>43</c:v>
                </c:pt>
                <c:pt idx="16">
                  <c:v>20</c:v>
                </c:pt>
                <c:pt idx="1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4F-456D-A8DE-C7882BC458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8</c:v>
                </c:pt>
                <c:pt idx="1">
                  <c:v>-2</c:v>
                </c:pt>
                <c:pt idx="2">
                  <c:v>-5</c:v>
                </c:pt>
                <c:pt idx="3">
                  <c:v>-4</c:v>
                </c:pt>
                <c:pt idx="4">
                  <c:v>1</c:v>
                </c:pt>
                <c:pt idx="5">
                  <c:v>-4</c:v>
                </c:pt>
                <c:pt idx="6">
                  <c:v>-3</c:v>
                </c:pt>
                <c:pt idx="7">
                  <c:v>6</c:v>
                </c:pt>
                <c:pt idx="8">
                  <c:v>8</c:v>
                </c:pt>
                <c:pt idx="9">
                  <c:v>4</c:v>
                </c:pt>
                <c:pt idx="10">
                  <c:v>9</c:v>
                </c:pt>
                <c:pt idx="11">
                  <c:v>6</c:v>
                </c:pt>
                <c:pt idx="12">
                  <c:v>-5</c:v>
                </c:pt>
                <c:pt idx="13">
                  <c:v>2</c:v>
                </c:pt>
                <c:pt idx="14">
                  <c:v>-4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4F-456D-A8DE-C7882BC458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9">
                  <c:v>729</c:v>
                </c:pt>
                <c:pt idx="10">
                  <c:v>486</c:v>
                </c:pt>
                <c:pt idx="11">
                  <c:v>255</c:v>
                </c:pt>
                <c:pt idx="12">
                  <c:v>446</c:v>
                </c:pt>
                <c:pt idx="13">
                  <c:v>649</c:v>
                </c:pt>
                <c:pt idx="14">
                  <c:v>736</c:v>
                </c:pt>
                <c:pt idx="15">
                  <c:v>1187</c:v>
                </c:pt>
                <c:pt idx="16">
                  <c:v>1233</c:v>
                </c:pt>
                <c:pt idx="17">
                  <c:v>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4F-456D-A8DE-C7882BC45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16200"/>
        <c:axId val="309718824"/>
      </c:lineChart>
      <c:dateAx>
        <c:axId val="30971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8824"/>
        <c:crosses val="autoZero"/>
        <c:auto val="1"/>
        <c:lblOffset val="100"/>
        <c:baseTimeUnit val="days"/>
      </c:dateAx>
      <c:valAx>
        <c:axId val="30971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6-41BF-902C-9C3BC771C7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16-41BF-902C-9C3BC771C7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16-41BF-902C-9C3BC771C7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16-41BF-902C-9C3BC771C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121376"/>
        <c:axId val="396122360"/>
      </c:lineChart>
      <c:dateAx>
        <c:axId val="39612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22360"/>
        <c:crosses val="autoZero"/>
        <c:auto val="1"/>
        <c:lblOffset val="100"/>
        <c:baseTimeUnit val="days"/>
      </c:dateAx>
      <c:valAx>
        <c:axId val="39612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2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1-4D09-BB93-CFF77A3259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61-4D09-BB93-CFF77A3259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61-4D09-BB93-CFF77A3259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61-4D09-BB93-CFF77A325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121048"/>
        <c:axId val="396130232"/>
      </c:barChart>
      <c:catAx>
        <c:axId val="39612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30232"/>
        <c:crosses val="autoZero"/>
        <c:auto val="1"/>
        <c:lblAlgn val="ctr"/>
        <c:lblOffset val="100"/>
        <c:noMultiLvlLbl val="0"/>
      </c:catAx>
      <c:valAx>
        <c:axId val="39613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2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4.9639674363736201E-3</c:v>
                </c:pt>
                <c:pt idx="4">
                  <c:v>1.2069254159026099E-2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E-4BE2-9135-142AB982AF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8.9024036489852298E-3</c:v>
                </c:pt>
                <c:pt idx="1">
                  <c:v>3.0150997912293501E-3</c:v>
                </c:pt>
                <c:pt idx="2">
                  <c:v>2.4866714012783502E-2</c:v>
                </c:pt>
                <c:pt idx="3">
                  <c:v>4.3811829193882303E-2</c:v>
                </c:pt>
                <c:pt idx="4">
                  <c:v>1.7179638502395601E-2</c:v>
                </c:pt>
                <c:pt idx="6">
                  <c:v>3.40091824792694E-3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AE-4BE2-9135-142AB982AF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4.0023167882546597E-2</c:v>
                </c:pt>
                <c:pt idx="1">
                  <c:v>9.1109650464333801E-3</c:v>
                </c:pt>
                <c:pt idx="2">
                  <c:v>4.7832566493775298E-2</c:v>
                </c:pt>
                <c:pt idx="3">
                  <c:v>3.3189944097721601E-2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AE-4BE2-9135-142AB982AF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1.23498658177277E-2</c:v>
                </c:pt>
                <c:pt idx="1">
                  <c:v>1.51922952519667E-3</c:v>
                </c:pt>
                <c:pt idx="2">
                  <c:v>2.2216689830833001E-3</c:v>
                </c:pt>
                <c:pt idx="3">
                  <c:v>3.83346804924177E-3</c:v>
                </c:pt>
                <c:pt idx="4">
                  <c:v>1.17617769692645E-3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AE-4BE2-9135-142AB982A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128264"/>
        <c:axId val="396129576"/>
      </c:barChart>
      <c:catAx>
        <c:axId val="39612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29576"/>
        <c:crosses val="autoZero"/>
        <c:auto val="1"/>
        <c:lblAlgn val="ctr"/>
        <c:lblOffset val="100"/>
        <c:noMultiLvlLbl val="0"/>
      </c:catAx>
      <c:valAx>
        <c:axId val="39612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2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A-405C-BD58-41F758D962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30</c:v>
                </c:pt>
                <c:pt idx="2">
                  <c:v>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6A-405C-BD58-41F758D962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6A-405C-BD58-41F758D962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6A-405C-BD58-41F758D96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102024"/>
        <c:axId val="396100712"/>
      </c:barChart>
      <c:catAx>
        <c:axId val="39610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0712"/>
        <c:crosses val="autoZero"/>
        <c:auto val="1"/>
        <c:lblAlgn val="ctr"/>
        <c:lblOffset val="100"/>
        <c:noMultiLvlLbl val="0"/>
      </c:catAx>
      <c:valAx>
        <c:axId val="39610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8.5165196147613201E-3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9C-49A6-84C7-EB8603316A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3.0008162220123901E-3</c:v>
                </c:pt>
                <c:pt idx="14">
                  <c:v>1.9121867814712298E-2</c:v>
                </c:pt>
                <c:pt idx="15">
                  <c:v>2.8507754109117702E-3</c:v>
                </c:pt>
                <c:pt idx="16">
                  <c:v>7.7361042203479294E-2</c:v>
                </c:pt>
                <c:pt idx="17">
                  <c:v>4.5262311348686801E-2</c:v>
                </c:pt>
                <c:pt idx="18">
                  <c:v>1.3603700206456199E-2</c:v>
                </c:pt>
                <c:pt idx="19">
                  <c:v>7.12693852727942E-3</c:v>
                </c:pt>
                <c:pt idx="20">
                  <c:v>1.17142974000039E-2</c:v>
                </c:pt>
                <c:pt idx="21">
                  <c:v>4.0511018997167201E-3</c:v>
                </c:pt>
                <c:pt idx="22">
                  <c:v>3.3675826491472299E-3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9C-49A6-84C7-EB8603316A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5.3365265719975498E-2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1.82222858556014E-2</c:v>
                </c:pt>
                <c:pt idx="16">
                  <c:v>3.05874084004738E-2</c:v>
                </c:pt>
                <c:pt idx="17">
                  <c:v>0</c:v>
                </c:pt>
                <c:pt idx="18">
                  <c:v>9.1111429278007E-3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4.81588983326608E-2</c:v>
                </c:pt>
                <c:pt idx="23">
                  <c:v>6.11748168009476E-2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9C-49A6-84C7-EB8603316A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6.50167442620273E-3</c:v>
                </c:pt>
                <c:pt idx="1">
                  <c:v>2.2216776933758099E-3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1.24152576982766E-3</c:v>
                </c:pt>
                <c:pt idx="17">
                  <c:v>1.2349914236706699E-2</c:v>
                </c:pt>
                <c:pt idx="18">
                  <c:v>0</c:v>
                </c:pt>
                <c:pt idx="19">
                  <c:v>5.2274769255901301E-4</c:v>
                </c:pt>
                <c:pt idx="20">
                  <c:v>1.71526586620926E-3</c:v>
                </c:pt>
                <c:pt idx="21">
                  <c:v>3.1038144245691401E-3</c:v>
                </c:pt>
                <c:pt idx="22">
                  <c:v>1.7969451931716101E-3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9C-49A6-84C7-EB8603316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104320"/>
        <c:axId val="396104976"/>
      </c:lineChart>
      <c:catAx>
        <c:axId val="3961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4976"/>
        <c:crosses val="autoZero"/>
        <c:auto val="1"/>
        <c:lblAlgn val="ctr"/>
        <c:lblOffset val="100"/>
        <c:noMultiLvlLbl val="0"/>
      </c:catAx>
      <c:valAx>
        <c:axId val="39610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6-4D43-BAF7-D09154ED58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6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9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16-4D43-BAF7-D09154ED58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16-4D43-BAF7-D09154ED58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16-4D43-BAF7-D09154ED5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100384"/>
        <c:axId val="396101696"/>
      </c:lineChart>
      <c:catAx>
        <c:axId val="39610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1696"/>
        <c:crosses val="autoZero"/>
        <c:auto val="1"/>
        <c:lblAlgn val="ctr"/>
        <c:lblOffset val="100"/>
        <c:noMultiLvlLbl val="0"/>
      </c:catAx>
      <c:valAx>
        <c:axId val="39610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4.9644313097921902E-3</c:v>
                </c:pt>
                <c:pt idx="1">
                  <c:v>1.20681030304564E-2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C-44FA-B4E2-F2D533459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6.6773323004757504E-3</c:v>
                </c:pt>
                <c:pt idx="1">
                  <c:v>2.5246862204582301E-2</c:v>
                </c:pt>
                <c:pt idx="2">
                  <c:v>2.3002392248793902E-3</c:v>
                </c:pt>
                <c:pt idx="3">
                  <c:v>3.4680620435205999E-3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BC-44FA-B4E2-F2D5334593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3.5358666763630198E-2</c:v>
                </c:pt>
                <c:pt idx="1">
                  <c:v>3.2325905524087997E-2</c:v>
                </c:pt>
                <c:pt idx="2">
                  <c:v>0</c:v>
                </c:pt>
                <c:pt idx="3">
                  <c:v>4.8159525173113997E-2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BC-44FA-B4E2-F2D5334593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2.8704250969094698E-3</c:v>
                </c:pt>
                <c:pt idx="1">
                  <c:v>1.85300123054112E-3</c:v>
                </c:pt>
                <c:pt idx="2">
                  <c:v>0</c:v>
                </c:pt>
                <c:pt idx="3">
                  <c:v>2.2669483274405399E-3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BC-44FA-B4E2-F2D533459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588016"/>
        <c:axId val="250766736"/>
      </c:barChart>
      <c:catAx>
        <c:axId val="25158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66736"/>
        <c:crosses val="autoZero"/>
        <c:auto val="1"/>
        <c:lblAlgn val="ctr"/>
        <c:lblOffset val="100"/>
        <c:noMultiLvlLbl val="0"/>
      </c:catAx>
      <c:valAx>
        <c:axId val="25076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8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129</c:v>
                </c:pt>
                <c:pt idx="1">
                  <c:v>6632</c:v>
                </c:pt>
                <c:pt idx="2">
                  <c:v>287</c:v>
                </c:pt>
                <c:pt idx="3">
                  <c:v>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8-4553-8D87-C6EFBFE4F1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412</c:v>
                </c:pt>
                <c:pt idx="2">
                  <c:v>28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D8-4553-8D87-C6EFBFE4F1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26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D8-4553-8D87-C6EFBFE4F1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D8-4553-8D87-C6EFBFE4F1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D8-4553-8D87-C6EFBFE4F1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D8-4553-8D87-C6EFBFE4F1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23</c:v>
                </c:pt>
                <c:pt idx="1">
                  <c:v>634</c:v>
                </c:pt>
                <c:pt idx="2">
                  <c:v>54</c:v>
                </c:pt>
                <c:pt idx="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D8-4553-8D87-C6EFBFE4F1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13</c:v>
                </c:pt>
                <c:pt idx="1">
                  <c:v>236</c:v>
                </c:pt>
                <c:pt idx="2">
                  <c:v>13</c:v>
                </c:pt>
                <c:pt idx="3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D8-4553-8D87-C6EFBFE4F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850160"/>
        <c:axId val="313848520"/>
      </c:barChart>
      <c:catAx>
        <c:axId val="31385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48520"/>
        <c:crosses val="autoZero"/>
        <c:auto val="1"/>
        <c:lblAlgn val="ctr"/>
        <c:lblOffset val="100"/>
        <c:noMultiLvlLbl val="0"/>
      </c:catAx>
      <c:valAx>
        <c:axId val="31384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7-4D54-8C0D-A8B09054A3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E7-4D54-8C0D-A8B09054A3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E7-4D54-8C0D-A8B09054A3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E7-4D54-8C0D-A8B09054A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932552"/>
        <c:axId val="309935176"/>
      </c:barChart>
      <c:catAx>
        <c:axId val="30993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5176"/>
        <c:crosses val="autoZero"/>
        <c:auto val="1"/>
        <c:lblAlgn val="ctr"/>
        <c:lblOffset val="100"/>
        <c:noMultiLvlLbl val="0"/>
      </c:catAx>
      <c:valAx>
        <c:axId val="30993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93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7-4BE5-9181-354A0DE19B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57-4BE5-9181-354A0DE19B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57-4BE5-9181-354A0DE19B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57-4BE5-9181-354A0DE19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421864"/>
        <c:axId val="371416944"/>
      </c:barChart>
      <c:catAx>
        <c:axId val="37142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16944"/>
        <c:crosses val="autoZero"/>
        <c:auto val="1"/>
        <c:lblAlgn val="ctr"/>
        <c:lblOffset val="100"/>
        <c:noMultiLvlLbl val="0"/>
      </c:catAx>
      <c:valAx>
        <c:axId val="37141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2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629B-7C26-4821-A9EF-1AFA8D28D0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A390A-D2A8-466B-B943-0897156E04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7399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7C158-9425-43EE-8163-42C7F482C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52F47-5D78-45CB-8D01-D097A2DDA2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474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92604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3204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7632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1402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850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8813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6562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304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7672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842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7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6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99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26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64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FA7A8-C1E1-444E-B988-2B453F793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45802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0FA4B-9F20-4163-B010-8E570AB5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C4060-0433-4E17-84A4-43AEA8276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855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00962-E52B-4051-8A9A-393645ED6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383A0-D3A2-40D0-A15C-A446CE02A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38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E63F-D29E-4DAC-9E36-64B20EF7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D3B11-B8C7-4330-B940-F677311F58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671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E30FA-BEED-4D14-BBAE-A452A3D43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B519D-5A2A-4BB0-B1EE-9CD0DF7FC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21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7EEEE-BE3E-4B47-8AA9-D611F475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F91BD-4ACE-4089-8A46-713850FCB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697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B415A-2264-433E-9F4F-DA0993D65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1DEB6-A410-4364-B56D-84746E69D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15909-83FB-44A0-B697-BC6C6CE7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792C5A-C05C-4D39-AF0D-E2C99319C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944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8969B-04BA-40EC-B08B-C9ABBBEDC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C4F66-3D07-4662-A336-25AEBD161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8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5606-8494-4DE3-BC9E-9F80CCD90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9E178B-2311-4CA3-A6FE-FABBEB519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650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0C4A5-2A4B-47CD-A240-B1B80DF7A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11B1A-BCDB-4FBE-A613-C4FAA798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4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A3F6-185B-47FD-A884-34B69A609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E0288-5306-49F2-B220-56041BACF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3682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564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553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819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246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52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812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1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- 2020-12-03 16:09:21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vas a poder asegurar tu Yamaha 0KM y disfrutar de una asistencia Premium para cualquiera de nuestras unidades adquiridas en la Red Oficial de Concesionarios Yamaha.
Para más información te invitamos a ingresar en bit.ly/YamahaSeguros
.
.
#Yamaha #YamahaSeguros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9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- 2020-12-02 16:18:35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nueva Yamaha es el transporte ideal para viajar seguro!
En Diciembre seguimos con las cuotas fijas sin interés en FZ FI, FZ-S Disco y FZ25.
Comprá en 12 cuotas sin interés y pagá la primera a los 3 meses.
Pedí cotización ingresando en bit.ly/YamahaAhora12
.
#TransporteIdeal #ViajaSeguro #MoveteConYamaha #Ahora12
.
*Términos y condiciones: bit.ly/Ahora12-Terminos-y-Condiciones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309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D6634-1797-43DC-95A7-A5EBE1E27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74701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61E5-7F39-4D6E-B37F-41BFF2B38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AE27C-F386-4120-8637-79C7A48EA5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56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874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432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314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771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548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180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954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76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- 2020-12-11 14:31:18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nueva Yamaha es el transporte ideal para viajar seguro!
En Diciembre disfrutá de cuotas fijas sin interés en FZ FI, FZ-S Disco y FZ25.
Comprá en 12 cuotas sin interés y pagá la primera a los 3 meses.
Pedí cotización ingresando en bit.ly/YamahaAhora12
.
#TransporteIdeal #ViajaSeguro #MoveteConYamaha #Ahora12
.
*Términos y condiciones: bit.ly/Ahora12-Terminos-y-Condiciones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0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- 2020-12-03 17:41:21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10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FC820-D593-47D9-A617-C7306B411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943926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E15F4-0835-4CA4-A8BF-0507907C3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9961E-D271-4B19-A267-DC0A6D644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926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491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62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527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553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614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50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89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23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- 2020-12-02 20:00:37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 
Pedí cotización en: bit.ly/YamahaMT09ABS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4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- 2020-12-03 20:00:31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35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- 2020-12-17 17:00:39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12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42B6B-409E-439F-B055-8E16B510F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297554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3FC7-FC88-4763-8816-CAF6F551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D61C7-12D7-435D-8363-487272515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57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290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02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8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67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353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9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55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33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- 2020-12-14 18:00:49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05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731E0-ED80-4ED3-95BC-870E9C4DF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674209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0E961-DEE2-4F14-AD82-1814D716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F72F3-4A70-4AD6-B022-5AF330CFBF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39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778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02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89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840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468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45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891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3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- 2020-12-07 17:00:13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#𝟏𝟖𝟎𝐒 🔥 tiene componentes innovadores y de calidad. ⁣
⁣
Deslizá y conocelo en detalle: ⁣
⁣
✅ Motor 4T, 4V SOHC con refrigeración líquida.⁣
✅ Inyección electrónica.⁣
✅ 6 Marchas.⁣
✅ Sistema B3SP de Triple bujía.⁣
✅Chasis de doble viga perimetral.⁣
✅ Frenos con Sistema CBS (combinado).⁣
✅Tecnología DRL.⁣
✅Asiento de doble altura.⁣
✅ Horquilla delantera invertida.⁣
✅ Monoamortiguador trasero con precarga regulable.⁣
⁣
¡y una experiencia de manejo increíble!⁣
⁣
Conocé la nueva 180S. Acercate a tu Benelli Store más cercano.⁣
⁣
⁣
#Benelli⁣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85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E3555-36FC-4E30-8752-BDC6C036C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24258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6073-F2F8-4DEE-A28D-40B90B5C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F10CE-6445-42B5-8322-303CA6915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40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072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24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794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35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956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614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460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3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- 2020-12-03 00:00:15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Subite a la aventura en tu 𝐓𝐑𝐊 𝟓𝟎𝟐.🔥⁣⁣
⁣⁣
No es sólo la moto sino la pasión que genera. ⁣⁣
Equipada con todo lo que necesitás. El camino lo decidís vos.😎⁣⁣
⁣⁣
⁣⁣
#Benelli #Aventura #Moto⁣⁣
⁣⁣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0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- 2020-12-11 18:01:34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en: bit.ly/YamahaMT09ST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99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- 2020-12-04 17:34:00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CG150 TITAN, una moto confiable de óptimo desempeño para tu día a día.
Conoce más haciendo click en bio. 
#Honda #ThePowerOfDreams  #HondaMotosArgentina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26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CB4BB-FE52-41F2-994F-4CDB60E1D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126211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658EF-D545-4C63-9D6A-6255B72A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37F92-91A1-42D4-BCBF-2AA09987C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4087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817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80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380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72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735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124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67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4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- 2020-12-04 19:18:03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 ayer, Ton Kawakami visitó la planta de Yamaha Motor Argentina y participó de una conferencia en MG Bikes destinado a pilotos de la categoría Yamaha R3 Cup.
.
#AD78TeamBrasil #YamahaRacingBrasil #Yamaha #YamahaArgentina #MgbikesRacing #bluCru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5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- 2020-12-16 19:06:14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¡Tenemos a los 4 modelos más votados! Una de ellas se convertirá en la #YamahadelMes de este fin de año!
Votá en nuestras historias de Instagram por tu preferida.
¿Quién crees que va a ganar?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08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- 2020-12-16 23:47:30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integrante de la familia Rouser tiene estilo, apariencia robusta y características que le confieren mayor seguridad y estabilidad.
Ideal para subir de cilindrada luego de tu primera moto. 
Comprala en 18 cuotas sin interés. 
Bajaj, sabia decisión.
Consultá precios y planes de financiación en http://bit.ly/BajajPlanAhora12.  
#BajajArgentina #Motos #RouserNS160TD #Rouser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48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00D80-CD7F-46DB-8FC3-A2EF84FD4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072643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F56A4-B237-4A1C-A619-0DE86BBDB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728B4-28A5-4764-A0A0-E29562CE6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839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052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729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946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209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341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02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800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2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- 2020-12-09 14:00:21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nueva Yamaha es el transporte ideal para viajar seguro!
En Diciembre disfrutá de cuotas fijas sin interés en FZ FI, FZ-S Disco y FZ25.
Comprá en 12 cuotas sin interés y pagá la primera a los 3 meses.
Pedí cotización ingresando en bit.ly/YamahaAhora12
.
#TransporteIdeal #ViajaSeguro #MoveteConYamaha #Ahora12
.
*Términos y condiciones: bit.ly/Ahora12-Terminos-y-Condiciones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18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- 2020-12-07 00:15:40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¡Este jueves 10/12 @moreagustavo estará respondiendo todas tus preguntas sobre la Rouser RS200!
Dejanos tus consultas y mirá la transmisión en vivo por nuestra fanpage..
#BajajArgentina #Motos #Rouser #RouserRS200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10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- 2020-12-10 22:46:40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metemos en el taller de Gustavo Morea para responder todas tus consultas sobre la Rouser RS200
#BajajArgentina #Rouser #SabiaDecisión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49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7F212-1FC7-42AB-9FBB-CBE937A2E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617658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E489-ACB6-4B6D-8DDB-C40286FE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0CE31-0C77-4C3F-A9EA-92E13496B2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32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9783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34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177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385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604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48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995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1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- 2020-12-10 14:00:18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scooters Yamaha son tu transporte ideal. Viajas seguro, cuidas tu salud y también tu bolsillo por su bajo consumo de combustible.
Conocé más y pedí cotización en bit.ly/Yamaha-Scooters
.
#TransporteIdeal #ViajaSeguro #MoveteConYamaha #YamahaScooters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- 2020-12-04 16:00:36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scooters Yamaha son tu transporte ideal. Viajas seguro, cuidas tu salud y también tu bolsillo por su bajo consumo de combustible.
Conocé más y pedí cotización en bit.ly/Yamaha-Scooters
.
#TransporteIdeal #ViajaSeguro #MoveteConYamaha #YamahaScooters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6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- 2020-12-02 21:55:49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bit.ly/CascosCaberg
.
.
#somosCaberg #cascos #cascosCaberg #Caberg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5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B7F91-F632-4E3E-8AFD-6F80D3F16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28528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460CD-DB3F-4E6B-A194-07B57C23B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78573-C58A-4C95-B18A-50CC5A409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175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1427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39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84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332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21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401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320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- 2020-12-10 00:30:09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nuestra sección #MiBenelli compartimos la foto del benellista  @camilopizzook en su #𝟑𝟎𝟐𝐑.⁣⁣
⁣⁣
⁣La ruta nos da un momento de reflexión. Disfrutemos del camino y de la libertad que nos da la moto en forma responsable. ⁣
⁣
⁣¿Ya elegiste qué ruta descubrirás con tu Benelli?⁣
⁣
𝘍𝘰𝘳𝘮á 𝘱𝘢𝘳𝘵𝘦 𝘥𝘦 𝘭𝘢 𝘤𝘰𝘮𝘶𝘯𝘪𝘥𝘢𝘥 𝘥𝘦 𝘮𝘰𝘵𝘦𝘳𝘰𝘴 #𝘉𝘦𝘯𝘦𝘭𝘭𝘪. ⁣⁣⁣⁣⁣⁣𝘚𝘶𝘣í 𝘵𝘶 𝘧𝘰𝘵𝘰 𝘤𝘰𝘯 𝘦𝘭 𝘩𝘢𝘴𝘩𝘵𝘢𝘨 #𝘔𝘪𝘉𝘦𝘯𝘦𝘭𝘭𝘪 𝘱𝘢𝘳𝘢 𝘲𝘶𝘦 𝘱𝘰𝘥𝘢𝘮𝘰𝘴 𝘤𝘰𝘮𝘱𝘢𝘳𝘵𝘪𝘳𝘭𝘰.⁣⁣
⁣⁣⁣⁣⁣⁣⁣⁣⁣⁣⁣⁣
⁣⁣⁣⁣⁣⁣⁣⁣
#Motos #Benellistas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4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- 2020-12-04 20:00:37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Fascino 125 FI
Elegante, segura y fácil de manejar, con un bajo consumo de combustible y mayor comodidad. 
Conocela y pedí tu cotización en: bit.ly/YamahaFascino125Fi
.
.
#MoveteConEstilo #TransporteIdeal #ViajaSeguro #MoveteConYamaha #YamahaScooters #Fascino125Fi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88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030D2-DF04-4BCF-89D8-8CBC3DA06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24526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5EF8-6ADB-4CC3-A820-9C2E8B185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La Emilia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9DBDC-E462-4FC4-9E42-E0924BD52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901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61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11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97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936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924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536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250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7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- 2020-12-09 16:40:05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¡Este jueves 10/12 @moreagustavo estará respondiendo todas tus preguntas sobre la Rouser RS200!
Dejanos tus consultas y mirá la transmisión en vivo por nuestra fanpage.
#BajajArgentina #Motos #Rouser #RouserRS200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9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- 2020-12-03 20:00:16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nueva 𝟏𝟖𝟎𝐒. 😎⁣
⁣
Emoción, innovación y tecnología. Buena performance. Calidad y diseño italiano.⁣
⁣
Conocela en detalle en nuestra web o acercate a tu Benelli Store más cercano.⁣
⁣
#Benelli #New⁣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38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97CCE-25D3-49F6-BB43-D5235B717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797970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3D14C-B79F-4462-B628-7EE8DE16B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812642-9D0A-4ED0-A7C6-2864D05AD8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6851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42EF3-9B0E-470D-BF3B-AB6910995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CC3E7-8C49-4ACD-8207-ADDE66A24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869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C5747-FF7F-4C73-97EA-4EF16C7B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5B1A5-9D23-49A5-8D90-9BBF3E9DD3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444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90883-A448-4256-A5CC-0F2538B04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F4F79-EA08-46DC-B901-E43E1012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757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7AD6-1245-4E2D-8812-402DC677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42376-277D-4108-9B87-451E7CF00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256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1B629-18C3-4FFD-8784-E28B7432E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CEF3E-71AC-4D8E-9029-C582DF31A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15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BB6E8-3DF4-4C36-B4C0-3E1C126B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7A7AF-6689-4D74-8DC9-A2E95D6E0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6212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CA17D-1A2E-47D5-B2CA-1C2F7A40B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B6BBC-C5F7-45E1-A200-467513FC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17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424AA-C288-4EE8-9F8C-405CDF7D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F8960B-AD77-4F8F-9E1E-124C28015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523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FB0FB-E90B-44CC-80ED-32556CF70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E338B-E051-4BB8-BA75-D8D9DA46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71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C2C6-4577-4F55-93EC-B81952BC4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66426-8623-44CF-A205-D2271DC8E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3365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ABAD5-CB1F-4840-A2D5-6375B92F9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B2025-ACE6-41A6-92EF-F62941A1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63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6319-BDBA-40EC-B987-CE51CAA2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4D9CCD-782E-4577-BE17-E211D91648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529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3BC05-E9E8-4D19-BF41-8ECF736A4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D36EE-5B07-4B87-A732-4EC2A4E7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74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03A0-8BD8-4696-8710-2E4443B5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082AE1-AE87-4D7C-A90F-479D4BCBA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181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5FC35-6BA8-48EA-9957-1F4274EF0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DF8A3-AA9C-4DD9-B18A-71C070EF9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26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826A6-A716-4491-A349-A46869CC5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Questions Table | La Emilia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13417-6F11-497C-B85C-1E2E09828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863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582645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821850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7343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09621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5022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65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n/a - 2020-12-11 21:02:43</a:t>
                      </a:r>
                      <a:r>
                        <a:rPr lang="es-ES" sz="1000"/>
                        <a:t>
 A alguien le paso? Viruta por doquier.. Primer cambio de aceite...el service dijo que para eso están los filtros ...dominar 400 es de un amigo...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12/12/2020 19:32:10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33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80253-51BB-4DBC-AC2C-C6EBDD540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07202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67511-D30D-4408-8B50-9FBDA70A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3A03B-5D90-43D3-ABFB-7DAB3C45D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702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2676517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35302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25710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40225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60995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014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5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- 2020-12-11 21:02:43</a:t>
                      </a:r>
                      <a:r>
                        <a:rPr lang="es-ES" sz="1000"/>
                        <a:t>
 A alguien le paso? Viruta por doquier.. Primer cambio de aceite...el service dijo que para eso están los filtros ...dominar 400 es de un amigo...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https://scontent-iad3-1.xx.fbcdn.net/v/t1.0-0/p180x540/131018275_3813720295339365_5356342515318565805_o.jpg?_nc_cat=110&amp;ccb=2&amp;_nc_sid=de0e5b&amp;_nc_ohc=VN50TmgPeRIAX8l8rKi&amp;_nc_ht=scontent-iad3-1.xx&amp;tp=6&amp;oh=a380158ffb3bedbe85d5a5a379127137&amp;oe=6000AF0B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12/12/2020 19:32:10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86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15333-D5F5-4053-A16D-DA69CF11E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412449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BD68-A737-45B8-B8B0-62B8602BA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3548AF-AFD6-4ECF-A07C-940F6DE46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021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F669F-91E4-42E4-95C5-9F5FC49CC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D8640-30E6-4F40-9202-AF2764568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25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41E1-1DF0-472A-8815-46600A84A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FDF80-A620-44F1-BC37-4F3D113172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64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3370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60622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2421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972140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21985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952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9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73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88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8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#YZFR1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6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43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28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8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7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58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BB258-D54E-4F56-B166-EE9B18B7C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532624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84840-70EA-49A3-9F88-B7DE9E545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2691A-83D4-4B9F-AE72-F2C4C2869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441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13738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9729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3035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36271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968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398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7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32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0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#ThePowerOfDreams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7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16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#𝟏𝟖𝟎𝐒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13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#RouserNS160TD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8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#AD78TeamBrasil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6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#SabiaDecisión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78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801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097FC-1849-4A8D-98C8-12AA7BDED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341469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94A5-C5DD-4E12-A599-338294D1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96403-48EF-41DD-988C-E0308FC95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598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5556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62716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18668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3040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5322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4001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58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#YamahaRacingBrasil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87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3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#bluCru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3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#RouserRS200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3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86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BDF0D-3C49-4D9C-A5CA-8312768B1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280964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FC919-414C-4CCA-8F92-41A992EB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6E1E0-A557-44EA-A904-5FBBC5EB5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33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624ED-33DD-488D-9B35-A54D9DA70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4A263-7280-46E1-A21C-B3E7A3F8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4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1287</Words>
  <Application>Microsoft Office PowerPoint</Application>
  <PresentationFormat>On-screen Show (4:3)</PresentationFormat>
  <Paragraphs>573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Facebook</vt:lpstr>
      <vt:lpstr>Facebook Key Metrics Table | La Emilia</vt:lpstr>
      <vt:lpstr>Facebook Fans Total | La Emilia</vt:lpstr>
      <vt:lpstr>Facebook Key Metrics Radar | La Emilia</vt:lpstr>
      <vt:lpstr>Facebook Interaction Rate | La Emilia</vt:lpstr>
      <vt:lpstr>Facebook Fans Change Per Weekday | La Emilia</vt:lpstr>
      <vt:lpstr>Facebook Fans Change | La Emilia</vt:lpstr>
      <vt:lpstr>Facebook Own Posts Table | La Emilia - 1 of 11</vt:lpstr>
      <vt:lpstr>Facebook Own Posts Table | La Emilia - 2 of 11</vt:lpstr>
      <vt:lpstr>Facebook Own Posts Table | La Emilia - 3 of 11</vt:lpstr>
      <vt:lpstr>Facebook Own Posts Table | La Emilia - 4 of 11</vt:lpstr>
      <vt:lpstr>Facebook Own Posts Table | La Emilia - 5 of 11</vt:lpstr>
      <vt:lpstr>Facebook Own Posts Table | La Emilia - 6 of 11</vt:lpstr>
      <vt:lpstr>Facebook Own Posts Table | La Emilia - 7 of 11</vt:lpstr>
      <vt:lpstr>Facebook Own Posts Table | La Emilia - 8 of 11</vt:lpstr>
      <vt:lpstr>Facebook Own Posts Table | La Emilia - 9 of 11</vt:lpstr>
      <vt:lpstr>Facebook Own Posts Table | La Emilia - 10 of 11</vt:lpstr>
      <vt:lpstr>Facebook Own Posts Table | La Emilia - 11 of 11</vt:lpstr>
      <vt:lpstr>Facebook Own Posts | La Emilia</vt:lpstr>
      <vt:lpstr>Facebook Own Posts By Weekday | La Emilia</vt:lpstr>
      <vt:lpstr>Facebook Interaction Rate By Weekday | La Emilia</vt:lpstr>
      <vt:lpstr>Facebook Post Type Distribution Per Profile | La Emilia</vt:lpstr>
      <vt:lpstr>Facebook Interaction Rate By Hour | La Emilia</vt:lpstr>
      <vt:lpstr>Facebook Own Posts By Hour | La Emilia</vt:lpstr>
      <vt:lpstr>Facebook Interaction Rate By Post Type | La Emilia</vt:lpstr>
      <vt:lpstr>Facebook Interactions Distribution | La Emilia</vt:lpstr>
      <vt:lpstr>Facebook Questions Table | La Emilia</vt:lpstr>
      <vt:lpstr>Facebook User Posts Table | La Emilia</vt:lpstr>
      <vt:lpstr>Facebook Response Times | La Emilia</vt:lpstr>
      <vt:lpstr>Facebook Hashtag Detection | La Emilia - 1 of 3</vt:lpstr>
      <vt:lpstr>Facebook Hashtag Detection | La Emilia - 2 of 3</vt:lpstr>
      <vt:lpstr>Facebook Hashtag Detection | La Emilia - 3 of 3</vt:lpstr>
      <vt:lpstr>Facebook User Questions By Weekday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Frederik Peiniger</dc:creator>
  <cp:lastModifiedBy>Frederik Peiniger</cp:lastModifiedBy>
  <cp:revision>1</cp:revision>
  <dcterms:created xsi:type="dcterms:W3CDTF">2020-12-18T14:47:00Z</dcterms:created>
  <dcterms:modified xsi:type="dcterms:W3CDTF">2020-12-18T14:47:53Z</dcterms:modified>
</cp:coreProperties>
</file>