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100</c:v>
                </c:pt>
                <c:pt idx="3">
                  <c:v>100</c:v>
                </c:pt>
                <c:pt idx="4">
                  <c:v>80</c:v>
                </c:pt>
                <c:pt idx="5">
                  <c:v>100</c:v>
                </c:pt>
                <c:pt idx="6">
                  <c:v>100</c:v>
                </c:pt>
                <c:pt idx="7">
                  <c:v>40.770899999999997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13-4779-A608-380EF3430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84.260800000000003</c:v>
                </c:pt>
                <c:pt idx="1">
                  <c:v>100</c:v>
                </c:pt>
                <c:pt idx="2">
                  <c:v>66.666700000000006</c:v>
                </c:pt>
                <c:pt idx="3">
                  <c:v>0</c:v>
                </c:pt>
                <c:pt idx="4">
                  <c:v>100</c:v>
                </c:pt>
                <c:pt idx="5">
                  <c:v>63.240400000000001</c:v>
                </c:pt>
                <c:pt idx="6">
                  <c:v>72.832800000000006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13-4779-A608-380EF3430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940040"/>
        <c:axId val="322939056"/>
      </c:radarChart>
      <c:catAx>
        <c:axId val="32294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39056"/>
        <c:crosses val="autoZero"/>
        <c:auto val="1"/>
        <c:lblAlgn val="ctr"/>
        <c:lblOffset val="100"/>
        <c:noMultiLvlLbl val="0"/>
      </c:catAx>
      <c:valAx>
        <c:axId val="32293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4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65672</c:v>
                </c:pt>
                <c:pt idx="1">
                  <c:v>65695</c:v>
                </c:pt>
                <c:pt idx="2">
                  <c:v>65785</c:v>
                </c:pt>
                <c:pt idx="3">
                  <c:v>65902</c:v>
                </c:pt>
                <c:pt idx="4">
                  <c:v>66059</c:v>
                </c:pt>
                <c:pt idx="5">
                  <c:v>66236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2B-400A-B8A2-3C8220B5CD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44160</c:v>
                </c:pt>
                <c:pt idx="1">
                  <c:v>44161</c:v>
                </c:pt>
                <c:pt idx="2">
                  <c:v>44162</c:v>
                </c:pt>
                <c:pt idx="3">
                  <c:v>44163</c:v>
                </c:pt>
                <c:pt idx="4">
                  <c:v>44164</c:v>
                </c:pt>
                <c:pt idx="5">
                  <c:v>44165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54603</c:v>
                </c:pt>
                <c:pt idx="1">
                  <c:v>54610</c:v>
                </c:pt>
                <c:pt idx="2">
                  <c:v>54644</c:v>
                </c:pt>
                <c:pt idx="3">
                  <c:v>54643</c:v>
                </c:pt>
                <c:pt idx="4">
                  <c:v>55718</c:v>
                </c:pt>
                <c:pt idx="5">
                  <c:v>55811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2B-400A-B8A2-3C8220B5C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495696"/>
        <c:axId val="320497664"/>
      </c:lineChart>
      <c:dateAx>
        <c:axId val="320495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97664"/>
        <c:crosses val="autoZero"/>
        <c:auto val="1"/>
        <c:lblOffset val="100"/>
        <c:baseTimeUnit val="days"/>
      </c:dateAx>
      <c:valAx>
        <c:axId val="32049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9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177</c:v>
                </c:pt>
                <c:pt idx="1">
                  <c:v>0</c:v>
                </c:pt>
                <c:pt idx="2">
                  <c:v>43</c:v>
                </c:pt>
                <c:pt idx="3">
                  <c:v>23</c:v>
                </c:pt>
                <c:pt idx="4">
                  <c:v>90</c:v>
                </c:pt>
                <c:pt idx="5">
                  <c:v>117</c:v>
                </c:pt>
                <c:pt idx="6">
                  <c:v>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E4-4B97-8E25-5E83A7A4E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93</c:v>
                </c:pt>
                <c:pt idx="1">
                  <c:v>0</c:v>
                </c:pt>
                <c:pt idx="2">
                  <c:v>30</c:v>
                </c:pt>
                <c:pt idx="3">
                  <c:v>7</c:v>
                </c:pt>
                <c:pt idx="4">
                  <c:v>34</c:v>
                </c:pt>
                <c:pt idx="5">
                  <c:v>-1</c:v>
                </c:pt>
                <c:pt idx="6">
                  <c:v>1075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E4-4B97-8E25-5E83A7A4E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492416"/>
        <c:axId val="320493728"/>
      </c:barChart>
      <c:catAx>
        <c:axId val="32049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93728"/>
        <c:crosses val="autoZero"/>
        <c:auto val="1"/>
        <c:lblAlgn val="ctr"/>
        <c:lblOffset val="100"/>
        <c:noMultiLvlLbl val="0"/>
      </c:catAx>
      <c:valAx>
        <c:axId val="32049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9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56-4085-8DFA-4E1C12EB07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56-4085-8DFA-4E1C12EB07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947336"/>
        <c:axId val="318944384"/>
      </c:lineChart>
      <c:catAx>
        <c:axId val="318947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4384"/>
        <c:crosses val="autoZero"/>
        <c:auto val="1"/>
        <c:lblAlgn val="ctr"/>
        <c:lblOffset val="100"/>
        <c:noMultiLvlLbl val="0"/>
      </c:catAx>
      <c:valAx>
        <c:axId val="3189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7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0.33058853858635501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0.17742595878258499</c:v>
                </c:pt>
                <c:pt idx="20">
                  <c:v>0</c:v>
                </c:pt>
                <c:pt idx="21">
                  <c:v>0</c:v>
                </c:pt>
                <c:pt idx="22">
                  <c:v>0.18121711174802499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FB-42EF-B138-7BF205EC77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8.5148012609152501E-2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0.18660096380303601</c:v>
                </c:pt>
                <c:pt idx="19">
                  <c:v>0</c:v>
                </c:pt>
                <c:pt idx="20">
                  <c:v>0</c:v>
                </c:pt>
                <c:pt idx="21">
                  <c:v>9.7829631508387999E-2</c:v>
                </c:pt>
                <c:pt idx="22">
                  <c:v>0.103264611036632</c:v>
                </c:pt>
                <c:pt idx="23">
                  <c:v>0.184789303960288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FB-42EF-B138-7BF205EC7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943072"/>
        <c:axId val="318943400"/>
      </c:lineChart>
      <c:catAx>
        <c:axId val="31894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3400"/>
        <c:crosses val="autoZero"/>
        <c:auto val="1"/>
        <c:lblAlgn val="ctr"/>
        <c:lblOffset val="100"/>
        <c:noMultiLvlLbl val="0"/>
      </c:catAx>
      <c:valAx>
        <c:axId val="31894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94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64-4EB4-A712-F1A93DE5FD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64-4EB4-A712-F1A93DE5F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66600"/>
        <c:axId val="72169552"/>
      </c:barChart>
      <c:catAx>
        <c:axId val="7216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69552"/>
        <c:crosses val="autoZero"/>
        <c:auto val="1"/>
        <c:lblAlgn val="ctr"/>
        <c:lblOffset val="100"/>
        <c:noMultiLvlLbl val="0"/>
      </c:catAx>
      <c:valAx>
        <c:axId val="7216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6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0.23124416818966301</c:v>
                </c:pt>
                <c:pt idx="1">
                  <c:v>0.17815811913752999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6-4F96-B0D6-8D5C9B8C56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Video</c:v>
                </c:pt>
                <c:pt idx="2">
                  <c:v>Image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0.13639591261717901</c:v>
                </c:pt>
                <c:pt idx="1">
                  <c:v>0</c:v>
                </c:pt>
                <c:pt idx="2">
                  <c:v>0.129840769566479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6-4F96-B0D6-8D5C9B8C5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170864"/>
        <c:axId val="72171192"/>
      </c:barChart>
      <c:catAx>
        <c:axId val="7217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71192"/>
        <c:crosses val="autoZero"/>
        <c:auto val="1"/>
        <c:lblAlgn val="ctr"/>
        <c:lblOffset val="100"/>
        <c:noMultiLvlLbl val="0"/>
      </c:catAx>
      <c:valAx>
        <c:axId val="7217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17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F-42A8-8999-03A837CDD4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AF-42A8-8999-03A837CDD47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AF-42A8-8999-03A837CDD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135960"/>
        <c:axId val="325137928"/>
      </c:barChart>
      <c:catAx>
        <c:axId val="32513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37928"/>
        <c:crosses val="autoZero"/>
        <c:auto val="1"/>
        <c:lblAlgn val="ctr"/>
        <c:lblOffset val="100"/>
        <c:noMultiLvlLbl val="0"/>
      </c:catAx>
      <c:valAx>
        <c:axId val="32513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3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lusqtoff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0.17436395063225901</c:v>
                </c:pt>
                <c:pt idx="1">
                  <c:v>0</c:v>
                </c:pt>
                <c:pt idx="2">
                  <c:v>0.25396488461655098</c:v>
                </c:pt>
                <c:pt idx="5">
                  <c:v>0.18800982502956601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F-4D33-9753-1D5EF73183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gammaherramientasarg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0.103247776550075</c:v>
                </c:pt>
                <c:pt idx="1">
                  <c:v>0</c:v>
                </c:pt>
                <c:pt idx="2">
                  <c:v>9.7813683047439606E-2</c:v>
                </c:pt>
                <c:pt idx="3">
                  <c:v>0.18475917908960801</c:v>
                </c:pt>
                <c:pt idx="5">
                  <c:v>0.13585233756588799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DF-4D33-9753-1D5EF7318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139240"/>
        <c:axId val="325134648"/>
      </c:barChart>
      <c:catAx>
        <c:axId val="32513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34648"/>
        <c:crosses val="autoZero"/>
        <c:auto val="1"/>
        <c:lblAlgn val="ctr"/>
        <c:lblOffset val="100"/>
        <c:noMultiLvlLbl val="0"/>
      </c:catAx>
      <c:valAx>
        <c:axId val="32513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3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548</c:v>
                </c:pt>
                <c:pt idx="1">
                  <c:v>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2-4F8D-8A28-4560C4AC46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26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22-4F8D-8A28-4560C4AC4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126776"/>
        <c:axId val="325132352"/>
      </c:barChart>
      <c:catAx>
        <c:axId val="32512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32352"/>
        <c:crosses val="autoZero"/>
        <c:auto val="1"/>
        <c:lblAlgn val="ctr"/>
        <c:lblOffset val="100"/>
        <c:noMultiLvlLbl val="0"/>
      </c:catAx>
      <c:valAx>
        <c:axId val="32513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12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9-47F1-AD47-0311BF0384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117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99-47F1-AD47-0311BF0384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lusqtoff</c:v>
                </c:pt>
                <c:pt idx="1">
                  <c:v>gammaherramientasarg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457</c:v>
                </c:pt>
                <c:pt idx="1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99-47F1-AD47-0311BF038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890776"/>
        <c:axId val="424890120"/>
      </c:barChart>
      <c:catAx>
        <c:axId val="42489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0120"/>
        <c:crosses val="autoZero"/>
        <c:auto val="1"/>
        <c:lblAlgn val="ctr"/>
        <c:lblOffset val="100"/>
        <c:noMultiLvlLbl val="0"/>
      </c:catAx>
      <c:valAx>
        <c:axId val="42489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9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A0B2C-99D5-46A3-8BA1-854C5E4C2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E6A73-935D-43D7-8BB9-D347E709A8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677206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C6B03-E21D-47F0-9254-05ED148BE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MYH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48A6F-A0C2-49E7-B39D-D77D6BD98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933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0617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15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4701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368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01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4307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951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478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0056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20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lusqtoff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9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gammaherramientasarg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183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BFB7E-EB6A-4671-8EB6-9409CFEEC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07510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F7167-87B9-479E-BB46-8D7C7603F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676EE0-AB63-437D-B54F-FA9235874C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275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3AE6B5-7248-4F0C-AD89-CF2634A14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37FD3-FAF3-4A56-966C-3FDE9D6AA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12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6CF32-CE1D-4B14-851E-16901C36C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F0CB6-2E1C-468F-8739-1F8F5ABDEF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95132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E5B53-C32D-4DC3-B82C-A42CF6448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48A68-CDC9-444D-9749-8BE883071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18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F844-510D-4EA5-B335-E8B0F8C82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E417B6-77C4-4B84-958C-51D7DDBC0F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002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01305-5799-4AC4-B72F-9128CAAB0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B8AE3-FB95-4845-8A19-FF0CE590E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06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3D25F-E1E1-4463-A128-C85113AD9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ABB6DA-FA00-42B9-9EE9-262461D282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1068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351E8-2F87-474D-BF4E-A7E982035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AC484-DB35-4896-A186-5388305E5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029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E4E72-4A50-4C62-8B5B-CA9E412C7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01B73-F5FE-4680-87B2-D2F6E6C8A9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5804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41A57-94E8-4356-88AA-D0183CBE4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E8BCB-F3DA-4639-ABDB-88DE98A38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46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56486-D804-4CFC-96D3-B821302F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3C9424-CFF4-4DD9-83BC-56582F452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5845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3AC97-0201-4D47-97BF-4239A965A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62C9E-7279-47E5-8A56-D6791DE0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95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E6AA2-BD2B-4BF0-A9A3-06B1C97F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C26F4-3CF4-48FA-A93F-A502C12EB5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510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ECD22-B52C-437E-9CA1-53E449E5E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6A0E3-F9B1-4BD7-9B36-40CDE3162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24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60FE9-8C01-4D48-95F5-3AEEB7312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B8DC0D-DE04-48DF-98DE-7C88F4E0B2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934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4DA2D3-84F8-4E42-9467-9EAD67D067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A8F74-FA91-4798-A12F-AB9C8272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66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B9D89-801B-41A0-801D-B11F0EA4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5AA57-37F3-463E-8D72-AD1753B1EA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6912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22300-BECE-4153-8ECE-9EC36B2889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6856E-352D-43BF-B633-63DDB1EEE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770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3144B-D856-4D75-9E9A-AB19373EC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18E8D-7FEE-46D9-8C5F-A3D8B425A0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3868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5B4A-2AFB-4759-9B27-40D60FD34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E3197-6CFA-4A4B-9423-1156DEA8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977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4EE2D-A9FF-4F27-8B1B-2B29DB63D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MYH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1229A-2F75-4C24-9941-F8DA46F04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194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443908540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9450381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49961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513068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1329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14031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80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- 2020-11-25 01:13:00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#NavidadChallenge 🔥 ÚLTIMO DESAFÍO DEL AÑO 🔥 Participá armando tu arbolito de Navidad, con cualquier tipo de material🎄 y ganá importantes premios 😎
.
1️⃣ Soldadora IRON MIG 100 + KIT LUSQTOFF (remera, gorra y mate)
2️⃣ Taladro con percutor 710W + KIT LUSQTOFF
3️⃣ Morsa de banco con base giratoria + KIT LUSQTOFF
.
Los ganadores se conocerán el 04/12 en un VIVO 🙌 ¡Sumate y llenemos de potencia esta Navidad! 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125775796_199347458350638_6201243976224288210_n.jpg?_nc_cat=108&amp;ccb=2&amp;_nc_sid=8ae9d6&amp;_nc_ohc=osp8P2lZEMUAX8e4Kbo&amp;_nc_ht=scontent-iad3-1.cdninstagram.com&amp;oh=a62f25bcdf4069904015851aba0793bd&amp;oe=5FEA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27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gammaherramientasarg - 2020-11-28 18:07:31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Seguimos con los descuentos de #BlackFriday en #GammaHerramientas ✊🏻🛒 Compra nuestras máquinas seleccionadas con descuentos!! Mira todas las disponibles en nuestra web https://bit.ly/GammaBlackFriday (link en bio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127871154_4671600822914492_1302409827689682422_n.jpg?_nc_cat=100&amp;ccb=2&amp;_nc_sid=8ae9d6&amp;_nc_ohc=b9ssMbAE4uMAX8z3l1N&amp;_nc_ht=scontent-iad3-1.cdninstagram.com&amp;oh=890fb12ab33b76d3496ce7c0c29ffa45&amp;oe=5FE98F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02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7499C-C3A8-4205-BA34-95A9D40A3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458959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F9453-EB8A-41D5-8C1E-2584F357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MYH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4CD4EA-6637-45BA-8F23-47061C84A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0459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50267385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41732050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50465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9496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59441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5994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585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- 2020-11-28 22:39:02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#Lanzamiento 🔸 FUMIGADORES MANUALES 🔸 Ideales para uso hogareño, estos #fumigadores ✅ poseen una capacidad de 12, 16 y 20 litros ✅ longitud de la manguera: 120 cm ✅ longitud de la lanza: 60 cm. ¡Encontralos en ferreterías de todo el país!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127636663_2576129706020557_2159982593781982064_n.jpg?_nc_cat=111&amp;ccb=2&amp;_nc_sid=8ae9d6&amp;_nc_ohc=G3jPziEyQ_MAX9zQW9p&amp;_nc_ht=scontent-iad3-1.cdninstagram.com&amp;oh=2ab8040f41ead3cdc50d122213303e7e&amp;oe=5FEA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56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gammaherramientasarg - 2020-11-26 23:18:34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🔜 Se viene el #BlackFriday en #Gamma. Quadrate atento a los descuentos que tendremos en nuestra tienda oficial 💣💣 
.
#Gammaherramientas #HerramientasElectricas #GammaMaquinas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https://scontent-iad3-1.cdninstagram.com/v/t51.29350-15/127181112_876682919534858_590364345382905827_n.jpg?_nc_cat=100&amp;ccb=2&amp;_nc_sid=8ae9d6&amp;_nc_ohc=fNwHMDnjLTEAX_rmzoB&amp;_nc_ht=scontent-iad3-1.cdninstagram.com&amp;oh=9eb0ba2edb4bf2680dd6e3942e9fdc66&amp;oe=5FEC427D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55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6E7B1-2970-4179-9823-07A53DF1B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060671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CA07C-262F-45E9-A49C-D18BF8EC7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MYH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7CA50-1A54-4A95-BF11-87ADEE4A7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5745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7650138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2074096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54079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0534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8092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1564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13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- 2020-11-25 19:18:19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✅ Belleza de camioneta de tcpickup_ok al mando de nicolastrosset 🏁🙌 ¡Muchos éxitos para este fin de semana!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https://scontent.cdninstagram.com/v/t51.2885-15/sh0.08/e35/s640x640/127188296_798761064019076_4183976970788597745_n.jpg?_nc_ht=scontent.cdninstagram.com&amp;_nc_cat=108&amp;_nc_ohc=oJUSeg0BuZIAX9X4zZA&amp;tp=1&amp;oh=73217a50ebe48ebaa6a43f04cba95fa8&amp;oe=5FC802E2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862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lusqtoff - 2020-11-30 22:56:35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#Truper Lo que dice “las herramientas sobre la mesa” 😎 Pinzas, martillos, cepillos y más #herramientas Truper son las que potencian nuestros proyectos 💪 ¡Encontralas en ferreterías de todo el país! 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128797679_199887624942839_9201687166622403492_n.jpg?_nc_cat=106&amp;ccb=2&amp;_nc_sid=8ae9d6&amp;_nc_ohc=HXsSN_b_rQoAX_CBqct&amp;_nc_ht=scontent-iad3-1.cdninstagram.com&amp;oh=5b7d5da9e5579db27af909f395257094&amp;oe=5FED602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77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89C1E-03EF-4C16-B6F9-DCF0B66EA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015059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9A6AB-594C-49BD-8D77-E3CED38C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MYH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E46CD-B4BF-40AF-B3E2-EB2B16793F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780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8974922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1668561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12909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6312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37605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46750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gammaherramientasarg - 2020-11-30 22:01:01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Recibí tu equipo funcionando y asesorado por profesionales!!✊🏻⚠️
.
Recordá que para todos nuestros productos a explosión, podés realizar la PRIMER PUESTA en MARCHA en forma gratuita en nuestros servicios técnicos autorizados.
Consultá por el más cercano en nuestra web: https://goo.gl/tVLKUq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128125717_203886361212433_7734562681537068913_n.jpg?_nc_cat=101&amp;ccb=2&amp;_nc_sid=8ae9d6&amp;_nc_ohc=NiP2gEqhWU8AX_A6Pd-&amp;_nc_ht=scontent-iad3-1.cdninstagram.com&amp;oh=d41dd8b661178a05c1e3d479925f43d8&amp;oe=5FE9AA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8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gammaherramientasarg - 2020-11-25 21:25:10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Seguimos con el Especial Soldadoras!!
⚡Aprovecha el DESCUENTO que te ofrecemos en Soldadoras #Gamma y hace realidad tus proyectos!!
Mira toda nuestra línea de soldadoras aquí: https://bit.ly/OfertasSoldadoras
.
#Soldadoras #GammaMaquinas #GammaHerramientas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127159072_664334174245162_4462220046284335210_n.jpg?_nc_cat=108&amp;ccb=2&amp;_nc_sid=8ae9d6&amp;_nc_ohc=SNSvybvzNg4AX_pk7c5&amp;_nc_ht=scontent-iad3-1.cdninstagram.com&amp;oh=febad6c93e1a62dd96ab263c0d68adb4&amp;oe=5FE9F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18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C2668-23CB-4BC0-9102-E880C5C5E0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595949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FD1FA-6F7F-4B8E-96E4-1D8045FCF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MYH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FAABE-23D9-4889-B2F1-91DE5C6E00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027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22817097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11990604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94685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722902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40981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48607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7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gammaherramientasarg - 2020-11-28 01:48:04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Llegó el BlackFriday a #Gamma  💣💣 Aprovecha los  descuentos en nuestras máquinas seleccionadas! Mira todas las disponibles en nuestra web https://bit.ly/GammaBlackFriday (link en bio )
.
.
.
#Gammaherramientas #HerramientasElectricas #GammaMaquinas #Soldadoras #Desmalezadora #jardin #bordeadora #cortadoradecesped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127578363_472737463715874_1477336084672365423_n.jpg?_nc_cat=101&amp;ccb=2&amp;_nc_sid=8ae9d6&amp;_nc_ohc=04ZWH83CaFsAX__lF3w&amp;_nc_ht=scontent-iad3-1.cdninstagram.com&amp;oh=ac2c2983573e4648e84c459c2b9338f4&amp;oe=5FECCA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28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58205-5649-404F-92AF-A70B6190B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508351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1306-B8A4-4EF4-B3F2-FCD3FC86A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MYH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7165D2-DAC9-4F63-95B3-FA7164D75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3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141109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200185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430783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522380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8751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83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791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#GammaMaquinas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51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#Soldadoras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7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#GammaHerramientas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73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#BlackFriday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13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#Gammaherramientas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55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#HerramientasElectricas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5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#Desmalezadora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0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#jardin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5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#bordeadora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735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66C433-6372-48E1-8D83-68E551590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1434180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9B655-0B01-442D-983D-7E7012CD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MYH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C89E3-418F-43BD-9521-82D33907C1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108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0861314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179789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4557128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291174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66515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24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#cortadoradecesped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05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#NavidadChallenge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2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#Lanzamiento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711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#fumigadores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359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454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#herramientas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06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907D7-470C-40CB-8EEC-E39B96405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2978863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CC70E-119F-4609-8D99-A13943BEB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MYH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13883E-5D41-46ED-9CC4-ABA11409A1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578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1CE9FD-6C1E-43C4-AF55-FA31613F8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11/25/2020 - 11/30/2020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C4506-91AB-42DA-B42B-BEEA2B0E4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915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1063</Words>
  <Application>Microsoft Office PowerPoint</Application>
  <PresentationFormat>On-screen Show (4:3)</PresentationFormat>
  <Paragraphs>255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Instagram</vt:lpstr>
      <vt:lpstr>Instagram Key Metrics Table | MYH</vt:lpstr>
      <vt:lpstr>Instagram Key Metrics Radar | MYH</vt:lpstr>
      <vt:lpstr>Instagram Followers Total | MYH</vt:lpstr>
      <vt:lpstr>Instagram Followers Change Per Weekday | MYH</vt:lpstr>
      <vt:lpstr>Instagram Posts By Hour | MYH</vt:lpstr>
      <vt:lpstr>Instagram Interaction Rate By Hour | MYH</vt:lpstr>
      <vt:lpstr>Instagram Posts By Weekday | MYH</vt:lpstr>
      <vt:lpstr>Instagram Interaction Rate By Post Type | MYH</vt:lpstr>
      <vt:lpstr>Instagram Post Type Distribution Per Profile | MYH</vt:lpstr>
      <vt:lpstr>Instagram Interaction Rate By Weekday | MYH</vt:lpstr>
      <vt:lpstr>Instagram Interactions Distribution | MYH</vt:lpstr>
      <vt:lpstr>Instagram Posts Table | MYH - 1 of 5</vt:lpstr>
      <vt:lpstr>Instagram Posts Table | MYH - 2 of 5</vt:lpstr>
      <vt:lpstr>Instagram Posts Table | MYH - 3 of 5</vt:lpstr>
      <vt:lpstr>Instagram Posts Table | MYH - 4 of 5</vt:lpstr>
      <vt:lpstr>Instagram Posts Table | MYH - 5 of 5</vt:lpstr>
      <vt:lpstr>Instagram Hashtag Detection | MYH - 1 of 2</vt:lpstr>
      <vt:lpstr>Instagram Hashtag Detection | MYH - 2 of 2</vt:lpstr>
      <vt:lpstr>Instagram Interactions by Post Type | MYH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2020-12-01T10:57:28Z</dcterms:created>
  <dcterms:modified xsi:type="dcterms:W3CDTF">2020-12-01T10:58:04Z</dcterms:modified>
</cp:coreProperties>
</file>