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44160</c:v>
                </c:pt>
                <c:pt idx="1">
                  <c:v>44161</c:v>
                </c:pt>
                <c:pt idx="2">
                  <c:v>44162</c:v>
                </c:pt>
                <c:pt idx="3">
                  <c:v>44163</c:v>
                </c:pt>
                <c:pt idx="4">
                  <c:v>44164</c:v>
                </c:pt>
                <c:pt idx="5">
                  <c:v>44165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190495</c:v>
                </c:pt>
                <c:pt idx="1">
                  <c:v>190525</c:v>
                </c:pt>
                <c:pt idx="2">
                  <c:v>190560</c:v>
                </c:pt>
                <c:pt idx="3">
                  <c:v>190590</c:v>
                </c:pt>
                <c:pt idx="4">
                  <c:v>190623</c:v>
                </c:pt>
                <c:pt idx="5">
                  <c:v>190669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F4-4F7A-B644-2F36E7E3E0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 Herramientas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44160</c:v>
                </c:pt>
                <c:pt idx="1">
                  <c:v>44161</c:v>
                </c:pt>
                <c:pt idx="2">
                  <c:v>44162</c:v>
                </c:pt>
                <c:pt idx="3">
                  <c:v>44163</c:v>
                </c:pt>
                <c:pt idx="4">
                  <c:v>44164</c:v>
                </c:pt>
                <c:pt idx="5">
                  <c:v>44165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109403</c:v>
                </c:pt>
                <c:pt idx="1">
                  <c:v>109401</c:v>
                </c:pt>
                <c:pt idx="2">
                  <c:v>109410</c:v>
                </c:pt>
                <c:pt idx="3">
                  <c:v>109408</c:v>
                </c:pt>
                <c:pt idx="4">
                  <c:v>109416</c:v>
                </c:pt>
                <c:pt idx="5">
                  <c:v>109425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F4-4F7A-B644-2F36E7E3E0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299240"/>
        <c:axId val="302303176"/>
      </c:lineChart>
      <c:dateAx>
        <c:axId val="302299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303176"/>
        <c:crosses val="autoZero"/>
        <c:auto val="1"/>
        <c:lblOffset val="100"/>
        <c:baseTimeUnit val="days"/>
      </c:dateAx>
      <c:valAx>
        <c:axId val="30230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29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60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33-46F2-A428-632996DC2F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 Herramientas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57.39</c:v>
                </c:pt>
                <c:pt idx="1">
                  <c:v>100</c:v>
                </c:pt>
                <c:pt idx="2">
                  <c:v>30</c:v>
                </c:pt>
                <c:pt idx="3">
                  <c:v>0</c:v>
                </c:pt>
                <c:pt idx="4">
                  <c:v>31.3504</c:v>
                </c:pt>
                <c:pt idx="5">
                  <c:v>16.214300000000001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33-46F2-A428-632996DC2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7622760"/>
        <c:axId val="307619480"/>
      </c:radarChart>
      <c:catAx>
        <c:axId val="30762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19480"/>
        <c:crosses val="autoZero"/>
        <c:auto val="1"/>
        <c:lblAlgn val="ctr"/>
        <c:lblOffset val="100"/>
        <c:noMultiLvlLbl val="0"/>
      </c:catAx>
      <c:valAx>
        <c:axId val="30761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2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44160</c:v>
                </c:pt>
                <c:pt idx="1">
                  <c:v>44161</c:v>
                </c:pt>
                <c:pt idx="2">
                  <c:v>44162</c:v>
                </c:pt>
                <c:pt idx="3">
                  <c:v>44163</c:v>
                </c:pt>
                <c:pt idx="4">
                  <c:v>44164</c:v>
                </c:pt>
                <c:pt idx="5">
                  <c:v>44165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1.9949601007979802E-2</c:v>
                </c:pt>
                <c:pt idx="1">
                  <c:v>1.99464595034381E-2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1.7834100899048501E-2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99-404D-B2CD-C53B9AB80C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 Herramientas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44160</c:v>
                </c:pt>
                <c:pt idx="1">
                  <c:v>44161</c:v>
                </c:pt>
                <c:pt idx="2">
                  <c:v>44162</c:v>
                </c:pt>
                <c:pt idx="3">
                  <c:v>44163</c:v>
                </c:pt>
                <c:pt idx="4">
                  <c:v>44164</c:v>
                </c:pt>
                <c:pt idx="5">
                  <c:v>44165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9.1404336221710398E-4</c:v>
                </c:pt>
                <c:pt idx="1">
                  <c:v>8.2265406482513997E-3</c:v>
                </c:pt>
                <c:pt idx="2">
                  <c:v>7.3122800603263099E-3</c:v>
                </c:pt>
                <c:pt idx="3">
                  <c:v>0</c:v>
                </c:pt>
                <c:pt idx="4">
                  <c:v>0</c:v>
                </c:pt>
                <c:pt idx="5">
                  <c:v>6.39736794004752E-3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99-404D-B2CD-C53B9AB80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624400"/>
        <c:axId val="307625056"/>
      </c:lineChart>
      <c:dateAx>
        <c:axId val="307624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25056"/>
        <c:crosses val="autoZero"/>
        <c:auto val="1"/>
        <c:lblOffset val="100"/>
        <c:baseTimeUnit val="days"/>
      </c:dateAx>
      <c:valAx>
        <c:axId val="30762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2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46</c:v>
                </c:pt>
                <c:pt idx="1">
                  <c:v>0</c:v>
                </c:pt>
                <c:pt idx="2">
                  <c:v>30</c:v>
                </c:pt>
                <c:pt idx="3">
                  <c:v>30</c:v>
                </c:pt>
                <c:pt idx="4">
                  <c:v>35</c:v>
                </c:pt>
                <c:pt idx="5">
                  <c:v>30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C5-419F-AFCB-276EC0314C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 Herramientas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0</c:v>
                </c:pt>
                <c:pt idx="2">
                  <c:v>-3</c:v>
                </c:pt>
                <c:pt idx="3">
                  <c:v>-2</c:v>
                </c:pt>
                <c:pt idx="4">
                  <c:v>9</c:v>
                </c:pt>
                <c:pt idx="5">
                  <c:v>-2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C5-419F-AFCB-276EC0314C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236736"/>
        <c:axId val="306238376"/>
      </c:barChart>
      <c:catAx>
        <c:axId val="30623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38376"/>
        <c:crosses val="autoZero"/>
        <c:auto val="1"/>
        <c:lblAlgn val="ctr"/>
        <c:lblOffset val="100"/>
        <c:noMultiLvlLbl val="0"/>
      </c:catAx>
      <c:valAx>
        <c:axId val="30623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3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44160</c:v>
                </c:pt>
                <c:pt idx="1">
                  <c:v>44161</c:v>
                </c:pt>
                <c:pt idx="2">
                  <c:v>44162</c:v>
                </c:pt>
                <c:pt idx="3">
                  <c:v>44163</c:v>
                </c:pt>
                <c:pt idx="4">
                  <c:v>44164</c:v>
                </c:pt>
                <c:pt idx="5">
                  <c:v>44165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30</c:v>
                </c:pt>
                <c:pt idx="1">
                  <c:v>30</c:v>
                </c:pt>
                <c:pt idx="2">
                  <c:v>35</c:v>
                </c:pt>
                <c:pt idx="3">
                  <c:v>30</c:v>
                </c:pt>
                <c:pt idx="4">
                  <c:v>33</c:v>
                </c:pt>
                <c:pt idx="5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F9-412B-B3D6-26C36C4DEF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 Herramientas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44160</c:v>
                </c:pt>
                <c:pt idx="1">
                  <c:v>44161</c:v>
                </c:pt>
                <c:pt idx="2">
                  <c:v>44162</c:v>
                </c:pt>
                <c:pt idx="3">
                  <c:v>44163</c:v>
                </c:pt>
                <c:pt idx="4">
                  <c:v>44164</c:v>
                </c:pt>
                <c:pt idx="5">
                  <c:v>44165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-3</c:v>
                </c:pt>
                <c:pt idx="1">
                  <c:v>-2</c:v>
                </c:pt>
                <c:pt idx="2">
                  <c:v>9</c:v>
                </c:pt>
                <c:pt idx="3">
                  <c:v>-2</c:v>
                </c:pt>
                <c:pt idx="4">
                  <c:v>8</c:v>
                </c:pt>
                <c:pt idx="5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F9-412B-B3D6-26C36C4DE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237720"/>
        <c:axId val="306233128"/>
      </c:lineChart>
      <c:dateAx>
        <c:axId val="306237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33128"/>
        <c:crosses val="autoZero"/>
        <c:auto val="1"/>
        <c:lblOffset val="100"/>
        <c:baseTimeUnit val="days"/>
      </c:dateAx>
      <c:valAx>
        <c:axId val="30623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3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44160</c:v>
                </c:pt>
                <c:pt idx="1">
                  <c:v>44161</c:v>
                </c:pt>
                <c:pt idx="2">
                  <c:v>44162</c:v>
                </c:pt>
                <c:pt idx="3">
                  <c:v>44163</c:v>
                </c:pt>
                <c:pt idx="4">
                  <c:v>44164</c:v>
                </c:pt>
                <c:pt idx="5">
                  <c:v>44165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4A-4BF4-9BFA-FBF5E542E6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 Herramientas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44160</c:v>
                </c:pt>
                <c:pt idx="1">
                  <c:v>44161</c:v>
                </c:pt>
                <c:pt idx="2">
                  <c:v>44162</c:v>
                </c:pt>
                <c:pt idx="3">
                  <c:v>44163</c:v>
                </c:pt>
                <c:pt idx="4">
                  <c:v>44164</c:v>
                </c:pt>
                <c:pt idx="5">
                  <c:v>44165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4A-4BF4-9BFA-FBF5E542E6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777960"/>
        <c:axId val="370778288"/>
      </c:lineChart>
      <c:dateAx>
        <c:axId val="370777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778288"/>
        <c:crosses val="autoZero"/>
        <c:auto val="1"/>
        <c:lblOffset val="100"/>
        <c:baseTimeUnit val="days"/>
      </c:dateAx>
      <c:valAx>
        <c:axId val="37077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77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C5-4CE0-8B51-907D2E4D07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 Herramientas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C5-4CE0-8B51-907D2E4D07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677072"/>
        <c:axId val="367670512"/>
      </c:barChart>
      <c:catAx>
        <c:axId val="36767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70512"/>
        <c:crosses val="autoZero"/>
        <c:auto val="1"/>
        <c:lblAlgn val="ctr"/>
        <c:lblOffset val="100"/>
        <c:noMultiLvlLbl val="0"/>
      </c:catAx>
      <c:valAx>
        <c:axId val="36767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7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1.7840089830099399E-2</c:v>
                </c:pt>
                <c:pt idx="1">
                  <c:v>0</c:v>
                </c:pt>
                <c:pt idx="2">
                  <c:v>1.99389239277581E-2</c:v>
                </c:pt>
                <c:pt idx="3">
                  <c:v>1.99389239277581E-2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79-4F29-B8E0-118D2D05C0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 Herramientas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6.39771875628347E-3</c:v>
                </c:pt>
                <c:pt idx="1">
                  <c:v>0</c:v>
                </c:pt>
                <c:pt idx="2">
                  <c:v>9.1395982232621103E-4</c:v>
                </c:pt>
                <c:pt idx="3">
                  <c:v>8.2256384009358908E-3</c:v>
                </c:pt>
                <c:pt idx="4">
                  <c:v>7.3116785786096804E-3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79-4F29-B8E0-118D2D05C0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672808"/>
        <c:axId val="367669200"/>
      </c:barChart>
      <c:catAx>
        <c:axId val="36767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69200"/>
        <c:crosses val="autoZero"/>
        <c:auto val="1"/>
        <c:lblAlgn val="ctr"/>
        <c:lblOffset val="100"/>
        <c:noMultiLvlLbl val="0"/>
      </c:catAx>
      <c:valAx>
        <c:axId val="36766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7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 Herramientas Argentina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79-47A1-B3C7-6564080D7E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 Herramientas Argentina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79-47A1-B3C7-6564080D7E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 Herramientas Argentina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79-47A1-B3C7-6564080D7E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 Herramientas Argentina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79-47A1-B3C7-6564080D7E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7678056"/>
        <c:axId val="367675432"/>
      </c:barChart>
      <c:catAx>
        <c:axId val="36767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75432"/>
        <c:crosses val="autoZero"/>
        <c:auto val="1"/>
        <c:lblAlgn val="ctr"/>
        <c:lblOffset val="100"/>
        <c:noMultiLvlLbl val="0"/>
      </c:catAx>
      <c:valAx>
        <c:axId val="367675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7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1.9939760932761001E-2</c:v>
                </c:pt>
                <c:pt idx="16">
                  <c:v>1.7840838729312501E-2</c:v>
                </c:pt>
                <c:pt idx="17">
                  <c:v>0</c:v>
                </c:pt>
                <c:pt idx="18">
                  <c:v>0</c:v>
                </c:pt>
                <c:pt idx="19">
                  <c:v>1.9939760932761001E-2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BB-42C3-9733-B944B02837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 Herramientas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1.00534661609469E-2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3.3511553869822802E-3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BB-42C3-9733-B944B0283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681992"/>
        <c:axId val="367682320"/>
      </c:lineChart>
      <c:catAx>
        <c:axId val="36768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82320"/>
        <c:crosses val="autoZero"/>
        <c:auto val="1"/>
        <c:lblAlgn val="ctr"/>
        <c:lblOffset val="100"/>
        <c:noMultiLvlLbl val="0"/>
      </c:catAx>
      <c:valAx>
        <c:axId val="36768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8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99-4768-9EE4-A7289C41B9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 Herramientas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99-4768-9EE4-A7289C41B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311472"/>
        <c:axId val="246974360"/>
      </c:lineChart>
      <c:catAx>
        <c:axId val="30631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74360"/>
        <c:crosses val="autoZero"/>
        <c:auto val="1"/>
        <c:lblAlgn val="ctr"/>
        <c:lblOffset val="100"/>
        <c:noMultiLvlLbl val="0"/>
      </c:catAx>
      <c:valAx>
        <c:axId val="24697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1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1.9946459627093498E-2</c:v>
                </c:pt>
                <c:pt idx="3">
                  <c:v>1.7831949609008298E-2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D8-4028-8589-A23973A8E6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 Herramientas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7.3119458916003997E-3</c:v>
                </c:pt>
                <c:pt idx="1">
                  <c:v>7.3118457335173302E-3</c:v>
                </c:pt>
                <c:pt idx="2">
                  <c:v>9.1405171704615003E-4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D8-4028-8589-A23973A8E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868248"/>
        <c:axId val="372865624"/>
      </c:barChart>
      <c:catAx>
        <c:axId val="37286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865624"/>
        <c:crosses val="autoZero"/>
        <c:auto val="1"/>
        <c:lblAlgn val="ctr"/>
        <c:lblOffset val="100"/>
        <c:noMultiLvlLbl val="0"/>
      </c:catAx>
      <c:valAx>
        <c:axId val="372865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86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 Herramientas Argentina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77</c:v>
                </c:pt>
                <c:pt idx="1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78-4614-A4B1-95A944AC01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 Herramientas Argentina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78-4614-A4B1-95A944AC01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 Herramientas Argentina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78-4614-A4B1-95A944AC01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 Herramientas Argentina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78-4614-A4B1-95A944AC01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 Herramientas Argentina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F78-4614-A4B1-95A944AC01C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 Herramientas Argentina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F78-4614-A4B1-95A944AC01C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 Herramientas Argentina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10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F78-4614-A4B1-95A944AC01C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 Herramientas Argentina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12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F78-4614-A4B1-95A944AC01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2867920"/>
        <c:axId val="372866608"/>
      </c:barChart>
      <c:catAx>
        <c:axId val="37286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866608"/>
        <c:crosses val="autoZero"/>
        <c:auto val="1"/>
        <c:lblAlgn val="ctr"/>
        <c:lblOffset val="100"/>
        <c:noMultiLvlLbl val="0"/>
      </c:catAx>
      <c:valAx>
        <c:axId val="37286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86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E1-41BA-B2D6-D53FAA0D1F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 Herramientas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E1-41BA-B2D6-D53FAA0D1F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863656"/>
        <c:axId val="372864640"/>
      </c:barChart>
      <c:catAx>
        <c:axId val="372863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864640"/>
        <c:crosses val="autoZero"/>
        <c:auto val="1"/>
        <c:lblAlgn val="ctr"/>
        <c:lblOffset val="100"/>
        <c:noMultiLvlLbl val="0"/>
      </c:catAx>
      <c:valAx>
        <c:axId val="37286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86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16-44E1-8922-F9D69150A3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 Herramientas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16-44E1-8922-F9D69150A3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662736"/>
        <c:axId val="379663720"/>
      </c:barChart>
      <c:catAx>
        <c:axId val="37966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663720"/>
        <c:crosses val="autoZero"/>
        <c:auto val="1"/>
        <c:lblAlgn val="ctr"/>
        <c:lblOffset val="100"/>
        <c:noMultiLvlLbl val="0"/>
      </c:catAx>
      <c:valAx>
        <c:axId val="37966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66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0A30A-2C79-4D5C-BD40-84F8C9CD22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7D5665-0809-457E-B2B1-3945ACED85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89234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4C55A-9952-4E63-BAF0-EFE55C21E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MYH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65CE3C-C481-4D6C-B2A0-CD6BEEB9A4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2770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67848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01984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33674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0748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30006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51268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55705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57091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02708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8803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16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Lusqtoff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435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Gamma Herramientas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995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59C52-57EB-4B09-831F-B073BFF46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444697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93F57-A8F3-4E64-81EB-A908D9BB6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CF3A6D-60D5-45D9-AD32-28211E00E0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733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58F62-C96B-4F52-A739-7C427A9CD1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44879-D228-4257-B4BA-2057F5C74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998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CF367-E217-4181-A9B3-5AAF6D64E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95EFA4-D2C7-4C90-BCB5-577AAFD17A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5518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96C52-5028-4566-9785-7E23D3A038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8C072-8685-4641-8551-B11A80CC6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962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81778-8108-417D-80B8-E4CD12426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ABE2D6-98F0-46CB-B94F-EC437A5068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80168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DC1CB-911F-424E-B6A2-DDD42C41C3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708E8-D1B5-4B67-86D3-5E2DDFD01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982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42B82-3522-4F32-83FD-DDF4E44BF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AC4558-7576-4B3C-8BB4-C7F8DAAC30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378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F9B405-0013-4DDE-A25F-549E335983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F70D4-3AE1-47E2-A9A1-E1980586A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773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1A165-CE94-49B3-8196-62F099C05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ADC731-6FC7-43F3-A106-F89DAA3B79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9716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BCA4E0-8AB4-4D4F-9DEA-4E9882455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2D3F3-17B8-4F56-833E-BAD6D96F1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1C6EF-4D0B-457A-8911-9C1E6D069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MYH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523CC7-EB36-499D-A032-2CE49A4B88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8090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70597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0586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8459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0299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6773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8813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4171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157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Lusqtoff - 2020-11-25 19:25:07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✅ Belleza de camioneta de @tcpickup_ok al mando de Nicolás Trosset 🏁🙌 ¡Muchos éxitos para este fin de semana!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19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Lusqtoff - 2020-11-26 15:16:23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#Recomendado 📣 Los grosos de Locos X el Asado se reunieron con otros grandes amigos: Fuegos-JL y salió el armado de una parrilla 😎 ¡Una locura!  ¿Saldrá bien? Quédense para ver como sale y el bautismo que le dan 🙌 ¡Gracias Fuegos por elegirnos!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131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Lusqtoff - 2020-11-30 16:33:25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#Review 🔥 ¡Conocé nuestra pistola de calor! 🔥 Te mostramos un recorrido por los modos de uso y accesorios con nuestro instructor Ezequiel Soria 💪 ¡Encontrala en ferreterías de todo el pais y potenciá tus proyectos!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671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Gamma Herramientas Argentina - 2020-11-27 00:11:00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🔜 Se viene el #BlackFriday en #Gamma. Quadate atento a los descuentos que tenemos en nuestra tienda oficial 💣💣 https://bit.ly/GammaBlackFriday
.
.
#Gammaherramientas #HerramientasElectricas #GammaMaquinas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068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CD02A-B8FB-437A-A3B2-5984A644A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4289831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209C-3E53-4DE3-8607-6AF7499B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MYH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E76EA1-7EE3-4B50-8076-FB13326183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8655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63548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3028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7061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9117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920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0141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813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18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Gamma Herramientas Argentina - 2020-11-26 00:15:00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Seguimos con el Especial Soldadoras!!
⚡⚡Aprovecha el DESCUENTO que te ofrecemos en Soldadoras #Gamma y hace realidad tus proyectos!!
Mira toda nuestra línea de soldadoras aquí: https://bit.ly/OfertasSoldadoras
.
#Soldadoras #GammaMaquinas #GammaHerramientas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94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Gamma Herramientas Argentina - 2020-11-30 22:52:00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Recibí tu equipo funcionando y asesorado por profesionales!!✊🏻⚠️
Recordá que para todos nuestros productos a explosión, podés realizar la PRIMER PUESTA en MARCHA en forma gratuita en nuestros servicios técnicos autorizados.
Consultá por el más cercano en nuestra web: https://goo.gl/tVLKUq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799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A2ABC-934A-4A94-ABAC-3AD0FE340A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3534067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D2EA9-D408-4EFE-8967-3BD51AA31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MYH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6E026E-B58A-479F-AB62-F08A2EF2D4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1923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36951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0000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3696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129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144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399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2853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690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Gamma Herramientas Argentina - 2020-11-27 22:28:00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Llegó el BlackFriday a #Gamma  💣💣 Aprovecha los descuentos en nuestras máquinas seleccionadas! Mira todas las disponibles en nuestra web https://bit.ly/GammaBlackFriday
.
#Gammaherramientas #HerramientasElectricas #GammaMaquinas #Soldadoras #Desmalezadora #jardin #bordeadora #cortadoradecesped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401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Gamma Herramientas Argentina - 2020-11-25 22:35:00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Armado de Podador de altura 450 W - G1852
Mira el video para ver cómo acoplar su guía y cuchillas de la manera correcta. Te mostramos también, sus diferentes posiciones de corte, funcionamiento de empuñadura articulable y barral extensible!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4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099BA-81CC-44D1-AA01-4308C7656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3596819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B8F11-D932-4723-9446-4B15A0181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1F8FA7-A4AE-486A-9E72-35168D4AD8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6940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73D33-D891-4E6B-80ED-1786D7EE1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1108C-9823-4581-9E4E-C188A9EA5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83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83C2C-05F9-40EA-A494-6D25A7F49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D75813-50BA-4479-AD0D-7E9DA5A24B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0530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0F833-B60A-482B-90FC-AE4E9F9EE8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270AC6-B016-4703-907F-2B55D5936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834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A57F3-2104-4251-9B9D-5525138AF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9DA187-9AFC-45D4-B879-B56D3BAB43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0063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EEA5E-2A06-49E0-A6F6-9E8BC2629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EAE60-C9C2-4631-9D88-819F328E7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346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ED833-563A-49AD-AE65-21E93E4ED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3673E3-A523-4764-915B-172C36DFBB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9166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1812E-692B-4865-841E-A044468C3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99A20-9FE0-4D9C-88FD-9E5BD4656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0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35DAA-BFA6-4B03-9B5B-F039264D5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B132D0-3C6B-4969-8367-F224BAD972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9820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F59F0-1774-4105-93C9-D69E5B007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80F22-A386-4D74-A32D-3AC74EDD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933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6702A-CF05-4B2E-B8E7-B2FF7B8CA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C38086-F6FA-4E87-89C0-50E9592397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417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1EC3E-4B4B-4ED3-8ABE-D42D66358E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E8E1C-A0BC-47CE-B4F0-C8F555117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411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2F721-0ADD-42E9-89D5-F0E1D2C6C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3761B9-8CB4-47B4-83D1-96C0BD3D17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190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77BE8-4365-4134-BE45-A46F30DFCF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1AA38-5BDA-475A-BA96-8885A98C5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72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4298-AD4C-4492-9A9C-CD6A915B0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4BA01D-A94C-44A8-B193-21BC7C9DCE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3747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FF4B9-E0F8-43BF-9B85-E00012E97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666F4-0AFD-4244-9E68-FE76D6010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780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F1F47-4845-4C56-A8C7-EFCD6CF00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6471C2-D3AD-4E26-A665-C3CFCDBB66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3463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02E83-B88A-424B-A8DC-79817BA8B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DD628-153F-404F-8B8D-8E6577B24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912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F8275-9442-4B95-A677-C2796718D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MYH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64580D-A48D-4056-B1ED-D84E4108B5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0299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504815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38296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288341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875999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675472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30849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28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#Recomendado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7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204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#BlackFriday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81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#GammaHerramientas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56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727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#GammaMaquinas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672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#Gammaherramientas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279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#HerramientasElectricas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779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#Soldadoras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450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#Desmalezadora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310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8B95B-0705-45D2-8DB0-683DEBBDB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9425070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69A3E-DF47-4121-BB3F-0532465B7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MYH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1C239E-7205-4205-8244-7BD2E7F918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6542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880913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711976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715379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599559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740891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15997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69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#jardin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583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#bordeadora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23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#cortadoradecesped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708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A7CAA-D044-47AE-AEFF-7C6D29FAE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3116590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937C5-61BD-48A8-A3EA-E8A4DE67A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By Weekday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49C2A0-8FF5-43A3-9EC4-BD713D1013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6948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19415-ED2C-45AD-8AB2-0E00A49B9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14384-5DD0-4B32-ACA7-0DF25A39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6173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554</Words>
  <Application>Microsoft Office PowerPoint</Application>
  <PresentationFormat>On-screen Show (4:3)</PresentationFormat>
  <Paragraphs>256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Facebook</vt:lpstr>
      <vt:lpstr>Facebook Key Metrics Table | MYH</vt:lpstr>
      <vt:lpstr>Facebook Fans Total | MYH</vt:lpstr>
      <vt:lpstr>Facebook Key Metrics Radar | MYH</vt:lpstr>
      <vt:lpstr>Facebook Interaction Rate | MYH</vt:lpstr>
      <vt:lpstr>Facebook Fans Change Per Weekday | MYH</vt:lpstr>
      <vt:lpstr>Facebook Fans Change | MYH</vt:lpstr>
      <vt:lpstr>Facebook Own Posts Table | MYH - 1 of 3</vt:lpstr>
      <vt:lpstr>Facebook Own Posts Table | MYH - 2 of 3</vt:lpstr>
      <vt:lpstr>Facebook Own Posts Table | MYH - 3 of 3</vt:lpstr>
      <vt:lpstr>Facebook Own Posts | MYH</vt:lpstr>
      <vt:lpstr>Facebook Own Posts By Weekday | MYH</vt:lpstr>
      <vt:lpstr>Facebook Interaction Rate By Weekday | MYH</vt:lpstr>
      <vt:lpstr>Facebook Post Type Distribution Per Profile | MYH</vt:lpstr>
      <vt:lpstr>Facebook Interaction Rate By Hour | MYH</vt:lpstr>
      <vt:lpstr>Facebook Own Posts By Hour | MYH</vt:lpstr>
      <vt:lpstr>Facebook Interaction Rate By Post Type | MYH</vt:lpstr>
      <vt:lpstr>Facebook Interactions Distribution | MYH</vt:lpstr>
      <vt:lpstr>Facebook Response Times | MYH</vt:lpstr>
      <vt:lpstr>Facebook Hashtag Detection | MYH - 1 of 2</vt:lpstr>
      <vt:lpstr>Facebook Hashtag Detection | MYH - 2 of 2</vt:lpstr>
      <vt:lpstr>Facebook User Questions By Weekday | MYH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Frederik Peiniger</dc:creator>
  <cp:lastModifiedBy>Frederik Peiniger</cp:lastModifiedBy>
  <cp:revision>1</cp:revision>
  <dcterms:created xsi:type="dcterms:W3CDTF">2020-12-01T10:41:04Z</dcterms:created>
  <dcterms:modified xsi:type="dcterms:W3CDTF">2020-12-01T10:41:39Z</dcterms:modified>
</cp:coreProperties>
</file>