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Sheet1!$B$2:$B$22</c:f>
              <c:numCache>
                <c:formatCode>General</c:formatCode>
                <c:ptCount val="21"/>
                <c:pt idx="0">
                  <c:v>1422278</c:v>
                </c:pt>
                <c:pt idx="1">
                  <c:v>1422252</c:v>
                </c:pt>
                <c:pt idx="2">
                  <c:v>1422208</c:v>
                </c:pt>
                <c:pt idx="3">
                  <c:v>1422163</c:v>
                </c:pt>
                <c:pt idx="4">
                  <c:v>1422134</c:v>
                </c:pt>
                <c:pt idx="5">
                  <c:v>1422122</c:v>
                </c:pt>
                <c:pt idx="6">
                  <c:v>1422022</c:v>
                </c:pt>
                <c:pt idx="7">
                  <c:v>1421960</c:v>
                </c:pt>
                <c:pt idx="8">
                  <c:v>1421943</c:v>
                </c:pt>
                <c:pt idx="9">
                  <c:v>1421776</c:v>
                </c:pt>
                <c:pt idx="10">
                  <c:v>1421738</c:v>
                </c:pt>
                <c:pt idx="11">
                  <c:v>1421691</c:v>
                </c:pt>
                <c:pt idx="12">
                  <c:v>1421646</c:v>
                </c:pt>
                <c:pt idx="13">
                  <c:v>1421596</c:v>
                </c:pt>
                <c:pt idx="14">
                  <c:v>1421483</c:v>
                </c:pt>
                <c:pt idx="15">
                  <c:v>1421428</c:v>
                </c:pt>
                <c:pt idx="16">
                  <c:v>1421420</c:v>
                </c:pt>
                <c:pt idx="17">
                  <c:v>1421403</c:v>
                </c:pt>
                <c:pt idx="18">
                  <c:v>1421347</c:v>
                </c:pt>
                <c:pt idx="19">
                  <c:v>1421320</c:v>
                </c:pt>
                <c:pt idx="20">
                  <c:v>1421292</c:v>
                </c:pt>
              </c:numCache>
            </c:numRef>
          </c:val>
          <c:smooth val="0"/>
          <c:extLst>
            <c:ext xmlns:c16="http://schemas.microsoft.com/office/drawing/2014/chart" uri="{C3380CC4-5D6E-409C-BE32-E72D297353CC}">
              <c16:uniqueId val="{00000000-9C21-411C-847C-02A3D7788742}"/>
            </c:ext>
          </c:extLst>
        </c:ser>
        <c:ser>
          <c:idx val="1"/>
          <c:order val="1"/>
          <c:tx>
            <c:strRef>
              <c:f>Sheet1!$C$1</c:f>
              <c:strCache>
                <c:ptCount val="1"/>
                <c:pt idx="0">
                  <c:v>Yo Dona</c:v>
                </c:pt>
              </c:strCache>
            </c:strRef>
          </c:tx>
          <c:spPr>
            <a:ln w="28575" cap="rnd">
              <a:solidFill>
                <a:schemeClr val="accent2"/>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Sheet1!$C$2:$C$22</c:f>
              <c:numCache>
                <c:formatCode>General</c:formatCode>
                <c:ptCount val="21"/>
                <c:pt idx="0">
                  <c:v>585112</c:v>
                </c:pt>
                <c:pt idx="1">
                  <c:v>585136</c:v>
                </c:pt>
                <c:pt idx="2">
                  <c:v>585147</c:v>
                </c:pt>
                <c:pt idx="3">
                  <c:v>585156</c:v>
                </c:pt>
                <c:pt idx="4">
                  <c:v>585156</c:v>
                </c:pt>
                <c:pt idx="5">
                  <c:v>585116</c:v>
                </c:pt>
                <c:pt idx="6">
                  <c:v>585080</c:v>
                </c:pt>
                <c:pt idx="7">
                  <c:v>585035</c:v>
                </c:pt>
                <c:pt idx="8">
                  <c:v>585020</c:v>
                </c:pt>
                <c:pt idx="9">
                  <c:v>584972</c:v>
                </c:pt>
                <c:pt idx="10">
                  <c:v>584939</c:v>
                </c:pt>
                <c:pt idx="11">
                  <c:v>584917</c:v>
                </c:pt>
                <c:pt idx="12">
                  <c:v>584899</c:v>
                </c:pt>
                <c:pt idx="13">
                  <c:v>584920</c:v>
                </c:pt>
                <c:pt idx="14">
                  <c:v>584972</c:v>
                </c:pt>
                <c:pt idx="15">
                  <c:v>584972</c:v>
                </c:pt>
                <c:pt idx="16">
                  <c:v>584969</c:v>
                </c:pt>
                <c:pt idx="17">
                  <c:v>584974</c:v>
                </c:pt>
                <c:pt idx="18">
                  <c:v>584960</c:v>
                </c:pt>
                <c:pt idx="19">
                  <c:v>584955</c:v>
                </c:pt>
                <c:pt idx="20">
                  <c:v>584966</c:v>
                </c:pt>
              </c:numCache>
            </c:numRef>
          </c:val>
          <c:smooth val="0"/>
          <c:extLst>
            <c:ext xmlns:c16="http://schemas.microsoft.com/office/drawing/2014/chart" uri="{C3380CC4-5D6E-409C-BE32-E72D297353CC}">
              <c16:uniqueId val="{00000001-9C21-411C-847C-02A3D7788742}"/>
            </c:ext>
          </c:extLst>
        </c:ser>
        <c:ser>
          <c:idx val="2"/>
          <c:order val="2"/>
          <c:tx>
            <c:strRef>
              <c:f>Sheet1!$D$1</c:f>
              <c:strCache>
                <c:ptCount val="1"/>
                <c:pt idx="0">
                  <c:v>S Moda</c:v>
                </c:pt>
              </c:strCache>
            </c:strRef>
          </c:tx>
          <c:spPr>
            <a:ln w="28575" cap="rnd">
              <a:solidFill>
                <a:schemeClr val="accent3"/>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Sheet1!$D$2:$D$22</c:f>
              <c:numCache>
                <c:formatCode>General</c:formatCode>
                <c:ptCount val="21"/>
                <c:pt idx="0">
                  <c:v>491513</c:v>
                </c:pt>
                <c:pt idx="1">
                  <c:v>491513</c:v>
                </c:pt>
                <c:pt idx="2">
                  <c:v>491497</c:v>
                </c:pt>
                <c:pt idx="3">
                  <c:v>491477</c:v>
                </c:pt>
                <c:pt idx="4">
                  <c:v>491470</c:v>
                </c:pt>
                <c:pt idx="5">
                  <c:v>491459</c:v>
                </c:pt>
                <c:pt idx="6">
                  <c:v>491424</c:v>
                </c:pt>
                <c:pt idx="7">
                  <c:v>491411</c:v>
                </c:pt>
                <c:pt idx="8">
                  <c:v>491401</c:v>
                </c:pt>
                <c:pt idx="9">
                  <c:v>491359</c:v>
                </c:pt>
                <c:pt idx="10">
                  <c:v>491368</c:v>
                </c:pt>
                <c:pt idx="11">
                  <c:v>491354</c:v>
                </c:pt>
                <c:pt idx="12">
                  <c:v>491352</c:v>
                </c:pt>
                <c:pt idx="13">
                  <c:v>491322</c:v>
                </c:pt>
                <c:pt idx="14">
                  <c:v>491298</c:v>
                </c:pt>
                <c:pt idx="15">
                  <c:v>491296</c:v>
                </c:pt>
                <c:pt idx="16">
                  <c:v>491277</c:v>
                </c:pt>
                <c:pt idx="17">
                  <c:v>491254</c:v>
                </c:pt>
                <c:pt idx="18">
                  <c:v>491229</c:v>
                </c:pt>
                <c:pt idx="19">
                  <c:v>491212</c:v>
                </c:pt>
                <c:pt idx="20">
                  <c:v>491188</c:v>
                </c:pt>
              </c:numCache>
            </c:numRef>
          </c:val>
          <c:smooth val="0"/>
          <c:extLst>
            <c:ext xmlns:c16="http://schemas.microsoft.com/office/drawing/2014/chart" uri="{C3380CC4-5D6E-409C-BE32-E72D297353CC}">
              <c16:uniqueId val="{00000002-9C21-411C-847C-02A3D7788742}"/>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Sheet1!$E$2:$E$22</c:f>
              <c:numCache>
                <c:formatCode>General</c:formatCode>
                <c:ptCount val="21"/>
                <c:pt idx="0">
                  <c:v>4079468</c:v>
                </c:pt>
                <c:pt idx="1">
                  <c:v>4079522</c:v>
                </c:pt>
                <c:pt idx="2">
                  <c:v>4079579</c:v>
                </c:pt>
                <c:pt idx="3">
                  <c:v>4079653</c:v>
                </c:pt>
                <c:pt idx="4">
                  <c:v>4079787</c:v>
                </c:pt>
                <c:pt idx="5">
                  <c:v>4079870</c:v>
                </c:pt>
                <c:pt idx="6">
                  <c:v>4079874</c:v>
                </c:pt>
                <c:pt idx="7">
                  <c:v>4079848</c:v>
                </c:pt>
                <c:pt idx="8">
                  <c:v>4079838</c:v>
                </c:pt>
                <c:pt idx="9">
                  <c:v>4079566</c:v>
                </c:pt>
                <c:pt idx="10">
                  <c:v>4079543</c:v>
                </c:pt>
                <c:pt idx="11">
                  <c:v>4079510</c:v>
                </c:pt>
                <c:pt idx="12">
                  <c:v>4079488</c:v>
                </c:pt>
                <c:pt idx="13">
                  <c:v>4079439</c:v>
                </c:pt>
                <c:pt idx="14">
                  <c:v>4079398</c:v>
                </c:pt>
                <c:pt idx="15">
                  <c:v>4078759</c:v>
                </c:pt>
                <c:pt idx="16">
                  <c:v>4078686</c:v>
                </c:pt>
                <c:pt idx="17">
                  <c:v>4078637</c:v>
                </c:pt>
                <c:pt idx="18">
                  <c:v>4078567</c:v>
                </c:pt>
                <c:pt idx="19">
                  <c:v>4078533</c:v>
                </c:pt>
                <c:pt idx="20">
                  <c:v>4078523</c:v>
                </c:pt>
              </c:numCache>
            </c:numRef>
          </c:val>
          <c:smooth val="0"/>
          <c:extLst>
            <c:ext xmlns:c16="http://schemas.microsoft.com/office/drawing/2014/chart" uri="{C3380CC4-5D6E-409C-BE32-E72D297353CC}">
              <c16:uniqueId val="{00000003-9C21-411C-847C-02A3D7788742}"/>
            </c:ext>
          </c:extLst>
        </c:ser>
        <c:ser>
          <c:idx val="4"/>
          <c:order val="4"/>
          <c:tx>
            <c:strRef>
              <c:f>Sheet1!$F$1</c:f>
              <c:strCache>
                <c:ptCount val="1"/>
                <c:pt idx="0">
                  <c:v>ELLE España</c:v>
                </c:pt>
              </c:strCache>
            </c:strRef>
          </c:tx>
          <c:spPr>
            <a:ln w="28575" cap="rnd">
              <a:solidFill>
                <a:schemeClr val="accent5"/>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Sheet1!$F$2:$F$22</c:f>
              <c:numCache>
                <c:formatCode>General</c:formatCode>
                <c:ptCount val="21"/>
                <c:pt idx="0">
                  <c:v>1762068</c:v>
                </c:pt>
                <c:pt idx="1">
                  <c:v>1762045</c:v>
                </c:pt>
                <c:pt idx="2">
                  <c:v>1762038</c:v>
                </c:pt>
                <c:pt idx="3">
                  <c:v>1761991</c:v>
                </c:pt>
                <c:pt idx="4">
                  <c:v>1761988</c:v>
                </c:pt>
                <c:pt idx="5">
                  <c:v>1761948</c:v>
                </c:pt>
                <c:pt idx="6">
                  <c:v>1761882</c:v>
                </c:pt>
                <c:pt idx="7">
                  <c:v>1761867</c:v>
                </c:pt>
                <c:pt idx="8">
                  <c:v>1761864</c:v>
                </c:pt>
                <c:pt idx="9">
                  <c:v>1761724</c:v>
                </c:pt>
                <c:pt idx="10">
                  <c:v>1761714</c:v>
                </c:pt>
                <c:pt idx="11">
                  <c:v>1761661</c:v>
                </c:pt>
                <c:pt idx="12">
                  <c:v>1761640</c:v>
                </c:pt>
                <c:pt idx="13">
                  <c:v>1761631</c:v>
                </c:pt>
                <c:pt idx="14">
                  <c:v>1761423</c:v>
                </c:pt>
                <c:pt idx="15">
                  <c:v>1761399</c:v>
                </c:pt>
                <c:pt idx="16">
                  <c:v>1761358</c:v>
                </c:pt>
                <c:pt idx="17">
                  <c:v>1761325</c:v>
                </c:pt>
                <c:pt idx="18">
                  <c:v>1761287</c:v>
                </c:pt>
                <c:pt idx="19">
                  <c:v>1761241</c:v>
                </c:pt>
                <c:pt idx="20">
                  <c:v>1761220</c:v>
                </c:pt>
              </c:numCache>
            </c:numRef>
          </c:val>
          <c:smooth val="0"/>
          <c:extLst>
            <c:ext xmlns:c16="http://schemas.microsoft.com/office/drawing/2014/chart" uri="{C3380CC4-5D6E-409C-BE32-E72D297353CC}">
              <c16:uniqueId val="{00000004-9C21-411C-847C-02A3D7788742}"/>
            </c:ext>
          </c:extLst>
        </c:ser>
        <c:ser>
          <c:idx val="5"/>
          <c:order val="5"/>
          <c:tx>
            <c:strRef>
              <c:f>Sheet1!$G$1</c:f>
              <c:strCache>
                <c:ptCount val="1"/>
                <c:pt idx="0">
                  <c:v>Vogue España</c:v>
                </c:pt>
              </c:strCache>
            </c:strRef>
          </c:tx>
          <c:spPr>
            <a:ln w="28575" cap="rnd">
              <a:solidFill>
                <a:schemeClr val="accent6"/>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Sheet1!$G$2:$G$22</c:f>
              <c:numCache>
                <c:formatCode>General</c:formatCode>
                <c:ptCount val="21"/>
                <c:pt idx="0">
                  <c:v>2656235</c:v>
                </c:pt>
                <c:pt idx="1">
                  <c:v>2656607</c:v>
                </c:pt>
                <c:pt idx="2">
                  <c:v>2656909</c:v>
                </c:pt>
                <c:pt idx="3">
                  <c:v>2657191</c:v>
                </c:pt>
                <c:pt idx="4">
                  <c:v>2657473</c:v>
                </c:pt>
                <c:pt idx="5">
                  <c:v>2657720</c:v>
                </c:pt>
                <c:pt idx="6">
                  <c:v>2657889</c:v>
                </c:pt>
                <c:pt idx="7">
                  <c:v>2658013</c:v>
                </c:pt>
                <c:pt idx="8">
                  <c:v>2658230</c:v>
                </c:pt>
                <c:pt idx="9">
                  <c:v>2658284</c:v>
                </c:pt>
                <c:pt idx="10">
                  <c:v>2658687</c:v>
                </c:pt>
                <c:pt idx="11">
                  <c:v>2659058</c:v>
                </c:pt>
                <c:pt idx="12">
                  <c:v>2659264</c:v>
                </c:pt>
                <c:pt idx="13">
                  <c:v>2659544</c:v>
                </c:pt>
                <c:pt idx="14">
                  <c:v>2659668</c:v>
                </c:pt>
                <c:pt idx="15">
                  <c:v>2659964</c:v>
                </c:pt>
                <c:pt idx="16">
                  <c:v>2660240</c:v>
                </c:pt>
                <c:pt idx="17">
                  <c:v>2660445</c:v>
                </c:pt>
                <c:pt idx="18">
                  <c:v>2660646</c:v>
                </c:pt>
                <c:pt idx="19">
                  <c:v>2660917</c:v>
                </c:pt>
                <c:pt idx="20">
                  <c:v>2661148</c:v>
                </c:pt>
              </c:numCache>
            </c:numRef>
          </c:val>
          <c:smooth val="0"/>
          <c:extLst>
            <c:ext xmlns:c16="http://schemas.microsoft.com/office/drawing/2014/chart" uri="{C3380CC4-5D6E-409C-BE32-E72D297353CC}">
              <c16:uniqueId val="{00000005-9C21-411C-847C-02A3D7788742}"/>
            </c:ext>
          </c:extLst>
        </c:ser>
        <c:ser>
          <c:idx val="6"/>
          <c:order val="6"/>
          <c:tx>
            <c:strRef>
              <c:f>Sheet1!$H$1</c:f>
              <c:strCache>
                <c:ptCount val="1"/>
                <c:pt idx="0">
                  <c:v>Glamour España</c:v>
                </c:pt>
              </c:strCache>
            </c:strRef>
          </c:tx>
          <c:spPr>
            <a:ln w="28575" cap="rnd">
              <a:solidFill>
                <a:schemeClr val="accent1">
                  <a:lumMod val="60000"/>
                </a:schemeClr>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Sheet1!$H$2:$H$22</c:f>
              <c:numCache>
                <c:formatCode>General</c:formatCode>
                <c:ptCount val="21"/>
                <c:pt idx="0">
                  <c:v>1743238</c:v>
                </c:pt>
                <c:pt idx="1">
                  <c:v>1743349</c:v>
                </c:pt>
                <c:pt idx="2">
                  <c:v>1743572</c:v>
                </c:pt>
                <c:pt idx="3">
                  <c:v>1743735</c:v>
                </c:pt>
                <c:pt idx="4">
                  <c:v>1743872</c:v>
                </c:pt>
                <c:pt idx="5">
                  <c:v>1743881</c:v>
                </c:pt>
                <c:pt idx="6">
                  <c:v>1743869</c:v>
                </c:pt>
                <c:pt idx="7">
                  <c:v>1743832</c:v>
                </c:pt>
                <c:pt idx="8">
                  <c:v>1743799</c:v>
                </c:pt>
                <c:pt idx="9">
                  <c:v>1743614</c:v>
                </c:pt>
                <c:pt idx="10">
                  <c:v>1743566</c:v>
                </c:pt>
                <c:pt idx="11">
                  <c:v>1743602</c:v>
                </c:pt>
                <c:pt idx="12">
                  <c:v>1743632</c:v>
                </c:pt>
                <c:pt idx="13">
                  <c:v>1743684</c:v>
                </c:pt>
                <c:pt idx="14">
                  <c:v>1743495</c:v>
                </c:pt>
                <c:pt idx="15">
                  <c:v>1743506</c:v>
                </c:pt>
                <c:pt idx="16">
                  <c:v>1743532</c:v>
                </c:pt>
                <c:pt idx="17">
                  <c:v>1743543</c:v>
                </c:pt>
                <c:pt idx="18">
                  <c:v>1743537</c:v>
                </c:pt>
                <c:pt idx="19">
                  <c:v>1743558</c:v>
                </c:pt>
                <c:pt idx="20">
                  <c:v>1743605</c:v>
                </c:pt>
              </c:numCache>
            </c:numRef>
          </c:val>
          <c:smooth val="0"/>
          <c:extLst>
            <c:ext xmlns:c16="http://schemas.microsoft.com/office/drawing/2014/chart" uri="{C3380CC4-5D6E-409C-BE32-E72D297353CC}">
              <c16:uniqueId val="{00000006-9C21-411C-847C-02A3D7788742}"/>
            </c:ext>
          </c:extLst>
        </c:ser>
        <c:dLbls>
          <c:showLegendKey val="0"/>
          <c:showVal val="0"/>
          <c:showCatName val="0"/>
          <c:showSerName val="0"/>
          <c:showPercent val="0"/>
          <c:showBubbleSize val="0"/>
        </c:dLbls>
        <c:smooth val="0"/>
        <c:axId val="338274448"/>
        <c:axId val="338271824"/>
      </c:lineChart>
      <c:dateAx>
        <c:axId val="338274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71824"/>
        <c:crosses val="autoZero"/>
        <c:auto val="1"/>
        <c:lblOffset val="100"/>
        <c:baseTimeUnit val="days"/>
      </c:dateAx>
      <c:valAx>
        <c:axId val="33827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7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Sheet1!$B$2:$B$22</c:f>
              <c:numCache>
                <c:formatCode>General</c:formatCode>
                <c:ptCount val="21"/>
                <c:pt idx="0">
                  <c:v>-45</c:v>
                </c:pt>
                <c:pt idx="1">
                  <c:v>-26</c:v>
                </c:pt>
                <c:pt idx="2">
                  <c:v>-44</c:v>
                </c:pt>
                <c:pt idx="3">
                  <c:v>-45</c:v>
                </c:pt>
                <c:pt idx="4">
                  <c:v>-29</c:v>
                </c:pt>
                <c:pt idx="5">
                  <c:v>-12</c:v>
                </c:pt>
                <c:pt idx="6">
                  <c:v>-100</c:v>
                </c:pt>
                <c:pt idx="7">
                  <c:v>-62</c:v>
                </c:pt>
                <c:pt idx="8">
                  <c:v>-17</c:v>
                </c:pt>
                <c:pt idx="9">
                  <c:v>-167</c:v>
                </c:pt>
                <c:pt idx="10">
                  <c:v>-38</c:v>
                </c:pt>
                <c:pt idx="11">
                  <c:v>-47</c:v>
                </c:pt>
                <c:pt idx="12">
                  <c:v>-45</c:v>
                </c:pt>
                <c:pt idx="13">
                  <c:v>-50</c:v>
                </c:pt>
                <c:pt idx="14">
                  <c:v>-113</c:v>
                </c:pt>
                <c:pt idx="15">
                  <c:v>-55</c:v>
                </c:pt>
                <c:pt idx="16">
                  <c:v>-8</c:v>
                </c:pt>
                <c:pt idx="17">
                  <c:v>-17</c:v>
                </c:pt>
                <c:pt idx="18">
                  <c:v>-56</c:v>
                </c:pt>
                <c:pt idx="19">
                  <c:v>-27</c:v>
                </c:pt>
                <c:pt idx="20">
                  <c:v>-28</c:v>
                </c:pt>
              </c:numCache>
            </c:numRef>
          </c:val>
          <c:smooth val="0"/>
          <c:extLst>
            <c:ext xmlns:c16="http://schemas.microsoft.com/office/drawing/2014/chart" uri="{C3380CC4-5D6E-409C-BE32-E72D297353CC}">
              <c16:uniqueId val="{00000000-C0BD-400E-B1AB-91535E47F0E1}"/>
            </c:ext>
          </c:extLst>
        </c:ser>
        <c:ser>
          <c:idx val="1"/>
          <c:order val="1"/>
          <c:tx>
            <c:strRef>
              <c:f>Sheet1!$C$1</c:f>
              <c:strCache>
                <c:ptCount val="1"/>
                <c:pt idx="0">
                  <c:v>Yo Dona</c:v>
                </c:pt>
              </c:strCache>
            </c:strRef>
          </c:tx>
          <c:spPr>
            <a:ln w="28575" cap="rnd">
              <a:solidFill>
                <a:schemeClr val="accent2"/>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Sheet1!$C$2:$C$22</c:f>
              <c:numCache>
                <c:formatCode>General</c:formatCode>
                <c:ptCount val="21"/>
                <c:pt idx="0">
                  <c:v>73</c:v>
                </c:pt>
                <c:pt idx="1">
                  <c:v>24</c:v>
                </c:pt>
                <c:pt idx="2">
                  <c:v>11</c:v>
                </c:pt>
                <c:pt idx="3">
                  <c:v>9</c:v>
                </c:pt>
                <c:pt idx="4">
                  <c:v>0</c:v>
                </c:pt>
                <c:pt idx="5">
                  <c:v>-40</c:v>
                </c:pt>
                <c:pt idx="6">
                  <c:v>-36</c:v>
                </c:pt>
                <c:pt idx="7">
                  <c:v>-45</c:v>
                </c:pt>
                <c:pt idx="8">
                  <c:v>-15</c:v>
                </c:pt>
                <c:pt idx="9">
                  <c:v>-48</c:v>
                </c:pt>
                <c:pt idx="10">
                  <c:v>-33</c:v>
                </c:pt>
                <c:pt idx="11">
                  <c:v>-22</c:v>
                </c:pt>
                <c:pt idx="12">
                  <c:v>-18</c:v>
                </c:pt>
                <c:pt idx="13">
                  <c:v>21</c:v>
                </c:pt>
                <c:pt idx="14">
                  <c:v>52</c:v>
                </c:pt>
                <c:pt idx="15">
                  <c:v>0</c:v>
                </c:pt>
                <c:pt idx="16">
                  <c:v>-3</c:v>
                </c:pt>
                <c:pt idx="17">
                  <c:v>5</c:v>
                </c:pt>
                <c:pt idx="18">
                  <c:v>-14</c:v>
                </c:pt>
                <c:pt idx="19">
                  <c:v>-5</c:v>
                </c:pt>
                <c:pt idx="20">
                  <c:v>11</c:v>
                </c:pt>
              </c:numCache>
            </c:numRef>
          </c:val>
          <c:smooth val="0"/>
          <c:extLst>
            <c:ext xmlns:c16="http://schemas.microsoft.com/office/drawing/2014/chart" uri="{C3380CC4-5D6E-409C-BE32-E72D297353CC}">
              <c16:uniqueId val="{00000001-C0BD-400E-B1AB-91535E47F0E1}"/>
            </c:ext>
          </c:extLst>
        </c:ser>
        <c:ser>
          <c:idx val="2"/>
          <c:order val="2"/>
          <c:tx>
            <c:strRef>
              <c:f>Sheet1!$D$1</c:f>
              <c:strCache>
                <c:ptCount val="1"/>
                <c:pt idx="0">
                  <c:v>S Moda</c:v>
                </c:pt>
              </c:strCache>
            </c:strRef>
          </c:tx>
          <c:spPr>
            <a:ln w="28575" cap="rnd">
              <a:solidFill>
                <a:schemeClr val="accent3"/>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Sheet1!$D$2:$D$22</c:f>
              <c:numCache>
                <c:formatCode>General</c:formatCode>
                <c:ptCount val="21"/>
                <c:pt idx="0">
                  <c:v>-17</c:v>
                </c:pt>
                <c:pt idx="1">
                  <c:v>0</c:v>
                </c:pt>
                <c:pt idx="2">
                  <c:v>-16</c:v>
                </c:pt>
                <c:pt idx="3">
                  <c:v>-20</c:v>
                </c:pt>
                <c:pt idx="4">
                  <c:v>-7</c:v>
                </c:pt>
                <c:pt idx="5">
                  <c:v>-11</c:v>
                </c:pt>
                <c:pt idx="6">
                  <c:v>-35</c:v>
                </c:pt>
                <c:pt idx="7">
                  <c:v>-13</c:v>
                </c:pt>
                <c:pt idx="8">
                  <c:v>-10</c:v>
                </c:pt>
                <c:pt idx="9">
                  <c:v>-42</c:v>
                </c:pt>
                <c:pt idx="10">
                  <c:v>9</c:v>
                </c:pt>
                <c:pt idx="11">
                  <c:v>-14</c:v>
                </c:pt>
                <c:pt idx="12">
                  <c:v>-2</c:v>
                </c:pt>
                <c:pt idx="13">
                  <c:v>-30</c:v>
                </c:pt>
                <c:pt idx="14">
                  <c:v>-24</c:v>
                </c:pt>
                <c:pt idx="15">
                  <c:v>-2</c:v>
                </c:pt>
                <c:pt idx="16">
                  <c:v>-19</c:v>
                </c:pt>
                <c:pt idx="17">
                  <c:v>-23</c:v>
                </c:pt>
                <c:pt idx="18">
                  <c:v>-25</c:v>
                </c:pt>
                <c:pt idx="19">
                  <c:v>-17</c:v>
                </c:pt>
                <c:pt idx="20">
                  <c:v>-24</c:v>
                </c:pt>
              </c:numCache>
            </c:numRef>
          </c:val>
          <c:smooth val="0"/>
          <c:extLst>
            <c:ext xmlns:c16="http://schemas.microsoft.com/office/drawing/2014/chart" uri="{C3380CC4-5D6E-409C-BE32-E72D297353CC}">
              <c16:uniqueId val="{00000002-C0BD-400E-B1AB-91535E47F0E1}"/>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Sheet1!$E$2:$E$22</c:f>
              <c:numCache>
                <c:formatCode>General</c:formatCode>
                <c:ptCount val="21"/>
                <c:pt idx="0">
                  <c:v>-56</c:v>
                </c:pt>
                <c:pt idx="1">
                  <c:v>54</c:v>
                </c:pt>
                <c:pt idx="2">
                  <c:v>57</c:v>
                </c:pt>
                <c:pt idx="3">
                  <c:v>74</c:v>
                </c:pt>
                <c:pt idx="4">
                  <c:v>134</c:v>
                </c:pt>
                <c:pt idx="5">
                  <c:v>83</c:v>
                </c:pt>
                <c:pt idx="6">
                  <c:v>4</c:v>
                </c:pt>
                <c:pt idx="7">
                  <c:v>-26</c:v>
                </c:pt>
                <c:pt idx="8">
                  <c:v>-10</c:v>
                </c:pt>
                <c:pt idx="9">
                  <c:v>-272</c:v>
                </c:pt>
                <c:pt idx="10">
                  <c:v>-23</c:v>
                </c:pt>
                <c:pt idx="11">
                  <c:v>-33</c:v>
                </c:pt>
                <c:pt idx="12">
                  <c:v>-22</c:v>
                </c:pt>
                <c:pt idx="13">
                  <c:v>-49</c:v>
                </c:pt>
                <c:pt idx="14">
                  <c:v>-41</c:v>
                </c:pt>
                <c:pt idx="15">
                  <c:v>-639</c:v>
                </c:pt>
                <c:pt idx="16">
                  <c:v>-73</c:v>
                </c:pt>
                <c:pt idx="17">
                  <c:v>-49</c:v>
                </c:pt>
                <c:pt idx="18">
                  <c:v>-70</c:v>
                </c:pt>
                <c:pt idx="19">
                  <c:v>-34</c:v>
                </c:pt>
                <c:pt idx="20">
                  <c:v>-10</c:v>
                </c:pt>
              </c:numCache>
            </c:numRef>
          </c:val>
          <c:smooth val="0"/>
          <c:extLst>
            <c:ext xmlns:c16="http://schemas.microsoft.com/office/drawing/2014/chart" uri="{C3380CC4-5D6E-409C-BE32-E72D297353CC}">
              <c16:uniqueId val="{00000003-C0BD-400E-B1AB-91535E47F0E1}"/>
            </c:ext>
          </c:extLst>
        </c:ser>
        <c:ser>
          <c:idx val="4"/>
          <c:order val="4"/>
          <c:tx>
            <c:strRef>
              <c:f>Sheet1!$F$1</c:f>
              <c:strCache>
                <c:ptCount val="1"/>
                <c:pt idx="0">
                  <c:v>ELLE España</c:v>
                </c:pt>
              </c:strCache>
            </c:strRef>
          </c:tx>
          <c:spPr>
            <a:ln w="28575" cap="rnd">
              <a:solidFill>
                <a:schemeClr val="accent5"/>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Sheet1!$F$2:$F$22</c:f>
              <c:numCache>
                <c:formatCode>General</c:formatCode>
                <c:ptCount val="21"/>
                <c:pt idx="0">
                  <c:v>-15</c:v>
                </c:pt>
                <c:pt idx="1">
                  <c:v>-23</c:v>
                </c:pt>
                <c:pt idx="2">
                  <c:v>-7</c:v>
                </c:pt>
                <c:pt idx="3">
                  <c:v>-47</c:v>
                </c:pt>
                <c:pt idx="4">
                  <c:v>-3</c:v>
                </c:pt>
                <c:pt idx="5">
                  <c:v>-40</c:v>
                </c:pt>
                <c:pt idx="6">
                  <c:v>-66</c:v>
                </c:pt>
                <c:pt idx="7">
                  <c:v>-15</c:v>
                </c:pt>
                <c:pt idx="8">
                  <c:v>-3</c:v>
                </c:pt>
                <c:pt idx="9">
                  <c:v>-140</c:v>
                </c:pt>
                <c:pt idx="10">
                  <c:v>-10</c:v>
                </c:pt>
                <c:pt idx="11">
                  <c:v>-53</c:v>
                </c:pt>
                <c:pt idx="12">
                  <c:v>-21</c:v>
                </c:pt>
                <c:pt idx="13">
                  <c:v>-9</c:v>
                </c:pt>
                <c:pt idx="14">
                  <c:v>-208</c:v>
                </c:pt>
                <c:pt idx="15">
                  <c:v>-24</c:v>
                </c:pt>
                <c:pt idx="16">
                  <c:v>-41</c:v>
                </c:pt>
                <c:pt idx="17">
                  <c:v>-33</c:v>
                </c:pt>
                <c:pt idx="18">
                  <c:v>-38</c:v>
                </c:pt>
                <c:pt idx="19">
                  <c:v>-46</c:v>
                </c:pt>
                <c:pt idx="20">
                  <c:v>-21</c:v>
                </c:pt>
              </c:numCache>
            </c:numRef>
          </c:val>
          <c:smooth val="0"/>
          <c:extLst>
            <c:ext xmlns:c16="http://schemas.microsoft.com/office/drawing/2014/chart" uri="{C3380CC4-5D6E-409C-BE32-E72D297353CC}">
              <c16:uniqueId val="{00000004-C0BD-400E-B1AB-91535E47F0E1}"/>
            </c:ext>
          </c:extLst>
        </c:ser>
        <c:ser>
          <c:idx val="5"/>
          <c:order val="5"/>
          <c:tx>
            <c:strRef>
              <c:f>Sheet1!$G$1</c:f>
              <c:strCache>
                <c:ptCount val="1"/>
                <c:pt idx="0">
                  <c:v>Vogue España</c:v>
                </c:pt>
              </c:strCache>
            </c:strRef>
          </c:tx>
          <c:spPr>
            <a:ln w="28575" cap="rnd">
              <a:solidFill>
                <a:schemeClr val="accent6"/>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Sheet1!$G$2:$G$22</c:f>
              <c:numCache>
                <c:formatCode>General</c:formatCode>
                <c:ptCount val="21"/>
                <c:pt idx="0">
                  <c:v>432</c:v>
                </c:pt>
                <c:pt idx="1">
                  <c:v>372</c:v>
                </c:pt>
                <c:pt idx="2">
                  <c:v>302</c:v>
                </c:pt>
                <c:pt idx="3">
                  <c:v>282</c:v>
                </c:pt>
                <c:pt idx="4">
                  <c:v>282</c:v>
                </c:pt>
                <c:pt idx="5">
                  <c:v>247</c:v>
                </c:pt>
                <c:pt idx="6">
                  <c:v>169</c:v>
                </c:pt>
                <c:pt idx="7">
                  <c:v>124</c:v>
                </c:pt>
                <c:pt idx="8">
                  <c:v>217</c:v>
                </c:pt>
                <c:pt idx="9">
                  <c:v>54</c:v>
                </c:pt>
                <c:pt idx="10">
                  <c:v>403</c:v>
                </c:pt>
                <c:pt idx="11">
                  <c:v>371</c:v>
                </c:pt>
                <c:pt idx="12">
                  <c:v>206</c:v>
                </c:pt>
                <c:pt idx="13">
                  <c:v>280</c:v>
                </c:pt>
                <c:pt idx="14">
                  <c:v>124</c:v>
                </c:pt>
                <c:pt idx="15">
                  <c:v>296</c:v>
                </c:pt>
                <c:pt idx="16">
                  <c:v>276</c:v>
                </c:pt>
                <c:pt idx="17">
                  <c:v>205</c:v>
                </c:pt>
                <c:pt idx="18">
                  <c:v>201</c:v>
                </c:pt>
                <c:pt idx="19">
                  <c:v>271</c:v>
                </c:pt>
                <c:pt idx="20">
                  <c:v>231</c:v>
                </c:pt>
              </c:numCache>
            </c:numRef>
          </c:val>
          <c:smooth val="0"/>
          <c:extLst>
            <c:ext xmlns:c16="http://schemas.microsoft.com/office/drawing/2014/chart" uri="{C3380CC4-5D6E-409C-BE32-E72D297353CC}">
              <c16:uniqueId val="{00000005-C0BD-400E-B1AB-91535E47F0E1}"/>
            </c:ext>
          </c:extLst>
        </c:ser>
        <c:ser>
          <c:idx val="6"/>
          <c:order val="6"/>
          <c:tx>
            <c:strRef>
              <c:f>Sheet1!$H$1</c:f>
              <c:strCache>
                <c:ptCount val="1"/>
                <c:pt idx="0">
                  <c:v>Glamour España</c:v>
                </c:pt>
              </c:strCache>
            </c:strRef>
          </c:tx>
          <c:spPr>
            <a:ln w="28575" cap="rnd">
              <a:solidFill>
                <a:schemeClr val="accent1">
                  <a:lumMod val="60000"/>
                </a:schemeClr>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Sheet1!$H$2:$H$22</c:f>
              <c:numCache>
                <c:formatCode>General</c:formatCode>
                <c:ptCount val="21"/>
                <c:pt idx="0">
                  <c:v>58</c:v>
                </c:pt>
                <c:pt idx="1">
                  <c:v>111</c:v>
                </c:pt>
                <c:pt idx="2">
                  <c:v>223</c:v>
                </c:pt>
                <c:pt idx="3">
                  <c:v>163</c:v>
                </c:pt>
                <c:pt idx="4">
                  <c:v>137</c:v>
                </c:pt>
                <c:pt idx="5">
                  <c:v>9</c:v>
                </c:pt>
                <c:pt idx="6">
                  <c:v>-12</c:v>
                </c:pt>
                <c:pt idx="7">
                  <c:v>-37</c:v>
                </c:pt>
                <c:pt idx="8">
                  <c:v>-33</c:v>
                </c:pt>
                <c:pt idx="9">
                  <c:v>-185</c:v>
                </c:pt>
                <c:pt idx="10">
                  <c:v>-48</c:v>
                </c:pt>
                <c:pt idx="11">
                  <c:v>36</c:v>
                </c:pt>
                <c:pt idx="12">
                  <c:v>30</c:v>
                </c:pt>
                <c:pt idx="13">
                  <c:v>52</c:v>
                </c:pt>
                <c:pt idx="14">
                  <c:v>-189</c:v>
                </c:pt>
                <c:pt idx="15">
                  <c:v>11</c:v>
                </c:pt>
                <c:pt idx="16">
                  <c:v>26</c:v>
                </c:pt>
                <c:pt idx="17">
                  <c:v>11</c:v>
                </c:pt>
                <c:pt idx="18">
                  <c:v>-6</c:v>
                </c:pt>
                <c:pt idx="19">
                  <c:v>21</c:v>
                </c:pt>
                <c:pt idx="20">
                  <c:v>47</c:v>
                </c:pt>
              </c:numCache>
            </c:numRef>
          </c:val>
          <c:smooth val="0"/>
          <c:extLst>
            <c:ext xmlns:c16="http://schemas.microsoft.com/office/drawing/2014/chart" uri="{C3380CC4-5D6E-409C-BE32-E72D297353CC}">
              <c16:uniqueId val="{00000006-C0BD-400E-B1AB-91535E47F0E1}"/>
            </c:ext>
          </c:extLst>
        </c:ser>
        <c:dLbls>
          <c:showLegendKey val="0"/>
          <c:showVal val="0"/>
          <c:showCatName val="0"/>
          <c:showSerName val="0"/>
          <c:showPercent val="0"/>
          <c:showBubbleSize val="0"/>
        </c:dLbls>
        <c:smooth val="0"/>
        <c:axId val="338280024"/>
        <c:axId val="338279368"/>
      </c:lineChart>
      <c:dateAx>
        <c:axId val="338280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79368"/>
        <c:crosses val="autoZero"/>
        <c:auto val="1"/>
        <c:lblOffset val="100"/>
        <c:baseTimeUnit val="days"/>
      </c:dateAx>
      <c:valAx>
        <c:axId val="33827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8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Mujerhoy</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34.848199999999999</c:v>
                </c:pt>
                <c:pt idx="1">
                  <c:v>48.480800000000002</c:v>
                </c:pt>
                <c:pt idx="2">
                  <c:v>1.7202999999999999</c:v>
                </c:pt>
                <c:pt idx="3">
                  <c:v>0</c:v>
                </c:pt>
                <c:pt idx="4">
                  <c:v>9.0830000000000002</c:v>
                </c:pt>
                <c:pt idx="5">
                  <c:v>-36.017099999999999</c:v>
                </c:pt>
              </c:numCache>
            </c:numRef>
          </c:val>
          <c:extLst>
            <c:ext xmlns:c16="http://schemas.microsoft.com/office/drawing/2014/chart" uri="{C3380CC4-5D6E-409C-BE32-E72D297353CC}">
              <c16:uniqueId val="{00000000-53DA-4047-A5B3-BB4FF9D8853C}"/>
            </c:ext>
          </c:extLst>
        </c:ser>
        <c:ser>
          <c:idx val="1"/>
          <c:order val="1"/>
          <c:tx>
            <c:strRef>
              <c:f>Sheet1!$C$1</c:f>
              <c:strCache>
                <c:ptCount val="1"/>
                <c:pt idx="0">
                  <c:v>Yo Dona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14.342599999999999</c:v>
                </c:pt>
                <c:pt idx="1">
                  <c:v>16.948</c:v>
                </c:pt>
                <c:pt idx="2">
                  <c:v>2.7242999999999999</c:v>
                </c:pt>
                <c:pt idx="3">
                  <c:v>0</c:v>
                </c:pt>
                <c:pt idx="4">
                  <c:v>100</c:v>
                </c:pt>
                <c:pt idx="5">
                  <c:v>-6.1999000000000004</c:v>
                </c:pt>
              </c:numCache>
            </c:numRef>
          </c:val>
          <c:extLst>
            <c:ext xmlns:c16="http://schemas.microsoft.com/office/drawing/2014/chart" uri="{C3380CC4-5D6E-409C-BE32-E72D297353CC}">
              <c16:uniqueId val="{00000001-53DA-4047-A5B3-BB4FF9D8853C}"/>
            </c:ext>
          </c:extLst>
        </c:ser>
        <c:ser>
          <c:idx val="2"/>
          <c:order val="2"/>
          <c:tx>
            <c:strRef>
              <c:f>Sheet1!$D$1</c:f>
              <c:strCache>
                <c:ptCount val="1"/>
                <c:pt idx="0">
                  <c:v>S Moda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12.0433</c:v>
                </c:pt>
                <c:pt idx="1">
                  <c:v>16.137699999999999</c:v>
                </c:pt>
                <c:pt idx="2">
                  <c:v>1.0032000000000001</c:v>
                </c:pt>
                <c:pt idx="3">
                  <c:v>0</c:v>
                </c:pt>
                <c:pt idx="4">
                  <c:v>46.0441</c:v>
                </c:pt>
                <c:pt idx="5">
                  <c:v>-34.572000000000003</c:v>
                </c:pt>
              </c:numCache>
            </c:numRef>
          </c:val>
          <c:extLst>
            <c:ext xmlns:c16="http://schemas.microsoft.com/office/drawing/2014/chart" uri="{C3380CC4-5D6E-409C-BE32-E72D297353CC}">
              <c16:uniqueId val="{00000002-53DA-4047-A5B3-BB4FF9D8853C}"/>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100</c:v>
                </c:pt>
                <c:pt idx="2">
                  <c:v>100</c:v>
                </c:pt>
                <c:pt idx="3">
                  <c:v>0</c:v>
                </c:pt>
                <c:pt idx="4">
                  <c:v>89.221299999999999</c:v>
                </c:pt>
                <c:pt idx="5">
                  <c:v>-12.1919</c:v>
                </c:pt>
              </c:numCache>
            </c:numRef>
          </c:val>
          <c:extLst>
            <c:ext xmlns:c16="http://schemas.microsoft.com/office/drawing/2014/chart" uri="{C3380CC4-5D6E-409C-BE32-E72D297353CC}">
              <c16:uniqueId val="{00000003-53DA-4047-A5B3-BB4FF9D8853C}"/>
            </c:ext>
          </c:extLst>
        </c:ser>
        <c:ser>
          <c:idx val="4"/>
          <c:order val="4"/>
          <c:tx>
            <c:strRef>
              <c:f>Sheet1!$F$1</c:f>
              <c:strCache>
                <c:ptCount val="1"/>
                <c:pt idx="0">
                  <c:v>ELLE España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43.1828</c:v>
                </c:pt>
                <c:pt idx="1">
                  <c:v>36.056699999999999</c:v>
                </c:pt>
                <c:pt idx="2">
                  <c:v>3.4131</c:v>
                </c:pt>
                <c:pt idx="3">
                  <c:v>0</c:v>
                </c:pt>
                <c:pt idx="4">
                  <c:v>19.555499999999999</c:v>
                </c:pt>
                <c:pt idx="5">
                  <c:v>-24.335100000000001</c:v>
                </c:pt>
              </c:numCache>
            </c:numRef>
          </c:val>
          <c:extLst>
            <c:ext xmlns:c16="http://schemas.microsoft.com/office/drawing/2014/chart" uri="{C3380CC4-5D6E-409C-BE32-E72D297353CC}">
              <c16:uniqueId val="{00000004-53DA-4047-A5B3-BB4FF9D8853C}"/>
            </c:ext>
          </c:extLst>
        </c:ser>
        <c:ser>
          <c:idx val="5"/>
          <c:order val="5"/>
          <c:tx>
            <c:strRef>
              <c:f>Sheet1!$G$1</c:f>
              <c:strCache>
                <c:ptCount val="1"/>
                <c:pt idx="0">
                  <c:v>Vogue España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65.247799999999998</c:v>
                </c:pt>
                <c:pt idx="1">
                  <c:v>53.0047</c:v>
                </c:pt>
                <c:pt idx="2">
                  <c:v>17.920500000000001</c:v>
                </c:pt>
                <c:pt idx="3">
                  <c:v>0</c:v>
                </c:pt>
                <c:pt idx="4">
                  <c:v>46.2836</c:v>
                </c:pt>
                <c:pt idx="5">
                  <c:v>100</c:v>
                </c:pt>
              </c:numCache>
            </c:numRef>
          </c:val>
          <c:extLst>
            <c:ext xmlns:c16="http://schemas.microsoft.com/office/drawing/2014/chart" uri="{C3380CC4-5D6E-409C-BE32-E72D297353CC}">
              <c16:uniqueId val="{00000005-53DA-4047-A5B3-BB4FF9D8853C}"/>
            </c:ext>
          </c:extLst>
        </c:ser>
        <c:ser>
          <c:idx val="6"/>
          <c:order val="6"/>
          <c:tx>
            <c:strRef>
              <c:f>Sheet1!$H$1</c:f>
              <c:strCache>
                <c:ptCount val="1"/>
                <c:pt idx="0">
                  <c:v>Glamour España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42.750900000000001</c:v>
                </c:pt>
                <c:pt idx="1">
                  <c:v>44.226900000000001</c:v>
                </c:pt>
                <c:pt idx="2">
                  <c:v>6.1740000000000004</c:v>
                </c:pt>
                <c:pt idx="3">
                  <c:v>0</c:v>
                </c:pt>
                <c:pt idx="4">
                  <c:v>29.141500000000001</c:v>
                </c:pt>
                <c:pt idx="5">
                  <c:v>12.1142</c:v>
                </c:pt>
              </c:numCache>
            </c:numRef>
          </c:val>
          <c:extLst>
            <c:ext xmlns:c16="http://schemas.microsoft.com/office/drawing/2014/chart" uri="{C3380CC4-5D6E-409C-BE32-E72D297353CC}">
              <c16:uniqueId val="{00000006-53DA-4047-A5B3-BB4FF9D8853C}"/>
            </c:ext>
          </c:extLst>
        </c:ser>
        <c:dLbls>
          <c:showLegendKey val="0"/>
          <c:showVal val="0"/>
          <c:showCatName val="0"/>
          <c:showSerName val="0"/>
          <c:showPercent val="0"/>
          <c:showBubbleSize val="0"/>
        </c:dLbls>
        <c:axId val="338281664"/>
        <c:axId val="338281992"/>
      </c:radarChart>
      <c:catAx>
        <c:axId val="338281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81992"/>
        <c:crosses val="autoZero"/>
        <c:auto val="1"/>
        <c:lblAlgn val="ctr"/>
        <c:lblOffset val="100"/>
        <c:noMultiLvlLbl val="0"/>
      </c:catAx>
      <c:valAx>
        <c:axId val="33828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8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Sheet1!$B$2:$B$22</c:f>
              <c:numCache>
                <c:formatCode>General</c:formatCode>
                <c:ptCount val="21"/>
                <c:pt idx="0">
                  <c:v>-3.1638383123945798E-3</c:v>
                </c:pt>
                <c:pt idx="1">
                  <c:v>-1.8280533060343999E-3</c:v>
                </c:pt>
                <c:pt idx="2">
                  <c:v>-3.0936852259655801E-3</c:v>
                </c:pt>
                <c:pt idx="3">
                  <c:v>-3.1640941409414101E-3</c:v>
                </c:pt>
                <c:pt idx="4">
                  <c:v>-2.0391474113726801E-3</c:v>
                </c:pt>
                <c:pt idx="5">
                  <c:v>-8.4380234211403398E-4</c:v>
                </c:pt>
                <c:pt idx="6">
                  <c:v>-7.0317455183169899E-3</c:v>
                </c:pt>
                <c:pt idx="7">
                  <c:v>-4.3599888046739104E-3</c:v>
                </c:pt>
                <c:pt idx="8">
                  <c:v>-1.1955329263833E-3</c:v>
                </c:pt>
                <c:pt idx="9">
                  <c:v>-1.17444932743436E-2</c:v>
                </c:pt>
                <c:pt idx="10">
                  <c:v>-2.6727135638806702E-3</c:v>
                </c:pt>
                <c:pt idx="11">
                  <c:v>-3.3058130260287099E-3</c:v>
                </c:pt>
                <c:pt idx="12">
                  <c:v>-3.1652447683779401E-3</c:v>
                </c:pt>
                <c:pt idx="13">
                  <c:v>-3.5170499547707399E-3</c:v>
                </c:pt>
                <c:pt idx="14">
                  <c:v>-7.9488124614869506E-3</c:v>
                </c:pt>
                <c:pt idx="15">
                  <c:v>-3.86919857641632E-3</c:v>
                </c:pt>
                <c:pt idx="16">
                  <c:v>-5.6281429660876199E-4</c:v>
                </c:pt>
                <c:pt idx="17">
                  <c:v>-1.1959871114800701E-3</c:v>
                </c:pt>
                <c:pt idx="18">
                  <c:v>-3.9397693687152797E-3</c:v>
                </c:pt>
                <c:pt idx="19">
                  <c:v>-1.8996065000313101E-3</c:v>
                </c:pt>
                <c:pt idx="20">
                  <c:v>-1.9699997185714702E-3</c:v>
                </c:pt>
              </c:numCache>
            </c:numRef>
          </c:val>
          <c:smooth val="0"/>
          <c:extLst>
            <c:ext xmlns:c16="http://schemas.microsoft.com/office/drawing/2014/chart" uri="{C3380CC4-5D6E-409C-BE32-E72D297353CC}">
              <c16:uniqueId val="{00000000-2C06-4289-9DF0-C8E42CE20B94}"/>
            </c:ext>
          </c:extLst>
        </c:ser>
        <c:ser>
          <c:idx val="1"/>
          <c:order val="1"/>
          <c:tx>
            <c:strRef>
              <c:f>Sheet1!$C$1</c:f>
              <c:strCache>
                <c:ptCount val="1"/>
                <c:pt idx="0">
                  <c:v>Yo Dona</c:v>
                </c:pt>
              </c:strCache>
            </c:strRef>
          </c:tx>
          <c:spPr>
            <a:ln w="28575" cap="rnd">
              <a:solidFill>
                <a:schemeClr val="accent2"/>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Sheet1!$C$2:$C$22</c:f>
              <c:numCache>
                <c:formatCode>General</c:formatCode>
                <c:ptCount val="21"/>
                <c:pt idx="0">
                  <c:v>1.2477800625257499E-2</c:v>
                </c:pt>
                <c:pt idx="1">
                  <c:v>4.10177880474166E-3</c:v>
                </c:pt>
                <c:pt idx="2">
                  <c:v>1.87990484263487E-3</c:v>
                </c:pt>
                <c:pt idx="3">
                  <c:v>1.5380750478085001E-3</c:v>
                </c:pt>
                <c:pt idx="4">
                  <c:v>0</c:v>
                </c:pt>
                <c:pt idx="5">
                  <c:v>-6.8357839618836697E-3</c:v>
                </c:pt>
                <c:pt idx="6">
                  <c:v>-6.1526261459266202E-3</c:v>
                </c:pt>
                <c:pt idx="7">
                  <c:v>-7.6912558966295199E-3</c:v>
                </c:pt>
                <c:pt idx="8">
                  <c:v>-2.56394916543455E-3</c:v>
                </c:pt>
                <c:pt idx="9">
                  <c:v>-8.2048476975146202E-3</c:v>
                </c:pt>
                <c:pt idx="10">
                  <c:v>-5.6412956517576896E-3</c:v>
                </c:pt>
                <c:pt idx="11">
                  <c:v>-3.76107594125199E-3</c:v>
                </c:pt>
                <c:pt idx="12">
                  <c:v>-3.0773596937685201E-3</c:v>
                </c:pt>
                <c:pt idx="13">
                  <c:v>3.59036346446139E-3</c:v>
                </c:pt>
                <c:pt idx="14">
                  <c:v>8.8901046296929499E-3</c:v>
                </c:pt>
                <c:pt idx="15">
                  <c:v>0</c:v>
                </c:pt>
                <c:pt idx="16">
                  <c:v>-5.1284505925069902E-4</c:v>
                </c:pt>
                <c:pt idx="17">
                  <c:v>8.5474614894122598E-4</c:v>
                </c:pt>
                <c:pt idx="18">
                  <c:v>-2.39326876066287E-3</c:v>
                </c:pt>
                <c:pt idx="19">
                  <c:v>-8.5475929978118205E-4</c:v>
                </c:pt>
                <c:pt idx="20">
                  <c:v>1.8804865331521199E-3</c:v>
                </c:pt>
              </c:numCache>
            </c:numRef>
          </c:val>
          <c:smooth val="0"/>
          <c:extLst>
            <c:ext xmlns:c16="http://schemas.microsoft.com/office/drawing/2014/chart" uri="{C3380CC4-5D6E-409C-BE32-E72D297353CC}">
              <c16:uniqueId val="{00000001-2C06-4289-9DF0-C8E42CE20B94}"/>
            </c:ext>
          </c:extLst>
        </c:ser>
        <c:ser>
          <c:idx val="2"/>
          <c:order val="2"/>
          <c:tx>
            <c:strRef>
              <c:f>Sheet1!$D$1</c:f>
              <c:strCache>
                <c:ptCount val="1"/>
                <c:pt idx="0">
                  <c:v>S Moda</c:v>
                </c:pt>
              </c:strCache>
            </c:strRef>
          </c:tx>
          <c:spPr>
            <a:ln w="28575" cap="rnd">
              <a:solidFill>
                <a:schemeClr val="accent3"/>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Sheet1!$D$2:$D$22</c:f>
              <c:numCache>
                <c:formatCode>General</c:formatCode>
                <c:ptCount val="21"/>
                <c:pt idx="0">
                  <c:v>-3.4585884890037202E-3</c:v>
                </c:pt>
                <c:pt idx="1">
                  <c:v>0</c:v>
                </c:pt>
                <c:pt idx="2">
                  <c:v>-3.2552546931617298E-3</c:v>
                </c:pt>
                <c:pt idx="3">
                  <c:v>-4.0692008293031299E-3</c:v>
                </c:pt>
                <c:pt idx="4">
                  <c:v>-1.42427824699833E-3</c:v>
                </c:pt>
                <c:pt idx="5">
                  <c:v>-2.2381834089568002E-3</c:v>
                </c:pt>
                <c:pt idx="6">
                  <c:v>-7.1216520604974196E-3</c:v>
                </c:pt>
                <c:pt idx="7">
                  <c:v>-2.64537344533438E-3</c:v>
                </c:pt>
                <c:pt idx="8">
                  <c:v>-2.0349564824556198E-3</c:v>
                </c:pt>
                <c:pt idx="9">
                  <c:v>-8.5469911538641596E-3</c:v>
                </c:pt>
                <c:pt idx="10">
                  <c:v>1.8316546557608599E-3</c:v>
                </c:pt>
                <c:pt idx="11">
                  <c:v>-2.8491883883362398E-3</c:v>
                </c:pt>
                <c:pt idx="12">
                  <c:v>-4.0703850991342298E-4</c:v>
                </c:pt>
                <c:pt idx="13">
                  <c:v>-6.1056025008547803E-3</c:v>
                </c:pt>
                <c:pt idx="14">
                  <c:v>-4.8847802459486903E-3</c:v>
                </c:pt>
                <c:pt idx="15">
                  <c:v>-4.0708490569878203E-4</c:v>
                </c:pt>
                <c:pt idx="16">
                  <c:v>-3.8673223474239601E-3</c:v>
                </c:pt>
                <c:pt idx="17">
                  <c:v>-4.6816765287200496E-3</c:v>
                </c:pt>
                <c:pt idx="18">
                  <c:v>-5.0890170868837696E-3</c:v>
                </c:pt>
                <c:pt idx="19">
                  <c:v>-3.4607077350889302E-3</c:v>
                </c:pt>
                <c:pt idx="20">
                  <c:v>-4.8858741235963303E-3</c:v>
                </c:pt>
              </c:numCache>
            </c:numRef>
          </c:val>
          <c:smooth val="0"/>
          <c:extLst>
            <c:ext xmlns:c16="http://schemas.microsoft.com/office/drawing/2014/chart" uri="{C3380CC4-5D6E-409C-BE32-E72D297353CC}">
              <c16:uniqueId val="{00000002-2C06-4289-9DF0-C8E42CE20B94}"/>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Sheet1!$E$2:$E$22</c:f>
              <c:numCache>
                <c:formatCode>General</c:formatCode>
                <c:ptCount val="21"/>
                <c:pt idx="0">
                  <c:v>-1.3727091690108901E-3</c:v>
                </c:pt>
                <c:pt idx="1">
                  <c:v>1.3237020121251099E-3</c:v>
                </c:pt>
                <c:pt idx="2">
                  <c:v>1.39722251773615E-3</c:v>
                </c:pt>
                <c:pt idx="3">
                  <c:v>1.8139126610858601E-3</c:v>
                </c:pt>
                <c:pt idx="4">
                  <c:v>3.2845930769112002E-3</c:v>
                </c:pt>
                <c:pt idx="5">
                  <c:v>2.0344199341779398E-3</c:v>
                </c:pt>
                <c:pt idx="6" formatCode="0.00E+00">
                  <c:v>9.8042339584349499E-5</c:v>
                </c:pt>
                <c:pt idx="7">
                  <c:v>-6.3727458249936099E-4</c:v>
                </c:pt>
                <c:pt idx="8">
                  <c:v>-2.4510717065929903E-4</c:v>
                </c:pt>
                <c:pt idx="9">
                  <c:v>-6.66693138305982E-3</c:v>
                </c:pt>
                <c:pt idx="10">
                  <c:v>-5.6378546149271798E-4</c:v>
                </c:pt>
                <c:pt idx="11">
                  <c:v>-8.0891413572549702E-4</c:v>
                </c:pt>
                <c:pt idx="12">
                  <c:v>-5.3928045279947798E-4</c:v>
                </c:pt>
                <c:pt idx="13">
                  <c:v>-1.2011311223369199E-3</c:v>
                </c:pt>
                <c:pt idx="14">
                  <c:v>-1.0050401538054599E-3</c:v>
                </c:pt>
                <c:pt idx="15">
                  <c:v>-1.5664075924928099E-2</c:v>
                </c:pt>
                <c:pt idx="16">
                  <c:v>-1.78976007162963E-3</c:v>
                </c:pt>
                <c:pt idx="17">
                  <c:v>-1.2013673030971199E-3</c:v>
                </c:pt>
                <c:pt idx="18">
                  <c:v>-1.7162596230064101E-3</c:v>
                </c:pt>
                <c:pt idx="19">
                  <c:v>-8.3362612407740305E-4</c:v>
                </c:pt>
                <c:pt idx="20">
                  <c:v>-2.4518619807661202E-4</c:v>
                </c:pt>
              </c:numCache>
            </c:numRef>
          </c:val>
          <c:smooth val="0"/>
          <c:extLst>
            <c:ext xmlns:c16="http://schemas.microsoft.com/office/drawing/2014/chart" uri="{C3380CC4-5D6E-409C-BE32-E72D297353CC}">
              <c16:uniqueId val="{00000003-2C06-4289-9DF0-C8E42CE20B94}"/>
            </c:ext>
          </c:extLst>
        </c:ser>
        <c:ser>
          <c:idx val="4"/>
          <c:order val="4"/>
          <c:tx>
            <c:strRef>
              <c:f>Sheet1!$F$1</c:f>
              <c:strCache>
                <c:ptCount val="1"/>
                <c:pt idx="0">
                  <c:v>ELLE España</c:v>
                </c:pt>
              </c:strCache>
            </c:strRef>
          </c:tx>
          <c:spPr>
            <a:ln w="28575" cap="rnd">
              <a:solidFill>
                <a:schemeClr val="accent5"/>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Sheet1!$F$2:$F$22</c:f>
              <c:numCache>
                <c:formatCode>General</c:formatCode>
                <c:ptCount val="21"/>
                <c:pt idx="0">
                  <c:v>-8.51265235519553E-4</c:v>
                </c:pt>
                <c:pt idx="1">
                  <c:v>-1.3052844725629201E-3</c:v>
                </c:pt>
                <c:pt idx="2">
                  <c:v>-3.9726567709678202E-4</c:v>
                </c:pt>
                <c:pt idx="3">
                  <c:v>-2.667365857036E-3</c:v>
                </c:pt>
                <c:pt idx="4">
                  <c:v>-1.7026193663872299E-4</c:v>
                </c:pt>
                <c:pt idx="5">
                  <c:v>-2.2701630204064998E-3</c:v>
                </c:pt>
                <c:pt idx="6">
                  <c:v>-3.7458540206634899E-3</c:v>
                </c:pt>
                <c:pt idx="7">
                  <c:v>-8.51362350032522E-4</c:v>
                </c:pt>
                <c:pt idx="8">
                  <c:v>-1.7027391965454799E-4</c:v>
                </c:pt>
                <c:pt idx="9">
                  <c:v>-7.9461297807322303E-3</c:v>
                </c:pt>
                <c:pt idx="10">
                  <c:v>-5.6762580290669804E-4</c:v>
                </c:pt>
                <c:pt idx="11">
                  <c:v>-3.0084338320521902E-3</c:v>
                </c:pt>
                <c:pt idx="12">
                  <c:v>-1.1920568145630699E-3</c:v>
                </c:pt>
                <c:pt idx="13">
                  <c:v>-5.1088758202583997E-4</c:v>
                </c:pt>
                <c:pt idx="14">
                  <c:v>-1.1807239995208999E-2</c:v>
                </c:pt>
                <c:pt idx="15">
                  <c:v>-1.3625347233458399E-3</c:v>
                </c:pt>
                <c:pt idx="16">
                  <c:v>-2.32769520137118E-3</c:v>
                </c:pt>
                <c:pt idx="17">
                  <c:v>-1.8735543824708E-3</c:v>
                </c:pt>
                <c:pt idx="18">
                  <c:v>-2.1574666799142701E-3</c:v>
                </c:pt>
                <c:pt idx="19">
                  <c:v>-2.61172653860501E-3</c:v>
                </c:pt>
                <c:pt idx="20">
                  <c:v>-1.1923410822255399E-3</c:v>
                </c:pt>
              </c:numCache>
            </c:numRef>
          </c:val>
          <c:smooth val="0"/>
          <c:extLst>
            <c:ext xmlns:c16="http://schemas.microsoft.com/office/drawing/2014/chart" uri="{C3380CC4-5D6E-409C-BE32-E72D297353CC}">
              <c16:uniqueId val="{00000004-2C06-4289-9DF0-C8E42CE20B94}"/>
            </c:ext>
          </c:extLst>
        </c:ser>
        <c:ser>
          <c:idx val="5"/>
          <c:order val="5"/>
          <c:tx>
            <c:strRef>
              <c:f>Sheet1!$G$1</c:f>
              <c:strCache>
                <c:ptCount val="1"/>
                <c:pt idx="0">
                  <c:v>Vogue España</c:v>
                </c:pt>
              </c:strCache>
            </c:strRef>
          </c:tx>
          <c:spPr>
            <a:ln w="28575" cap="rnd">
              <a:solidFill>
                <a:schemeClr val="accent6"/>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Sheet1!$G$2:$G$22</c:f>
              <c:numCache>
                <c:formatCode>General</c:formatCode>
                <c:ptCount val="21"/>
                <c:pt idx="0">
                  <c:v>1.6266266737404798E-2</c:v>
                </c:pt>
                <c:pt idx="1">
                  <c:v>1.4004784968197501E-2</c:v>
                </c:pt>
                <c:pt idx="2">
                  <c:v>1.13678839211069E-2</c:v>
                </c:pt>
                <c:pt idx="3">
                  <c:v>1.0613837357621199E-2</c:v>
                </c:pt>
                <c:pt idx="4">
                  <c:v>1.06127109417426E-2</c:v>
                </c:pt>
                <c:pt idx="5">
                  <c:v>9.2945441026117698E-3</c:v>
                </c:pt>
                <c:pt idx="6">
                  <c:v>6.3588338876932101E-3</c:v>
                </c:pt>
                <c:pt idx="7">
                  <c:v>4.6653566044330703E-3</c:v>
                </c:pt>
                <c:pt idx="8">
                  <c:v>8.1639931783629403E-3</c:v>
                </c:pt>
                <c:pt idx="9">
                  <c:v>2.03142692694011E-3</c:v>
                </c:pt>
                <c:pt idx="10">
                  <c:v>1.5160155950229501E-2</c:v>
                </c:pt>
                <c:pt idx="11">
                  <c:v>1.3954256367898901E-2</c:v>
                </c:pt>
                <c:pt idx="12">
                  <c:v>7.7471044257026401E-3</c:v>
                </c:pt>
                <c:pt idx="13">
                  <c:v>1.05292291400929E-2</c:v>
                </c:pt>
                <c:pt idx="14">
                  <c:v>4.6624534130663003E-3</c:v>
                </c:pt>
                <c:pt idx="15">
                  <c:v>1.11292086079917E-2</c:v>
                </c:pt>
                <c:pt idx="16">
                  <c:v>1.0376080277778201E-2</c:v>
                </c:pt>
                <c:pt idx="17">
                  <c:v>7.7060716326346496E-3</c:v>
                </c:pt>
                <c:pt idx="18">
                  <c:v>7.5551270558120902E-3</c:v>
                </c:pt>
                <c:pt idx="19">
                  <c:v>1.0185496304281E-2</c:v>
                </c:pt>
                <c:pt idx="20">
                  <c:v>8.6812177907089894E-3</c:v>
                </c:pt>
              </c:numCache>
            </c:numRef>
          </c:val>
          <c:smooth val="0"/>
          <c:extLst>
            <c:ext xmlns:c16="http://schemas.microsoft.com/office/drawing/2014/chart" uri="{C3380CC4-5D6E-409C-BE32-E72D297353CC}">
              <c16:uniqueId val="{00000005-2C06-4289-9DF0-C8E42CE20B94}"/>
            </c:ext>
          </c:extLst>
        </c:ser>
        <c:ser>
          <c:idx val="6"/>
          <c:order val="6"/>
          <c:tx>
            <c:strRef>
              <c:f>Sheet1!$H$1</c:f>
              <c:strCache>
                <c:ptCount val="1"/>
                <c:pt idx="0">
                  <c:v>Glamour España</c:v>
                </c:pt>
              </c:strCache>
            </c:strRef>
          </c:tx>
          <c:spPr>
            <a:ln w="28575" cap="rnd">
              <a:solidFill>
                <a:schemeClr val="accent1">
                  <a:lumMod val="60000"/>
                </a:schemeClr>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Sheet1!$H$2:$H$22</c:f>
              <c:numCache>
                <c:formatCode>General</c:formatCode>
                <c:ptCount val="21"/>
                <c:pt idx="0">
                  <c:v>3.3272524925710501E-3</c:v>
                </c:pt>
                <c:pt idx="1">
                  <c:v>6.3674610122083199E-3</c:v>
                </c:pt>
                <c:pt idx="2">
                  <c:v>1.2791472046044699E-2</c:v>
                </c:pt>
                <c:pt idx="3">
                  <c:v>9.3486245477674597E-3</c:v>
                </c:pt>
                <c:pt idx="4">
                  <c:v>7.8566984088751998E-3</c:v>
                </c:pt>
                <c:pt idx="5">
                  <c:v>5.1609292425132099E-4</c:v>
                </c:pt>
                <c:pt idx="6">
                  <c:v>-6.8812034766133697E-4</c:v>
                </c:pt>
                <c:pt idx="7">
                  <c:v>-2.1217190052693199E-3</c:v>
                </c:pt>
                <c:pt idx="8">
                  <c:v>-1.8923841287463499E-3</c:v>
                </c:pt>
                <c:pt idx="9">
                  <c:v>-1.06090208791266E-2</c:v>
                </c:pt>
                <c:pt idx="10">
                  <c:v>-2.7529028787334799E-3</c:v>
                </c:pt>
                <c:pt idx="11">
                  <c:v>2.06473399917181E-3</c:v>
                </c:pt>
                <c:pt idx="12">
                  <c:v>1.7205761406559499E-3</c:v>
                </c:pt>
                <c:pt idx="13">
                  <c:v>2.9822806647274202E-3</c:v>
                </c:pt>
                <c:pt idx="14">
                  <c:v>-1.08391199322813E-2</c:v>
                </c:pt>
                <c:pt idx="15">
                  <c:v>6.3091663583778599E-4</c:v>
                </c:pt>
                <c:pt idx="16">
                  <c:v>1.491248094357E-3</c:v>
                </c:pt>
                <c:pt idx="17">
                  <c:v>6.3090324697223795E-4</c:v>
                </c:pt>
                <c:pt idx="18">
                  <c:v>-3.4412687269542498E-4</c:v>
                </c:pt>
                <c:pt idx="19">
                  <c:v>1.20444819926391E-3</c:v>
                </c:pt>
                <c:pt idx="20">
                  <c:v>2.6956373117498801E-3</c:v>
                </c:pt>
              </c:numCache>
            </c:numRef>
          </c:val>
          <c:smooth val="0"/>
          <c:extLst>
            <c:ext xmlns:c16="http://schemas.microsoft.com/office/drawing/2014/chart" uri="{C3380CC4-5D6E-409C-BE32-E72D297353CC}">
              <c16:uniqueId val="{00000006-2C06-4289-9DF0-C8E42CE20B94}"/>
            </c:ext>
          </c:extLst>
        </c:ser>
        <c:dLbls>
          <c:showLegendKey val="0"/>
          <c:showVal val="0"/>
          <c:showCatName val="0"/>
          <c:showSerName val="0"/>
          <c:showPercent val="0"/>
          <c:showBubbleSize val="0"/>
        </c:dLbls>
        <c:smooth val="0"/>
        <c:axId val="328767128"/>
        <c:axId val="327654592"/>
      </c:lineChart>
      <c:dateAx>
        <c:axId val="328767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54592"/>
        <c:crosses val="autoZero"/>
        <c:auto val="1"/>
        <c:lblOffset val="100"/>
        <c:baseTimeUnit val="days"/>
      </c:dateAx>
      <c:valAx>
        <c:axId val="32765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6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Mujerhoy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-73</c:v>
                </c:pt>
                <c:pt idx="1">
                  <c:v>-33</c:v>
                </c:pt>
                <c:pt idx="2">
                  <c:v>-73</c:v>
                </c:pt>
                <c:pt idx="3">
                  <c:v>-33</c:v>
                </c:pt>
                <c:pt idx="4">
                  <c:v>-44</c:v>
                </c:pt>
                <c:pt idx="5">
                  <c:v>-28</c:v>
                </c:pt>
                <c:pt idx="6">
                  <c:v>-59</c:v>
                </c:pt>
              </c:numCache>
            </c:numRef>
          </c:val>
          <c:extLst>
            <c:ext xmlns:c16="http://schemas.microsoft.com/office/drawing/2014/chart" uri="{C3380CC4-5D6E-409C-BE32-E72D297353CC}">
              <c16:uniqueId val="{00000000-A4B6-4E2B-8177-2642ADDB91A2}"/>
            </c:ext>
          </c:extLst>
        </c:ser>
        <c:ser>
          <c:idx val="1"/>
          <c:order val="1"/>
          <c:tx>
            <c:strRef>
              <c:f>Sheet1!$C$1</c:f>
              <c:strCache>
                <c:ptCount val="1"/>
                <c:pt idx="0">
                  <c:v>Yo Dona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27</c:v>
                </c:pt>
                <c:pt idx="1">
                  <c:v>3</c:v>
                </c:pt>
                <c:pt idx="2">
                  <c:v>-13</c:v>
                </c:pt>
                <c:pt idx="3">
                  <c:v>-6</c:v>
                </c:pt>
                <c:pt idx="4">
                  <c:v>-12</c:v>
                </c:pt>
                <c:pt idx="5">
                  <c:v>-21</c:v>
                </c:pt>
                <c:pt idx="6">
                  <c:v>-1</c:v>
                </c:pt>
              </c:numCache>
            </c:numRef>
          </c:val>
          <c:extLst>
            <c:ext xmlns:c16="http://schemas.microsoft.com/office/drawing/2014/chart" uri="{C3380CC4-5D6E-409C-BE32-E72D297353CC}">
              <c16:uniqueId val="{00000001-A4B6-4E2B-8177-2642ADDB91A2}"/>
            </c:ext>
          </c:extLst>
        </c:ser>
        <c:ser>
          <c:idx val="2"/>
          <c:order val="2"/>
          <c:tx>
            <c:strRef>
              <c:f>Sheet1!$D$1</c:f>
              <c:strCache>
                <c:ptCount val="1"/>
                <c:pt idx="0">
                  <c:v>S Moda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-18</c:v>
                </c:pt>
                <c:pt idx="1">
                  <c:v>-4</c:v>
                </c:pt>
                <c:pt idx="2">
                  <c:v>-26</c:v>
                </c:pt>
                <c:pt idx="3">
                  <c:v>-11</c:v>
                </c:pt>
                <c:pt idx="4">
                  <c:v>-15</c:v>
                </c:pt>
                <c:pt idx="5">
                  <c:v>-10</c:v>
                </c:pt>
                <c:pt idx="6">
                  <c:v>-30</c:v>
                </c:pt>
              </c:numCache>
            </c:numRef>
          </c:val>
          <c:extLst>
            <c:ext xmlns:c16="http://schemas.microsoft.com/office/drawing/2014/chart" uri="{C3380CC4-5D6E-409C-BE32-E72D297353CC}">
              <c16:uniqueId val="{00000002-A4B6-4E2B-8177-2642ADDB91A2}"/>
            </c:ext>
          </c:extLst>
        </c:ser>
        <c:ser>
          <c:idx val="3"/>
          <c:order val="3"/>
          <c:tx>
            <c:strRef>
              <c:f>Sheet1!$E$1</c:f>
              <c:strCache>
                <c:ptCount val="1"/>
                <c:pt idx="0">
                  <c:v>Revista HOLA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-41</c:v>
                </c:pt>
                <c:pt idx="1">
                  <c:v>-198</c:v>
                </c:pt>
                <c:pt idx="2">
                  <c:v>-96</c:v>
                </c:pt>
                <c:pt idx="3">
                  <c:v>1</c:v>
                </c:pt>
                <c:pt idx="4">
                  <c:v>10</c:v>
                </c:pt>
                <c:pt idx="5">
                  <c:v>9</c:v>
                </c:pt>
                <c:pt idx="6">
                  <c:v>-18</c:v>
                </c:pt>
              </c:numCache>
            </c:numRef>
          </c:val>
          <c:extLst>
            <c:ext xmlns:c16="http://schemas.microsoft.com/office/drawing/2014/chart" uri="{C3380CC4-5D6E-409C-BE32-E72D297353CC}">
              <c16:uniqueId val="{00000003-A4B6-4E2B-8177-2642ADDB91A2}"/>
            </c:ext>
          </c:extLst>
        </c:ser>
        <c:ser>
          <c:idx val="4"/>
          <c:order val="4"/>
          <c:tx>
            <c:strRef>
              <c:f>Sheet1!$F$1</c:f>
              <c:strCache>
                <c:ptCount val="1"/>
                <c:pt idx="0">
                  <c:v>ELLE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-79</c:v>
                </c:pt>
                <c:pt idx="1">
                  <c:v>-17</c:v>
                </c:pt>
                <c:pt idx="2">
                  <c:v>-63</c:v>
                </c:pt>
                <c:pt idx="3">
                  <c:v>-30</c:v>
                </c:pt>
                <c:pt idx="4">
                  <c:v>-31</c:v>
                </c:pt>
                <c:pt idx="5">
                  <c:v>-36</c:v>
                </c:pt>
                <c:pt idx="6">
                  <c:v>-32</c:v>
                </c:pt>
              </c:numCache>
            </c:numRef>
          </c:val>
          <c:extLst>
            <c:ext xmlns:c16="http://schemas.microsoft.com/office/drawing/2014/chart" uri="{C3380CC4-5D6E-409C-BE32-E72D297353CC}">
              <c16:uniqueId val="{00000004-A4B6-4E2B-8177-2642ADDB91A2}"/>
            </c:ext>
          </c:extLst>
        </c:ser>
        <c:ser>
          <c:idx val="5"/>
          <c:order val="5"/>
          <c:tx>
            <c:strRef>
              <c:f>Sheet1!$G$1</c:f>
              <c:strCache>
                <c:ptCount val="1"/>
                <c:pt idx="0">
                  <c:v>Vogue España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227</c:v>
                </c:pt>
                <c:pt idx="1">
                  <c:v>295</c:v>
                </c:pt>
                <c:pt idx="2">
                  <c:v>211</c:v>
                </c:pt>
                <c:pt idx="3">
                  <c:v>297</c:v>
                </c:pt>
                <c:pt idx="4">
                  <c:v>285</c:v>
                </c:pt>
                <c:pt idx="5">
                  <c:v>241</c:v>
                </c:pt>
                <c:pt idx="6">
                  <c:v>227</c:v>
                </c:pt>
              </c:numCache>
            </c:numRef>
          </c:val>
          <c:extLst>
            <c:ext xmlns:c16="http://schemas.microsoft.com/office/drawing/2014/chart" uri="{C3380CC4-5D6E-409C-BE32-E72D297353CC}">
              <c16:uniqueId val="{00000005-A4B6-4E2B-8177-2642ADDB91A2}"/>
            </c:ext>
          </c:extLst>
        </c:ser>
        <c:ser>
          <c:idx val="6"/>
          <c:order val="6"/>
          <c:tx>
            <c:strRef>
              <c:f>Sheet1!$H$1</c:f>
              <c:strCache>
                <c:ptCount val="1"/>
                <c:pt idx="0">
                  <c:v>Glamour España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-56</c:v>
                </c:pt>
                <c:pt idx="1">
                  <c:v>30</c:v>
                </c:pt>
                <c:pt idx="2">
                  <c:v>21</c:v>
                </c:pt>
                <c:pt idx="3">
                  <c:v>42</c:v>
                </c:pt>
                <c:pt idx="4">
                  <c:v>56</c:v>
                </c:pt>
                <c:pt idx="5">
                  <c:v>20</c:v>
                </c:pt>
                <c:pt idx="6">
                  <c:v>29</c:v>
                </c:pt>
              </c:numCache>
            </c:numRef>
          </c:val>
          <c:extLst>
            <c:ext xmlns:c16="http://schemas.microsoft.com/office/drawing/2014/chart" uri="{C3380CC4-5D6E-409C-BE32-E72D297353CC}">
              <c16:uniqueId val="{00000006-A4B6-4E2B-8177-2642ADDB91A2}"/>
            </c:ext>
          </c:extLst>
        </c:ser>
        <c:dLbls>
          <c:showLegendKey val="0"/>
          <c:showVal val="0"/>
          <c:showCatName val="0"/>
          <c:showSerName val="0"/>
          <c:showPercent val="0"/>
          <c:showBubbleSize val="0"/>
        </c:dLbls>
        <c:gapWidth val="219"/>
        <c:overlap val="-27"/>
        <c:axId val="407924792"/>
        <c:axId val="407933976"/>
      </c:barChart>
      <c:catAx>
        <c:axId val="40792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33976"/>
        <c:crosses val="autoZero"/>
        <c:auto val="1"/>
        <c:lblAlgn val="ctr"/>
        <c:lblOffset val="100"/>
        <c:noMultiLvlLbl val="0"/>
      </c:catAx>
      <c:valAx>
        <c:axId val="40793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2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Mujerhoy</c:v>
                </c:pt>
              </c:strCache>
            </c:strRef>
          </c:tx>
          <c:spPr>
            <a:solidFill>
              <a:schemeClr val="accent1"/>
            </a:solidFill>
            <a:ln>
              <a:noFill/>
            </a:ln>
            <a:effectLst/>
          </c:spP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Sheet1!$B$2:$B$22</c:f>
              <c:numCache>
                <c:formatCode>General</c:formatCode>
                <c:ptCount val="21"/>
                <c:pt idx="0">
                  <c:v>1422278</c:v>
                </c:pt>
                <c:pt idx="1">
                  <c:v>1422252</c:v>
                </c:pt>
                <c:pt idx="2">
                  <c:v>1422208</c:v>
                </c:pt>
                <c:pt idx="3">
                  <c:v>1422163</c:v>
                </c:pt>
                <c:pt idx="4">
                  <c:v>1422134</c:v>
                </c:pt>
                <c:pt idx="5">
                  <c:v>1422122</c:v>
                </c:pt>
                <c:pt idx="6">
                  <c:v>1422022</c:v>
                </c:pt>
                <c:pt idx="7">
                  <c:v>1421960</c:v>
                </c:pt>
                <c:pt idx="8">
                  <c:v>1421943</c:v>
                </c:pt>
                <c:pt idx="9">
                  <c:v>1421776</c:v>
                </c:pt>
                <c:pt idx="10">
                  <c:v>1421738</c:v>
                </c:pt>
                <c:pt idx="11">
                  <c:v>1421691</c:v>
                </c:pt>
                <c:pt idx="12">
                  <c:v>1421646</c:v>
                </c:pt>
                <c:pt idx="13">
                  <c:v>1421596</c:v>
                </c:pt>
                <c:pt idx="14">
                  <c:v>1421483</c:v>
                </c:pt>
                <c:pt idx="15">
                  <c:v>1421428</c:v>
                </c:pt>
                <c:pt idx="16">
                  <c:v>1421420</c:v>
                </c:pt>
                <c:pt idx="17">
                  <c:v>1421403</c:v>
                </c:pt>
                <c:pt idx="18">
                  <c:v>1421347</c:v>
                </c:pt>
                <c:pt idx="19">
                  <c:v>1421320</c:v>
                </c:pt>
                <c:pt idx="20">
                  <c:v>1421292</c:v>
                </c:pt>
              </c:numCache>
            </c:numRef>
          </c:val>
          <c:extLst>
            <c:ext xmlns:c16="http://schemas.microsoft.com/office/drawing/2014/chart" uri="{C3380CC4-5D6E-409C-BE32-E72D297353CC}">
              <c16:uniqueId val="{00000000-F312-48B5-9F66-78750194BFD4}"/>
            </c:ext>
          </c:extLst>
        </c:ser>
        <c:ser>
          <c:idx val="1"/>
          <c:order val="1"/>
          <c:tx>
            <c:strRef>
              <c:f>Sheet1!$C$1</c:f>
              <c:strCache>
                <c:ptCount val="1"/>
                <c:pt idx="0">
                  <c:v>Yo Dona</c:v>
                </c:pt>
              </c:strCache>
            </c:strRef>
          </c:tx>
          <c:spPr>
            <a:solidFill>
              <a:schemeClr val="accent2"/>
            </a:solidFill>
            <a:ln>
              <a:noFill/>
            </a:ln>
            <a:effectLst/>
          </c:spP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Sheet1!$C$2:$C$22</c:f>
              <c:numCache>
                <c:formatCode>General</c:formatCode>
                <c:ptCount val="21"/>
                <c:pt idx="0">
                  <c:v>585112</c:v>
                </c:pt>
                <c:pt idx="1">
                  <c:v>585136</c:v>
                </c:pt>
                <c:pt idx="2">
                  <c:v>585147</c:v>
                </c:pt>
                <c:pt idx="3">
                  <c:v>585156</c:v>
                </c:pt>
                <c:pt idx="4">
                  <c:v>585156</c:v>
                </c:pt>
                <c:pt idx="5">
                  <c:v>585116</c:v>
                </c:pt>
                <c:pt idx="6">
                  <c:v>585080</c:v>
                </c:pt>
                <c:pt idx="7">
                  <c:v>585035</c:v>
                </c:pt>
                <c:pt idx="8">
                  <c:v>585020</c:v>
                </c:pt>
                <c:pt idx="9">
                  <c:v>584972</c:v>
                </c:pt>
                <c:pt idx="10">
                  <c:v>584939</c:v>
                </c:pt>
                <c:pt idx="11">
                  <c:v>584917</c:v>
                </c:pt>
                <c:pt idx="12">
                  <c:v>584899</c:v>
                </c:pt>
                <c:pt idx="13">
                  <c:v>584920</c:v>
                </c:pt>
                <c:pt idx="14">
                  <c:v>584972</c:v>
                </c:pt>
                <c:pt idx="15">
                  <c:v>584972</c:v>
                </c:pt>
                <c:pt idx="16">
                  <c:v>584969</c:v>
                </c:pt>
                <c:pt idx="17">
                  <c:v>584974</c:v>
                </c:pt>
                <c:pt idx="18">
                  <c:v>584960</c:v>
                </c:pt>
                <c:pt idx="19">
                  <c:v>584955</c:v>
                </c:pt>
                <c:pt idx="20">
                  <c:v>584966</c:v>
                </c:pt>
              </c:numCache>
            </c:numRef>
          </c:val>
          <c:extLst>
            <c:ext xmlns:c16="http://schemas.microsoft.com/office/drawing/2014/chart" uri="{C3380CC4-5D6E-409C-BE32-E72D297353CC}">
              <c16:uniqueId val="{00000001-F312-48B5-9F66-78750194BFD4}"/>
            </c:ext>
          </c:extLst>
        </c:ser>
        <c:ser>
          <c:idx val="2"/>
          <c:order val="2"/>
          <c:tx>
            <c:strRef>
              <c:f>Sheet1!$D$1</c:f>
              <c:strCache>
                <c:ptCount val="1"/>
                <c:pt idx="0">
                  <c:v>S Moda</c:v>
                </c:pt>
              </c:strCache>
            </c:strRef>
          </c:tx>
          <c:spPr>
            <a:solidFill>
              <a:schemeClr val="accent3"/>
            </a:solidFill>
            <a:ln w="25400">
              <a:noFill/>
            </a:ln>
            <a:effectLst/>
          </c:spP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Sheet1!$D$2:$D$22</c:f>
              <c:numCache>
                <c:formatCode>General</c:formatCode>
                <c:ptCount val="21"/>
                <c:pt idx="0">
                  <c:v>491513</c:v>
                </c:pt>
                <c:pt idx="1">
                  <c:v>491513</c:v>
                </c:pt>
                <c:pt idx="2">
                  <c:v>491497</c:v>
                </c:pt>
                <c:pt idx="3">
                  <c:v>491477</c:v>
                </c:pt>
                <c:pt idx="4">
                  <c:v>491470</c:v>
                </c:pt>
                <c:pt idx="5">
                  <c:v>491459</c:v>
                </c:pt>
                <c:pt idx="6">
                  <c:v>491424</c:v>
                </c:pt>
                <c:pt idx="7">
                  <c:v>491411</c:v>
                </c:pt>
                <c:pt idx="8">
                  <c:v>491401</c:v>
                </c:pt>
                <c:pt idx="9">
                  <c:v>491359</c:v>
                </c:pt>
                <c:pt idx="10">
                  <c:v>491368</c:v>
                </c:pt>
                <c:pt idx="11">
                  <c:v>491354</c:v>
                </c:pt>
                <c:pt idx="12">
                  <c:v>491352</c:v>
                </c:pt>
                <c:pt idx="13">
                  <c:v>491322</c:v>
                </c:pt>
                <c:pt idx="14">
                  <c:v>491298</c:v>
                </c:pt>
                <c:pt idx="15">
                  <c:v>491296</c:v>
                </c:pt>
                <c:pt idx="16">
                  <c:v>491277</c:v>
                </c:pt>
                <c:pt idx="17">
                  <c:v>491254</c:v>
                </c:pt>
                <c:pt idx="18">
                  <c:v>491229</c:v>
                </c:pt>
                <c:pt idx="19">
                  <c:v>491212</c:v>
                </c:pt>
                <c:pt idx="20">
                  <c:v>491188</c:v>
                </c:pt>
              </c:numCache>
            </c:numRef>
          </c:val>
          <c:extLst>
            <c:ext xmlns:c16="http://schemas.microsoft.com/office/drawing/2014/chart" uri="{C3380CC4-5D6E-409C-BE32-E72D297353CC}">
              <c16:uniqueId val="{00000002-F312-48B5-9F66-78750194BFD4}"/>
            </c:ext>
          </c:extLst>
        </c:ser>
        <c:ser>
          <c:idx val="3"/>
          <c:order val="3"/>
          <c:tx>
            <c:strRef>
              <c:f>Sheet1!$E$1</c:f>
              <c:strCache>
                <c:ptCount val="1"/>
                <c:pt idx="0">
                  <c:v>Revista HOLA</c:v>
                </c:pt>
              </c:strCache>
            </c:strRef>
          </c:tx>
          <c:spPr>
            <a:solidFill>
              <a:schemeClr val="accent4"/>
            </a:solidFill>
            <a:ln w="25400">
              <a:noFill/>
            </a:ln>
            <a:effectLst/>
          </c:spP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Sheet1!$E$2:$E$22</c:f>
              <c:numCache>
                <c:formatCode>General</c:formatCode>
                <c:ptCount val="21"/>
                <c:pt idx="0">
                  <c:v>4079468</c:v>
                </c:pt>
                <c:pt idx="1">
                  <c:v>4079522</c:v>
                </c:pt>
                <c:pt idx="2">
                  <c:v>4079579</c:v>
                </c:pt>
                <c:pt idx="3">
                  <c:v>4079653</c:v>
                </c:pt>
                <c:pt idx="4">
                  <c:v>4079787</c:v>
                </c:pt>
                <c:pt idx="5">
                  <c:v>4079870</c:v>
                </c:pt>
                <c:pt idx="6">
                  <c:v>4079874</c:v>
                </c:pt>
                <c:pt idx="7">
                  <c:v>4079848</c:v>
                </c:pt>
                <c:pt idx="8">
                  <c:v>4079838</c:v>
                </c:pt>
                <c:pt idx="9">
                  <c:v>4079566</c:v>
                </c:pt>
                <c:pt idx="10">
                  <c:v>4079543</c:v>
                </c:pt>
                <c:pt idx="11">
                  <c:v>4079510</c:v>
                </c:pt>
                <c:pt idx="12">
                  <c:v>4079488</c:v>
                </c:pt>
                <c:pt idx="13">
                  <c:v>4079439</c:v>
                </c:pt>
                <c:pt idx="14">
                  <c:v>4079398</c:v>
                </c:pt>
                <c:pt idx="15">
                  <c:v>4078759</c:v>
                </c:pt>
                <c:pt idx="16">
                  <c:v>4078686</c:v>
                </c:pt>
                <c:pt idx="17">
                  <c:v>4078637</c:v>
                </c:pt>
                <c:pt idx="18">
                  <c:v>4078567</c:v>
                </c:pt>
                <c:pt idx="19">
                  <c:v>4078533</c:v>
                </c:pt>
                <c:pt idx="20">
                  <c:v>4078523</c:v>
                </c:pt>
              </c:numCache>
            </c:numRef>
          </c:val>
          <c:extLst>
            <c:ext xmlns:c16="http://schemas.microsoft.com/office/drawing/2014/chart" uri="{C3380CC4-5D6E-409C-BE32-E72D297353CC}">
              <c16:uniqueId val="{00000003-F312-48B5-9F66-78750194BFD4}"/>
            </c:ext>
          </c:extLst>
        </c:ser>
        <c:ser>
          <c:idx val="4"/>
          <c:order val="4"/>
          <c:tx>
            <c:strRef>
              <c:f>Sheet1!$F$1</c:f>
              <c:strCache>
                <c:ptCount val="1"/>
                <c:pt idx="0">
                  <c:v>ELLE España</c:v>
                </c:pt>
              </c:strCache>
            </c:strRef>
          </c:tx>
          <c:spPr>
            <a:solidFill>
              <a:schemeClr val="accent5"/>
            </a:solidFill>
            <a:ln w="25400">
              <a:noFill/>
            </a:ln>
            <a:effectLst/>
          </c:spP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Sheet1!$F$2:$F$22</c:f>
              <c:numCache>
                <c:formatCode>General</c:formatCode>
                <c:ptCount val="21"/>
                <c:pt idx="0">
                  <c:v>1762068</c:v>
                </c:pt>
                <c:pt idx="1">
                  <c:v>1762045</c:v>
                </c:pt>
                <c:pt idx="2">
                  <c:v>1762038</c:v>
                </c:pt>
                <c:pt idx="3">
                  <c:v>1761991</c:v>
                </c:pt>
                <c:pt idx="4">
                  <c:v>1761988</c:v>
                </c:pt>
                <c:pt idx="5">
                  <c:v>1761948</c:v>
                </c:pt>
                <c:pt idx="6">
                  <c:v>1761882</c:v>
                </c:pt>
                <c:pt idx="7">
                  <c:v>1761867</c:v>
                </c:pt>
                <c:pt idx="8">
                  <c:v>1761864</c:v>
                </c:pt>
                <c:pt idx="9">
                  <c:v>1761724</c:v>
                </c:pt>
                <c:pt idx="10">
                  <c:v>1761714</c:v>
                </c:pt>
                <c:pt idx="11">
                  <c:v>1761661</c:v>
                </c:pt>
                <c:pt idx="12">
                  <c:v>1761640</c:v>
                </c:pt>
                <c:pt idx="13">
                  <c:v>1761631</c:v>
                </c:pt>
                <c:pt idx="14">
                  <c:v>1761423</c:v>
                </c:pt>
                <c:pt idx="15">
                  <c:v>1761399</c:v>
                </c:pt>
                <c:pt idx="16">
                  <c:v>1761358</c:v>
                </c:pt>
                <c:pt idx="17">
                  <c:v>1761325</c:v>
                </c:pt>
                <c:pt idx="18">
                  <c:v>1761287</c:v>
                </c:pt>
                <c:pt idx="19">
                  <c:v>1761241</c:v>
                </c:pt>
                <c:pt idx="20">
                  <c:v>1761220</c:v>
                </c:pt>
              </c:numCache>
            </c:numRef>
          </c:val>
          <c:extLst>
            <c:ext xmlns:c16="http://schemas.microsoft.com/office/drawing/2014/chart" uri="{C3380CC4-5D6E-409C-BE32-E72D297353CC}">
              <c16:uniqueId val="{00000004-F312-48B5-9F66-78750194BFD4}"/>
            </c:ext>
          </c:extLst>
        </c:ser>
        <c:ser>
          <c:idx val="5"/>
          <c:order val="5"/>
          <c:tx>
            <c:strRef>
              <c:f>Sheet1!$G$1</c:f>
              <c:strCache>
                <c:ptCount val="1"/>
                <c:pt idx="0">
                  <c:v>Vogue España</c:v>
                </c:pt>
              </c:strCache>
            </c:strRef>
          </c:tx>
          <c:spPr>
            <a:solidFill>
              <a:schemeClr val="accent6"/>
            </a:solidFill>
            <a:ln w="25400">
              <a:noFill/>
            </a:ln>
            <a:effectLst/>
          </c:spP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Sheet1!$G$2:$G$22</c:f>
              <c:numCache>
                <c:formatCode>General</c:formatCode>
                <c:ptCount val="21"/>
                <c:pt idx="0">
                  <c:v>2656235</c:v>
                </c:pt>
                <c:pt idx="1">
                  <c:v>2656607</c:v>
                </c:pt>
                <c:pt idx="2">
                  <c:v>2656909</c:v>
                </c:pt>
                <c:pt idx="3">
                  <c:v>2657191</c:v>
                </c:pt>
                <c:pt idx="4">
                  <c:v>2657473</c:v>
                </c:pt>
                <c:pt idx="5">
                  <c:v>2657720</c:v>
                </c:pt>
                <c:pt idx="6">
                  <c:v>2657889</c:v>
                </c:pt>
                <c:pt idx="7">
                  <c:v>2658013</c:v>
                </c:pt>
                <c:pt idx="8">
                  <c:v>2658230</c:v>
                </c:pt>
                <c:pt idx="9">
                  <c:v>2658284</c:v>
                </c:pt>
                <c:pt idx="10">
                  <c:v>2658687</c:v>
                </c:pt>
                <c:pt idx="11">
                  <c:v>2659058</c:v>
                </c:pt>
                <c:pt idx="12">
                  <c:v>2659264</c:v>
                </c:pt>
                <c:pt idx="13">
                  <c:v>2659544</c:v>
                </c:pt>
                <c:pt idx="14">
                  <c:v>2659668</c:v>
                </c:pt>
                <c:pt idx="15">
                  <c:v>2659964</c:v>
                </c:pt>
                <c:pt idx="16">
                  <c:v>2660240</c:v>
                </c:pt>
                <c:pt idx="17">
                  <c:v>2660445</c:v>
                </c:pt>
                <c:pt idx="18">
                  <c:v>2660646</c:v>
                </c:pt>
                <c:pt idx="19">
                  <c:v>2660917</c:v>
                </c:pt>
                <c:pt idx="20">
                  <c:v>2661148</c:v>
                </c:pt>
              </c:numCache>
            </c:numRef>
          </c:val>
          <c:extLst>
            <c:ext xmlns:c16="http://schemas.microsoft.com/office/drawing/2014/chart" uri="{C3380CC4-5D6E-409C-BE32-E72D297353CC}">
              <c16:uniqueId val="{00000005-F312-48B5-9F66-78750194BFD4}"/>
            </c:ext>
          </c:extLst>
        </c:ser>
        <c:ser>
          <c:idx val="6"/>
          <c:order val="6"/>
          <c:tx>
            <c:strRef>
              <c:f>Sheet1!$H$1</c:f>
              <c:strCache>
                <c:ptCount val="1"/>
                <c:pt idx="0">
                  <c:v>Glamour España</c:v>
                </c:pt>
              </c:strCache>
            </c:strRef>
          </c:tx>
          <c:spPr>
            <a:solidFill>
              <a:schemeClr val="accent1">
                <a:lumMod val="60000"/>
              </a:schemeClr>
            </a:solidFill>
            <a:ln w="25400">
              <a:noFill/>
            </a:ln>
            <a:effectLst/>
          </c:spP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Sheet1!$H$2:$H$22</c:f>
              <c:numCache>
                <c:formatCode>General</c:formatCode>
                <c:ptCount val="21"/>
                <c:pt idx="0">
                  <c:v>1743238</c:v>
                </c:pt>
                <c:pt idx="1">
                  <c:v>1743349</c:v>
                </c:pt>
                <c:pt idx="2">
                  <c:v>1743572</c:v>
                </c:pt>
                <c:pt idx="3">
                  <c:v>1743735</c:v>
                </c:pt>
                <c:pt idx="4">
                  <c:v>1743872</c:v>
                </c:pt>
                <c:pt idx="5">
                  <c:v>1743881</c:v>
                </c:pt>
                <c:pt idx="6">
                  <c:v>1743869</c:v>
                </c:pt>
                <c:pt idx="7">
                  <c:v>1743832</c:v>
                </c:pt>
                <c:pt idx="8">
                  <c:v>1743799</c:v>
                </c:pt>
                <c:pt idx="9">
                  <c:v>1743614</c:v>
                </c:pt>
                <c:pt idx="10">
                  <c:v>1743566</c:v>
                </c:pt>
                <c:pt idx="11">
                  <c:v>1743602</c:v>
                </c:pt>
                <c:pt idx="12">
                  <c:v>1743632</c:v>
                </c:pt>
                <c:pt idx="13">
                  <c:v>1743684</c:v>
                </c:pt>
                <c:pt idx="14">
                  <c:v>1743495</c:v>
                </c:pt>
                <c:pt idx="15">
                  <c:v>1743506</c:v>
                </c:pt>
                <c:pt idx="16">
                  <c:v>1743532</c:v>
                </c:pt>
                <c:pt idx="17">
                  <c:v>1743543</c:v>
                </c:pt>
                <c:pt idx="18">
                  <c:v>1743537</c:v>
                </c:pt>
                <c:pt idx="19">
                  <c:v>1743558</c:v>
                </c:pt>
                <c:pt idx="20">
                  <c:v>1743605</c:v>
                </c:pt>
              </c:numCache>
            </c:numRef>
          </c:val>
          <c:extLst>
            <c:ext xmlns:c16="http://schemas.microsoft.com/office/drawing/2014/chart" uri="{C3380CC4-5D6E-409C-BE32-E72D297353CC}">
              <c16:uniqueId val="{00000006-F312-48B5-9F66-78750194BFD4}"/>
            </c:ext>
          </c:extLst>
        </c:ser>
        <c:dLbls>
          <c:showLegendKey val="0"/>
          <c:showVal val="0"/>
          <c:showCatName val="0"/>
          <c:showSerName val="0"/>
          <c:showPercent val="0"/>
          <c:showBubbleSize val="0"/>
        </c:dLbls>
        <c:axId val="407929056"/>
        <c:axId val="407927088"/>
      </c:areaChart>
      <c:dateAx>
        <c:axId val="40792905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27088"/>
        <c:crosses val="autoZero"/>
        <c:auto val="1"/>
        <c:lblOffset val="100"/>
        <c:baseTimeUnit val="days"/>
      </c:dateAx>
      <c:valAx>
        <c:axId val="407927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2905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Sheet1!$B$2:$B$22</c:f>
              <c:numCache>
                <c:formatCode>General</c:formatCode>
                <c:ptCount val="21"/>
                <c:pt idx="0">
                  <c:v>36</c:v>
                </c:pt>
                <c:pt idx="1">
                  <c:v>36</c:v>
                </c:pt>
                <c:pt idx="2">
                  <c:v>40</c:v>
                </c:pt>
                <c:pt idx="3">
                  <c:v>39</c:v>
                </c:pt>
                <c:pt idx="4">
                  <c:v>43</c:v>
                </c:pt>
                <c:pt idx="5">
                  <c:v>35</c:v>
                </c:pt>
                <c:pt idx="6">
                  <c:v>35</c:v>
                </c:pt>
                <c:pt idx="7">
                  <c:v>38</c:v>
                </c:pt>
                <c:pt idx="8">
                  <c:v>30</c:v>
                </c:pt>
                <c:pt idx="9">
                  <c:v>35</c:v>
                </c:pt>
                <c:pt idx="10">
                  <c:v>30</c:v>
                </c:pt>
                <c:pt idx="11">
                  <c:v>35</c:v>
                </c:pt>
                <c:pt idx="12">
                  <c:v>28</c:v>
                </c:pt>
                <c:pt idx="13">
                  <c:v>31</c:v>
                </c:pt>
                <c:pt idx="14">
                  <c:v>31</c:v>
                </c:pt>
                <c:pt idx="15">
                  <c:v>31</c:v>
                </c:pt>
                <c:pt idx="16">
                  <c:v>30</c:v>
                </c:pt>
                <c:pt idx="17">
                  <c:v>37</c:v>
                </c:pt>
                <c:pt idx="18">
                  <c:v>38</c:v>
                </c:pt>
                <c:pt idx="19">
                  <c:v>31</c:v>
                </c:pt>
                <c:pt idx="20">
                  <c:v>29</c:v>
                </c:pt>
              </c:numCache>
            </c:numRef>
          </c:val>
          <c:smooth val="0"/>
          <c:extLst>
            <c:ext xmlns:c16="http://schemas.microsoft.com/office/drawing/2014/chart" uri="{C3380CC4-5D6E-409C-BE32-E72D297353CC}">
              <c16:uniqueId val="{00000000-2A4D-425A-A067-A1953EC1E338}"/>
            </c:ext>
          </c:extLst>
        </c:ser>
        <c:ser>
          <c:idx val="1"/>
          <c:order val="1"/>
          <c:tx>
            <c:strRef>
              <c:f>Sheet1!$C$1</c:f>
              <c:strCache>
                <c:ptCount val="1"/>
                <c:pt idx="0">
                  <c:v>Yo Dona</c:v>
                </c:pt>
              </c:strCache>
            </c:strRef>
          </c:tx>
          <c:spPr>
            <a:ln w="28575" cap="rnd">
              <a:solidFill>
                <a:schemeClr val="accent2"/>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Sheet1!$C$2:$C$22</c:f>
              <c:numCache>
                <c:formatCode>General</c:formatCode>
                <c:ptCount val="21"/>
                <c:pt idx="0">
                  <c:v>8</c:v>
                </c:pt>
                <c:pt idx="1">
                  <c:v>12</c:v>
                </c:pt>
                <c:pt idx="2">
                  <c:v>11</c:v>
                </c:pt>
                <c:pt idx="3">
                  <c:v>10</c:v>
                </c:pt>
                <c:pt idx="4">
                  <c:v>14</c:v>
                </c:pt>
                <c:pt idx="5">
                  <c:v>12</c:v>
                </c:pt>
                <c:pt idx="6">
                  <c:v>11</c:v>
                </c:pt>
                <c:pt idx="7">
                  <c:v>12</c:v>
                </c:pt>
                <c:pt idx="8">
                  <c:v>11</c:v>
                </c:pt>
                <c:pt idx="9">
                  <c:v>11</c:v>
                </c:pt>
                <c:pt idx="10">
                  <c:v>10</c:v>
                </c:pt>
                <c:pt idx="11">
                  <c:v>15</c:v>
                </c:pt>
                <c:pt idx="12">
                  <c:v>10</c:v>
                </c:pt>
                <c:pt idx="13">
                  <c:v>10</c:v>
                </c:pt>
                <c:pt idx="14">
                  <c:v>12</c:v>
                </c:pt>
                <c:pt idx="15">
                  <c:v>15</c:v>
                </c:pt>
                <c:pt idx="16">
                  <c:v>15</c:v>
                </c:pt>
                <c:pt idx="17">
                  <c:v>15</c:v>
                </c:pt>
                <c:pt idx="18">
                  <c:v>13</c:v>
                </c:pt>
                <c:pt idx="19">
                  <c:v>12</c:v>
                </c:pt>
                <c:pt idx="20">
                  <c:v>12</c:v>
                </c:pt>
              </c:numCache>
            </c:numRef>
          </c:val>
          <c:smooth val="0"/>
          <c:extLst>
            <c:ext xmlns:c16="http://schemas.microsoft.com/office/drawing/2014/chart" uri="{C3380CC4-5D6E-409C-BE32-E72D297353CC}">
              <c16:uniqueId val="{00000001-2A4D-425A-A067-A1953EC1E338}"/>
            </c:ext>
          </c:extLst>
        </c:ser>
        <c:ser>
          <c:idx val="2"/>
          <c:order val="2"/>
          <c:tx>
            <c:strRef>
              <c:f>Sheet1!$D$1</c:f>
              <c:strCache>
                <c:ptCount val="1"/>
                <c:pt idx="0">
                  <c:v>S Moda</c:v>
                </c:pt>
              </c:strCache>
            </c:strRef>
          </c:tx>
          <c:spPr>
            <a:ln w="28575" cap="rnd">
              <a:solidFill>
                <a:schemeClr val="accent3"/>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Sheet1!$D$2:$D$22</c:f>
              <c:numCache>
                <c:formatCode>General</c:formatCode>
                <c:ptCount val="21"/>
                <c:pt idx="0">
                  <c:v>12</c:v>
                </c:pt>
                <c:pt idx="1">
                  <c:v>9</c:v>
                </c:pt>
                <c:pt idx="2">
                  <c:v>4</c:v>
                </c:pt>
                <c:pt idx="3">
                  <c:v>12</c:v>
                </c:pt>
                <c:pt idx="4">
                  <c:v>16</c:v>
                </c:pt>
                <c:pt idx="5">
                  <c:v>11</c:v>
                </c:pt>
                <c:pt idx="6">
                  <c:v>11</c:v>
                </c:pt>
                <c:pt idx="7">
                  <c:v>15</c:v>
                </c:pt>
                <c:pt idx="8">
                  <c:v>15</c:v>
                </c:pt>
                <c:pt idx="9">
                  <c:v>16</c:v>
                </c:pt>
                <c:pt idx="10">
                  <c:v>10</c:v>
                </c:pt>
                <c:pt idx="11">
                  <c:v>15</c:v>
                </c:pt>
                <c:pt idx="12">
                  <c:v>11</c:v>
                </c:pt>
                <c:pt idx="13">
                  <c:v>11</c:v>
                </c:pt>
                <c:pt idx="14">
                  <c:v>7</c:v>
                </c:pt>
                <c:pt idx="15">
                  <c:v>10</c:v>
                </c:pt>
                <c:pt idx="16">
                  <c:v>11</c:v>
                </c:pt>
                <c:pt idx="17">
                  <c:v>13</c:v>
                </c:pt>
                <c:pt idx="18">
                  <c:v>11</c:v>
                </c:pt>
                <c:pt idx="19">
                  <c:v>11</c:v>
                </c:pt>
                <c:pt idx="20">
                  <c:v>8</c:v>
                </c:pt>
              </c:numCache>
            </c:numRef>
          </c:val>
          <c:smooth val="0"/>
          <c:extLst>
            <c:ext xmlns:c16="http://schemas.microsoft.com/office/drawing/2014/chart" uri="{C3380CC4-5D6E-409C-BE32-E72D297353CC}">
              <c16:uniqueId val="{00000002-2A4D-425A-A067-A1953EC1E338}"/>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Sheet1!$E$2:$E$22</c:f>
              <c:numCache>
                <c:formatCode>General</c:formatCode>
                <c:ptCount val="21"/>
                <c:pt idx="0">
                  <c:v>36</c:v>
                </c:pt>
                <c:pt idx="1">
                  <c:v>75</c:v>
                </c:pt>
                <c:pt idx="2">
                  <c:v>89</c:v>
                </c:pt>
                <c:pt idx="3">
                  <c:v>84</c:v>
                </c:pt>
                <c:pt idx="4">
                  <c:v>76</c:v>
                </c:pt>
                <c:pt idx="5">
                  <c:v>70</c:v>
                </c:pt>
                <c:pt idx="6">
                  <c:v>32</c:v>
                </c:pt>
                <c:pt idx="7">
                  <c:v>64</c:v>
                </c:pt>
                <c:pt idx="8">
                  <c:v>79</c:v>
                </c:pt>
                <c:pt idx="9">
                  <c:v>79</c:v>
                </c:pt>
                <c:pt idx="10">
                  <c:v>81</c:v>
                </c:pt>
                <c:pt idx="11">
                  <c:v>85</c:v>
                </c:pt>
                <c:pt idx="12">
                  <c:v>65</c:v>
                </c:pt>
                <c:pt idx="13">
                  <c:v>57</c:v>
                </c:pt>
                <c:pt idx="14">
                  <c:v>73</c:v>
                </c:pt>
                <c:pt idx="15">
                  <c:v>76</c:v>
                </c:pt>
                <c:pt idx="16">
                  <c:v>77</c:v>
                </c:pt>
                <c:pt idx="17">
                  <c:v>76</c:v>
                </c:pt>
                <c:pt idx="18">
                  <c:v>84</c:v>
                </c:pt>
                <c:pt idx="19">
                  <c:v>77</c:v>
                </c:pt>
                <c:pt idx="20">
                  <c:v>46</c:v>
                </c:pt>
              </c:numCache>
            </c:numRef>
          </c:val>
          <c:smooth val="0"/>
          <c:extLst>
            <c:ext xmlns:c16="http://schemas.microsoft.com/office/drawing/2014/chart" uri="{C3380CC4-5D6E-409C-BE32-E72D297353CC}">
              <c16:uniqueId val="{00000003-2A4D-425A-A067-A1953EC1E338}"/>
            </c:ext>
          </c:extLst>
        </c:ser>
        <c:ser>
          <c:idx val="4"/>
          <c:order val="4"/>
          <c:tx>
            <c:strRef>
              <c:f>Sheet1!$F$1</c:f>
              <c:strCache>
                <c:ptCount val="1"/>
                <c:pt idx="0">
                  <c:v>ELLE España</c:v>
                </c:pt>
              </c:strCache>
            </c:strRef>
          </c:tx>
          <c:spPr>
            <a:ln w="28575" cap="rnd">
              <a:solidFill>
                <a:schemeClr val="accent5"/>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Sheet1!$F$2:$F$22</c:f>
              <c:numCache>
                <c:formatCode>General</c:formatCode>
                <c:ptCount val="21"/>
                <c:pt idx="0">
                  <c:v>27</c:v>
                </c:pt>
                <c:pt idx="1">
                  <c:v>18</c:v>
                </c:pt>
                <c:pt idx="2">
                  <c:v>24</c:v>
                </c:pt>
                <c:pt idx="3">
                  <c:v>21</c:v>
                </c:pt>
                <c:pt idx="4">
                  <c:v>25</c:v>
                </c:pt>
                <c:pt idx="5">
                  <c:v>27</c:v>
                </c:pt>
                <c:pt idx="6">
                  <c:v>28</c:v>
                </c:pt>
                <c:pt idx="7">
                  <c:v>28</c:v>
                </c:pt>
                <c:pt idx="8">
                  <c:v>24</c:v>
                </c:pt>
                <c:pt idx="9">
                  <c:v>24</c:v>
                </c:pt>
                <c:pt idx="10">
                  <c:v>26</c:v>
                </c:pt>
                <c:pt idx="11">
                  <c:v>25</c:v>
                </c:pt>
                <c:pt idx="12">
                  <c:v>28</c:v>
                </c:pt>
                <c:pt idx="13">
                  <c:v>27</c:v>
                </c:pt>
                <c:pt idx="14">
                  <c:v>25</c:v>
                </c:pt>
                <c:pt idx="15">
                  <c:v>22</c:v>
                </c:pt>
                <c:pt idx="16">
                  <c:v>23</c:v>
                </c:pt>
                <c:pt idx="17">
                  <c:v>24</c:v>
                </c:pt>
                <c:pt idx="18">
                  <c:v>29</c:v>
                </c:pt>
                <c:pt idx="19">
                  <c:v>31</c:v>
                </c:pt>
                <c:pt idx="20">
                  <c:v>28</c:v>
                </c:pt>
              </c:numCache>
            </c:numRef>
          </c:val>
          <c:smooth val="0"/>
          <c:extLst>
            <c:ext xmlns:c16="http://schemas.microsoft.com/office/drawing/2014/chart" uri="{C3380CC4-5D6E-409C-BE32-E72D297353CC}">
              <c16:uniqueId val="{00000004-2A4D-425A-A067-A1953EC1E338}"/>
            </c:ext>
          </c:extLst>
        </c:ser>
        <c:ser>
          <c:idx val="5"/>
          <c:order val="5"/>
          <c:tx>
            <c:strRef>
              <c:f>Sheet1!$G$1</c:f>
              <c:strCache>
                <c:ptCount val="1"/>
                <c:pt idx="0">
                  <c:v>Vogue España</c:v>
                </c:pt>
              </c:strCache>
            </c:strRef>
          </c:tx>
          <c:spPr>
            <a:ln w="28575" cap="rnd">
              <a:solidFill>
                <a:schemeClr val="accent6"/>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Sheet1!$G$2:$G$22</c:f>
              <c:numCache>
                <c:formatCode>General</c:formatCode>
                <c:ptCount val="21"/>
                <c:pt idx="0">
                  <c:v>32</c:v>
                </c:pt>
                <c:pt idx="1">
                  <c:v>39</c:v>
                </c:pt>
                <c:pt idx="2">
                  <c:v>41</c:v>
                </c:pt>
                <c:pt idx="3">
                  <c:v>40</c:v>
                </c:pt>
                <c:pt idx="4">
                  <c:v>40</c:v>
                </c:pt>
                <c:pt idx="5">
                  <c:v>30</c:v>
                </c:pt>
                <c:pt idx="6">
                  <c:v>32</c:v>
                </c:pt>
                <c:pt idx="7">
                  <c:v>40</c:v>
                </c:pt>
                <c:pt idx="8">
                  <c:v>39</c:v>
                </c:pt>
                <c:pt idx="9">
                  <c:v>41</c:v>
                </c:pt>
                <c:pt idx="10">
                  <c:v>41</c:v>
                </c:pt>
                <c:pt idx="11">
                  <c:v>40</c:v>
                </c:pt>
                <c:pt idx="12">
                  <c:v>31</c:v>
                </c:pt>
                <c:pt idx="13">
                  <c:v>34</c:v>
                </c:pt>
                <c:pt idx="14">
                  <c:v>41</c:v>
                </c:pt>
                <c:pt idx="15">
                  <c:v>38</c:v>
                </c:pt>
                <c:pt idx="16">
                  <c:v>41</c:v>
                </c:pt>
                <c:pt idx="17">
                  <c:v>41</c:v>
                </c:pt>
                <c:pt idx="18">
                  <c:v>40</c:v>
                </c:pt>
                <c:pt idx="19">
                  <c:v>31</c:v>
                </c:pt>
                <c:pt idx="20">
                  <c:v>33</c:v>
                </c:pt>
              </c:numCache>
            </c:numRef>
          </c:val>
          <c:smooth val="0"/>
          <c:extLst>
            <c:ext xmlns:c16="http://schemas.microsoft.com/office/drawing/2014/chart" uri="{C3380CC4-5D6E-409C-BE32-E72D297353CC}">
              <c16:uniqueId val="{00000005-2A4D-425A-A067-A1953EC1E338}"/>
            </c:ext>
          </c:extLst>
        </c:ser>
        <c:ser>
          <c:idx val="6"/>
          <c:order val="6"/>
          <c:tx>
            <c:strRef>
              <c:f>Sheet1!$H$1</c:f>
              <c:strCache>
                <c:ptCount val="1"/>
                <c:pt idx="0">
                  <c:v>Glamour España</c:v>
                </c:pt>
              </c:strCache>
            </c:strRef>
          </c:tx>
          <c:spPr>
            <a:ln w="28575" cap="rnd">
              <a:solidFill>
                <a:schemeClr val="accent1">
                  <a:lumMod val="60000"/>
                </a:schemeClr>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Sheet1!$H$2:$H$22</c:f>
              <c:numCache>
                <c:formatCode>General</c:formatCode>
                <c:ptCount val="21"/>
                <c:pt idx="0">
                  <c:v>30</c:v>
                </c:pt>
                <c:pt idx="1">
                  <c:v>30</c:v>
                </c:pt>
                <c:pt idx="2">
                  <c:v>31</c:v>
                </c:pt>
                <c:pt idx="3">
                  <c:v>31</c:v>
                </c:pt>
                <c:pt idx="4">
                  <c:v>33</c:v>
                </c:pt>
                <c:pt idx="5">
                  <c:v>32</c:v>
                </c:pt>
                <c:pt idx="6">
                  <c:v>30</c:v>
                </c:pt>
                <c:pt idx="7">
                  <c:v>32</c:v>
                </c:pt>
                <c:pt idx="8">
                  <c:v>33</c:v>
                </c:pt>
                <c:pt idx="9">
                  <c:v>32</c:v>
                </c:pt>
                <c:pt idx="10">
                  <c:v>32</c:v>
                </c:pt>
                <c:pt idx="11">
                  <c:v>31</c:v>
                </c:pt>
                <c:pt idx="12">
                  <c:v>30</c:v>
                </c:pt>
                <c:pt idx="13">
                  <c:v>30</c:v>
                </c:pt>
                <c:pt idx="14">
                  <c:v>31</c:v>
                </c:pt>
                <c:pt idx="15">
                  <c:v>31</c:v>
                </c:pt>
                <c:pt idx="16">
                  <c:v>33</c:v>
                </c:pt>
                <c:pt idx="17">
                  <c:v>32</c:v>
                </c:pt>
                <c:pt idx="18">
                  <c:v>31</c:v>
                </c:pt>
                <c:pt idx="19">
                  <c:v>30</c:v>
                </c:pt>
                <c:pt idx="20">
                  <c:v>30</c:v>
                </c:pt>
              </c:numCache>
            </c:numRef>
          </c:val>
          <c:smooth val="0"/>
          <c:extLst>
            <c:ext xmlns:c16="http://schemas.microsoft.com/office/drawing/2014/chart" uri="{C3380CC4-5D6E-409C-BE32-E72D297353CC}">
              <c16:uniqueId val="{00000006-2A4D-425A-A067-A1953EC1E338}"/>
            </c:ext>
          </c:extLst>
        </c:ser>
        <c:dLbls>
          <c:showLegendKey val="0"/>
          <c:showVal val="0"/>
          <c:showCatName val="0"/>
          <c:showSerName val="0"/>
          <c:showPercent val="0"/>
          <c:showBubbleSize val="0"/>
        </c:dLbls>
        <c:smooth val="0"/>
        <c:axId val="407939880"/>
        <c:axId val="407939552"/>
      </c:lineChart>
      <c:dateAx>
        <c:axId val="407939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39552"/>
        <c:crosses val="autoZero"/>
        <c:auto val="1"/>
        <c:lblOffset val="100"/>
        <c:baseTimeUnit val="days"/>
      </c:dateAx>
      <c:valAx>
        <c:axId val="40793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3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7</c:v>
                </c:pt>
                <c:pt idx="1">
                  <c:v>13</c:v>
                </c:pt>
                <c:pt idx="2">
                  <c:v>0</c:v>
                </c:pt>
                <c:pt idx="3">
                  <c:v>6</c:v>
                </c:pt>
                <c:pt idx="4">
                  <c:v>1</c:v>
                </c:pt>
                <c:pt idx="5">
                  <c:v>0</c:v>
                </c:pt>
                <c:pt idx="6">
                  <c:v>0</c:v>
                </c:pt>
                <c:pt idx="7">
                  <c:v>21</c:v>
                </c:pt>
                <c:pt idx="8">
                  <c:v>33</c:v>
                </c:pt>
                <c:pt idx="9">
                  <c:v>21</c:v>
                </c:pt>
                <c:pt idx="10">
                  <c:v>30</c:v>
                </c:pt>
                <c:pt idx="11">
                  <c:v>28</c:v>
                </c:pt>
                <c:pt idx="12">
                  <c:v>27</c:v>
                </c:pt>
                <c:pt idx="13">
                  <c:v>47</c:v>
                </c:pt>
                <c:pt idx="14">
                  <c:v>51</c:v>
                </c:pt>
                <c:pt idx="15">
                  <c:v>46</c:v>
                </c:pt>
                <c:pt idx="16">
                  <c:v>53</c:v>
                </c:pt>
                <c:pt idx="17">
                  <c:v>39</c:v>
                </c:pt>
                <c:pt idx="18">
                  <c:v>47</c:v>
                </c:pt>
                <c:pt idx="19">
                  <c:v>50</c:v>
                </c:pt>
                <c:pt idx="20">
                  <c:v>56</c:v>
                </c:pt>
                <c:pt idx="21">
                  <c:v>44</c:v>
                </c:pt>
                <c:pt idx="22">
                  <c:v>50</c:v>
                </c:pt>
                <c:pt idx="23">
                  <c:v>48</c:v>
                </c:pt>
              </c:numCache>
            </c:numRef>
          </c:val>
          <c:smooth val="0"/>
          <c:extLst>
            <c:ext xmlns:c16="http://schemas.microsoft.com/office/drawing/2014/chart" uri="{C3380CC4-5D6E-409C-BE32-E72D297353CC}">
              <c16:uniqueId val="{00000000-BEAC-4CB2-9D46-7ABF8F2229B1}"/>
            </c:ext>
          </c:extLst>
        </c:ser>
        <c:ser>
          <c:idx val="1"/>
          <c:order val="1"/>
          <c:tx>
            <c:strRef>
              <c:f>Sheet1!$C$1</c:f>
              <c:strCache>
                <c:ptCount val="1"/>
                <c:pt idx="0">
                  <c:v>Yo Dona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22</c:v>
                </c:pt>
                <c:pt idx="10">
                  <c:v>19</c:v>
                </c:pt>
                <c:pt idx="11">
                  <c:v>18</c:v>
                </c:pt>
                <c:pt idx="12">
                  <c:v>20</c:v>
                </c:pt>
                <c:pt idx="13">
                  <c:v>12</c:v>
                </c:pt>
                <c:pt idx="14">
                  <c:v>18</c:v>
                </c:pt>
                <c:pt idx="15">
                  <c:v>7</c:v>
                </c:pt>
                <c:pt idx="16">
                  <c:v>18</c:v>
                </c:pt>
                <c:pt idx="17">
                  <c:v>16</c:v>
                </c:pt>
                <c:pt idx="18">
                  <c:v>23</c:v>
                </c:pt>
                <c:pt idx="19">
                  <c:v>22</c:v>
                </c:pt>
                <c:pt idx="20">
                  <c:v>23</c:v>
                </c:pt>
                <c:pt idx="21">
                  <c:v>15</c:v>
                </c:pt>
                <c:pt idx="22">
                  <c:v>17</c:v>
                </c:pt>
                <c:pt idx="23">
                  <c:v>0</c:v>
                </c:pt>
              </c:numCache>
            </c:numRef>
          </c:val>
          <c:smooth val="0"/>
          <c:extLst>
            <c:ext xmlns:c16="http://schemas.microsoft.com/office/drawing/2014/chart" uri="{C3380CC4-5D6E-409C-BE32-E72D297353CC}">
              <c16:uniqueId val="{00000001-BEAC-4CB2-9D46-7ABF8F2229B1}"/>
            </c:ext>
          </c:extLst>
        </c:ser>
        <c:ser>
          <c:idx val="2"/>
          <c:order val="2"/>
          <c:tx>
            <c:strRef>
              <c:f>Sheet1!$D$1</c:f>
              <c:strCache>
                <c:ptCount val="1"/>
                <c:pt idx="0">
                  <c:v>S Moda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1</c:v>
                </c:pt>
                <c:pt idx="8">
                  <c:v>18</c:v>
                </c:pt>
                <c:pt idx="9">
                  <c:v>17</c:v>
                </c:pt>
                <c:pt idx="10">
                  <c:v>15</c:v>
                </c:pt>
                <c:pt idx="11">
                  <c:v>16</c:v>
                </c:pt>
                <c:pt idx="12">
                  <c:v>12</c:v>
                </c:pt>
                <c:pt idx="13">
                  <c:v>13</c:v>
                </c:pt>
                <c:pt idx="14">
                  <c:v>14</c:v>
                </c:pt>
                <c:pt idx="15">
                  <c:v>16</c:v>
                </c:pt>
                <c:pt idx="16">
                  <c:v>15</c:v>
                </c:pt>
                <c:pt idx="17">
                  <c:v>18</c:v>
                </c:pt>
                <c:pt idx="18">
                  <c:v>17</c:v>
                </c:pt>
                <c:pt idx="19">
                  <c:v>16</c:v>
                </c:pt>
                <c:pt idx="20">
                  <c:v>13</c:v>
                </c:pt>
                <c:pt idx="21">
                  <c:v>15</c:v>
                </c:pt>
                <c:pt idx="22">
                  <c:v>12</c:v>
                </c:pt>
                <c:pt idx="23">
                  <c:v>11</c:v>
                </c:pt>
              </c:numCache>
            </c:numRef>
          </c:val>
          <c:smooth val="0"/>
          <c:extLst>
            <c:ext xmlns:c16="http://schemas.microsoft.com/office/drawing/2014/chart" uri="{C3380CC4-5D6E-409C-BE32-E72D297353CC}">
              <c16:uniqueId val="{00000002-BEAC-4CB2-9D46-7ABF8F2229B1}"/>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46</c:v>
                </c:pt>
                <c:pt idx="1">
                  <c:v>24</c:v>
                </c:pt>
                <c:pt idx="2">
                  <c:v>12</c:v>
                </c:pt>
                <c:pt idx="3">
                  <c:v>23</c:v>
                </c:pt>
                <c:pt idx="4">
                  <c:v>24</c:v>
                </c:pt>
                <c:pt idx="5">
                  <c:v>36</c:v>
                </c:pt>
                <c:pt idx="6">
                  <c:v>44</c:v>
                </c:pt>
                <c:pt idx="7">
                  <c:v>57</c:v>
                </c:pt>
                <c:pt idx="8">
                  <c:v>60</c:v>
                </c:pt>
                <c:pt idx="9">
                  <c:v>57</c:v>
                </c:pt>
                <c:pt idx="10">
                  <c:v>71</c:v>
                </c:pt>
                <c:pt idx="11">
                  <c:v>73</c:v>
                </c:pt>
                <c:pt idx="12">
                  <c:v>72</c:v>
                </c:pt>
                <c:pt idx="13">
                  <c:v>82</c:v>
                </c:pt>
                <c:pt idx="14">
                  <c:v>74</c:v>
                </c:pt>
                <c:pt idx="15">
                  <c:v>76</c:v>
                </c:pt>
                <c:pt idx="16">
                  <c:v>76</c:v>
                </c:pt>
                <c:pt idx="17">
                  <c:v>80</c:v>
                </c:pt>
                <c:pt idx="18">
                  <c:v>81</c:v>
                </c:pt>
                <c:pt idx="19">
                  <c:v>92</c:v>
                </c:pt>
                <c:pt idx="20">
                  <c:v>81</c:v>
                </c:pt>
                <c:pt idx="21">
                  <c:v>93</c:v>
                </c:pt>
                <c:pt idx="22">
                  <c:v>76</c:v>
                </c:pt>
                <c:pt idx="23">
                  <c:v>71</c:v>
                </c:pt>
              </c:numCache>
            </c:numRef>
          </c:val>
          <c:smooth val="0"/>
          <c:extLst>
            <c:ext xmlns:c16="http://schemas.microsoft.com/office/drawing/2014/chart" uri="{C3380CC4-5D6E-409C-BE32-E72D297353CC}">
              <c16:uniqueId val="{00000003-BEAC-4CB2-9D46-7ABF8F2229B1}"/>
            </c:ext>
          </c:extLst>
        </c:ser>
        <c:ser>
          <c:idx val="4"/>
          <c:order val="4"/>
          <c:tx>
            <c:strRef>
              <c:f>Sheet1!$F$1</c:f>
              <c:strCache>
                <c:ptCount val="1"/>
                <c:pt idx="0">
                  <c:v>ELLE España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3</c:v>
                </c:pt>
                <c:pt idx="8">
                  <c:v>24</c:v>
                </c:pt>
                <c:pt idx="9">
                  <c:v>35</c:v>
                </c:pt>
                <c:pt idx="10">
                  <c:v>39</c:v>
                </c:pt>
                <c:pt idx="11">
                  <c:v>36</c:v>
                </c:pt>
                <c:pt idx="12">
                  <c:v>33</c:v>
                </c:pt>
                <c:pt idx="13">
                  <c:v>35</c:v>
                </c:pt>
                <c:pt idx="14">
                  <c:v>26</c:v>
                </c:pt>
                <c:pt idx="15">
                  <c:v>29</c:v>
                </c:pt>
                <c:pt idx="16">
                  <c:v>25</c:v>
                </c:pt>
                <c:pt idx="17">
                  <c:v>37</c:v>
                </c:pt>
                <c:pt idx="18">
                  <c:v>38</c:v>
                </c:pt>
                <c:pt idx="19">
                  <c:v>40</c:v>
                </c:pt>
                <c:pt idx="20">
                  <c:v>42</c:v>
                </c:pt>
                <c:pt idx="21">
                  <c:v>34</c:v>
                </c:pt>
                <c:pt idx="22">
                  <c:v>25</c:v>
                </c:pt>
                <c:pt idx="23">
                  <c:v>33</c:v>
                </c:pt>
              </c:numCache>
            </c:numRef>
          </c:val>
          <c:smooth val="0"/>
          <c:extLst>
            <c:ext xmlns:c16="http://schemas.microsoft.com/office/drawing/2014/chart" uri="{C3380CC4-5D6E-409C-BE32-E72D297353CC}">
              <c16:uniqueId val="{00000004-BEAC-4CB2-9D46-7ABF8F2229B1}"/>
            </c:ext>
          </c:extLst>
        </c:ser>
        <c:ser>
          <c:idx val="5"/>
          <c:order val="5"/>
          <c:tx>
            <c:strRef>
              <c:f>Sheet1!$G$1</c:f>
              <c:strCache>
                <c:ptCount val="1"/>
                <c:pt idx="0">
                  <c:v>Vogue España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34</c:v>
                </c:pt>
                <c:pt idx="1">
                  <c:v>25</c:v>
                </c:pt>
                <c:pt idx="2">
                  <c:v>1</c:v>
                </c:pt>
                <c:pt idx="3">
                  <c:v>0</c:v>
                </c:pt>
                <c:pt idx="4">
                  <c:v>0</c:v>
                </c:pt>
                <c:pt idx="5">
                  <c:v>0</c:v>
                </c:pt>
                <c:pt idx="6">
                  <c:v>0</c:v>
                </c:pt>
                <c:pt idx="7">
                  <c:v>4</c:v>
                </c:pt>
                <c:pt idx="8">
                  <c:v>29</c:v>
                </c:pt>
                <c:pt idx="9">
                  <c:v>43</c:v>
                </c:pt>
                <c:pt idx="10">
                  <c:v>36</c:v>
                </c:pt>
                <c:pt idx="11">
                  <c:v>40</c:v>
                </c:pt>
                <c:pt idx="12">
                  <c:v>41</c:v>
                </c:pt>
                <c:pt idx="13">
                  <c:v>39</c:v>
                </c:pt>
                <c:pt idx="14">
                  <c:v>39</c:v>
                </c:pt>
                <c:pt idx="15">
                  <c:v>42</c:v>
                </c:pt>
                <c:pt idx="16">
                  <c:v>41</c:v>
                </c:pt>
                <c:pt idx="17">
                  <c:v>42</c:v>
                </c:pt>
                <c:pt idx="18">
                  <c:v>47</c:v>
                </c:pt>
                <c:pt idx="19">
                  <c:v>63</c:v>
                </c:pt>
                <c:pt idx="20">
                  <c:v>52</c:v>
                </c:pt>
                <c:pt idx="21">
                  <c:v>57</c:v>
                </c:pt>
                <c:pt idx="22">
                  <c:v>54</c:v>
                </c:pt>
                <c:pt idx="23">
                  <c:v>56</c:v>
                </c:pt>
              </c:numCache>
            </c:numRef>
          </c:val>
          <c:smooth val="0"/>
          <c:extLst>
            <c:ext xmlns:c16="http://schemas.microsoft.com/office/drawing/2014/chart" uri="{C3380CC4-5D6E-409C-BE32-E72D297353CC}">
              <c16:uniqueId val="{00000005-BEAC-4CB2-9D46-7ABF8F2229B1}"/>
            </c:ext>
          </c:extLst>
        </c:ser>
        <c:ser>
          <c:idx val="6"/>
          <c:order val="6"/>
          <c:tx>
            <c:strRef>
              <c:f>Sheet1!$H$1</c:f>
              <c:strCache>
                <c:ptCount val="1"/>
                <c:pt idx="0">
                  <c:v>Glamour España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1</c:v>
                </c:pt>
                <c:pt idx="1">
                  <c:v>0</c:v>
                </c:pt>
                <c:pt idx="2">
                  <c:v>0</c:v>
                </c:pt>
                <c:pt idx="3">
                  <c:v>0</c:v>
                </c:pt>
                <c:pt idx="4">
                  <c:v>0</c:v>
                </c:pt>
                <c:pt idx="5">
                  <c:v>0</c:v>
                </c:pt>
                <c:pt idx="6">
                  <c:v>0</c:v>
                </c:pt>
                <c:pt idx="7">
                  <c:v>0</c:v>
                </c:pt>
                <c:pt idx="8">
                  <c:v>13</c:v>
                </c:pt>
                <c:pt idx="9">
                  <c:v>44</c:v>
                </c:pt>
                <c:pt idx="10">
                  <c:v>42</c:v>
                </c:pt>
                <c:pt idx="11">
                  <c:v>45</c:v>
                </c:pt>
                <c:pt idx="12">
                  <c:v>40</c:v>
                </c:pt>
                <c:pt idx="13">
                  <c:v>45</c:v>
                </c:pt>
                <c:pt idx="14">
                  <c:v>42</c:v>
                </c:pt>
                <c:pt idx="15">
                  <c:v>42</c:v>
                </c:pt>
                <c:pt idx="16">
                  <c:v>44</c:v>
                </c:pt>
                <c:pt idx="17">
                  <c:v>43</c:v>
                </c:pt>
                <c:pt idx="18">
                  <c:v>43</c:v>
                </c:pt>
                <c:pt idx="19">
                  <c:v>43</c:v>
                </c:pt>
                <c:pt idx="20">
                  <c:v>42</c:v>
                </c:pt>
                <c:pt idx="21">
                  <c:v>41</c:v>
                </c:pt>
                <c:pt idx="22">
                  <c:v>42</c:v>
                </c:pt>
                <c:pt idx="23">
                  <c:v>43</c:v>
                </c:pt>
              </c:numCache>
            </c:numRef>
          </c:val>
          <c:smooth val="0"/>
          <c:extLst>
            <c:ext xmlns:c16="http://schemas.microsoft.com/office/drawing/2014/chart" uri="{C3380CC4-5D6E-409C-BE32-E72D297353CC}">
              <c16:uniqueId val="{00000006-BEAC-4CB2-9D46-7ABF8F2229B1}"/>
            </c:ext>
          </c:extLst>
        </c:ser>
        <c:dLbls>
          <c:showLegendKey val="0"/>
          <c:showVal val="0"/>
          <c:showCatName val="0"/>
          <c:showSerName val="0"/>
          <c:showPercent val="0"/>
          <c:showBubbleSize val="0"/>
        </c:dLbls>
        <c:smooth val="0"/>
        <c:axId val="407938896"/>
        <c:axId val="407935944"/>
      </c:lineChart>
      <c:catAx>
        <c:axId val="407938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35944"/>
        <c:crosses val="autoZero"/>
        <c:auto val="1"/>
        <c:lblAlgn val="ctr"/>
        <c:lblOffset val="100"/>
        <c:noMultiLvlLbl val="0"/>
      </c:catAx>
      <c:valAx>
        <c:axId val="40793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3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Mujerhoy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105</c:v>
                </c:pt>
                <c:pt idx="1">
                  <c:v>97</c:v>
                </c:pt>
                <c:pt idx="2">
                  <c:v>105</c:v>
                </c:pt>
                <c:pt idx="3">
                  <c:v>106</c:v>
                </c:pt>
                <c:pt idx="4">
                  <c:v>116</c:v>
                </c:pt>
                <c:pt idx="5">
                  <c:v>94</c:v>
                </c:pt>
                <c:pt idx="6">
                  <c:v>95</c:v>
                </c:pt>
              </c:numCache>
            </c:numRef>
          </c:val>
          <c:extLst>
            <c:ext xmlns:c16="http://schemas.microsoft.com/office/drawing/2014/chart" uri="{C3380CC4-5D6E-409C-BE32-E72D297353CC}">
              <c16:uniqueId val="{00000000-8E1C-40BA-8975-456D1E34F129}"/>
            </c:ext>
          </c:extLst>
        </c:ser>
        <c:ser>
          <c:idx val="1"/>
          <c:order val="1"/>
          <c:tx>
            <c:strRef>
              <c:f>Sheet1!$C$1</c:f>
              <c:strCache>
                <c:ptCount val="1"/>
                <c:pt idx="0">
                  <c:v>Yo Dona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32</c:v>
                </c:pt>
                <c:pt idx="1">
                  <c:v>38</c:v>
                </c:pt>
                <c:pt idx="2">
                  <c:v>37</c:v>
                </c:pt>
                <c:pt idx="3">
                  <c:v>35</c:v>
                </c:pt>
                <c:pt idx="4">
                  <c:v>42</c:v>
                </c:pt>
                <c:pt idx="5">
                  <c:v>34</c:v>
                </c:pt>
                <c:pt idx="6">
                  <c:v>33</c:v>
                </c:pt>
              </c:numCache>
            </c:numRef>
          </c:val>
          <c:extLst>
            <c:ext xmlns:c16="http://schemas.microsoft.com/office/drawing/2014/chart" uri="{C3380CC4-5D6E-409C-BE32-E72D297353CC}">
              <c16:uniqueId val="{00000001-8E1C-40BA-8975-456D1E34F129}"/>
            </c:ext>
          </c:extLst>
        </c:ser>
        <c:ser>
          <c:idx val="2"/>
          <c:order val="2"/>
          <c:tx>
            <c:strRef>
              <c:f>Sheet1!$D$1</c:f>
              <c:strCache>
                <c:ptCount val="1"/>
                <c:pt idx="0">
                  <c:v>S Moda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34</c:v>
                </c:pt>
                <c:pt idx="1">
                  <c:v>34</c:v>
                </c:pt>
                <c:pt idx="2">
                  <c:v>31</c:v>
                </c:pt>
                <c:pt idx="3">
                  <c:v>35</c:v>
                </c:pt>
                <c:pt idx="4">
                  <c:v>42</c:v>
                </c:pt>
                <c:pt idx="5">
                  <c:v>33</c:v>
                </c:pt>
                <c:pt idx="6">
                  <c:v>30</c:v>
                </c:pt>
              </c:numCache>
            </c:numRef>
          </c:val>
          <c:extLst>
            <c:ext xmlns:c16="http://schemas.microsoft.com/office/drawing/2014/chart" uri="{C3380CC4-5D6E-409C-BE32-E72D297353CC}">
              <c16:uniqueId val="{00000002-8E1C-40BA-8975-456D1E34F129}"/>
            </c:ext>
          </c:extLst>
        </c:ser>
        <c:ser>
          <c:idx val="3"/>
          <c:order val="3"/>
          <c:tx>
            <c:strRef>
              <c:f>Sheet1!$E$1</c:f>
              <c:strCache>
                <c:ptCount val="1"/>
                <c:pt idx="0">
                  <c:v>Revista HOLA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173</c:v>
                </c:pt>
                <c:pt idx="1">
                  <c:v>230</c:v>
                </c:pt>
                <c:pt idx="2">
                  <c:v>245</c:v>
                </c:pt>
                <c:pt idx="3">
                  <c:v>241</c:v>
                </c:pt>
                <c:pt idx="4">
                  <c:v>245</c:v>
                </c:pt>
                <c:pt idx="5">
                  <c:v>212</c:v>
                </c:pt>
                <c:pt idx="6">
                  <c:v>135</c:v>
                </c:pt>
              </c:numCache>
            </c:numRef>
          </c:val>
          <c:extLst>
            <c:ext xmlns:c16="http://schemas.microsoft.com/office/drawing/2014/chart" uri="{C3380CC4-5D6E-409C-BE32-E72D297353CC}">
              <c16:uniqueId val="{00000003-8E1C-40BA-8975-456D1E34F129}"/>
            </c:ext>
          </c:extLst>
        </c:ser>
        <c:ser>
          <c:idx val="4"/>
          <c:order val="4"/>
          <c:tx>
            <c:strRef>
              <c:f>Sheet1!$F$1</c:f>
              <c:strCache>
                <c:ptCount val="1"/>
                <c:pt idx="0">
                  <c:v>ELLE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80</c:v>
                </c:pt>
                <c:pt idx="1">
                  <c:v>64</c:v>
                </c:pt>
                <c:pt idx="2">
                  <c:v>71</c:v>
                </c:pt>
                <c:pt idx="3">
                  <c:v>71</c:v>
                </c:pt>
                <c:pt idx="4">
                  <c:v>79</c:v>
                </c:pt>
                <c:pt idx="5">
                  <c:v>86</c:v>
                </c:pt>
                <c:pt idx="6">
                  <c:v>83</c:v>
                </c:pt>
              </c:numCache>
            </c:numRef>
          </c:val>
          <c:extLst>
            <c:ext xmlns:c16="http://schemas.microsoft.com/office/drawing/2014/chart" uri="{C3380CC4-5D6E-409C-BE32-E72D297353CC}">
              <c16:uniqueId val="{00000004-8E1C-40BA-8975-456D1E34F129}"/>
            </c:ext>
          </c:extLst>
        </c:ser>
        <c:ser>
          <c:idx val="5"/>
          <c:order val="5"/>
          <c:tx>
            <c:strRef>
              <c:f>Sheet1!$G$1</c:f>
              <c:strCache>
                <c:ptCount val="1"/>
                <c:pt idx="0">
                  <c:v>Vogue España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113</c:v>
                </c:pt>
                <c:pt idx="1">
                  <c:v>116</c:v>
                </c:pt>
                <c:pt idx="2">
                  <c:v>123</c:v>
                </c:pt>
                <c:pt idx="3">
                  <c:v>122</c:v>
                </c:pt>
                <c:pt idx="4">
                  <c:v>120</c:v>
                </c:pt>
                <c:pt idx="5">
                  <c:v>92</c:v>
                </c:pt>
                <c:pt idx="6">
                  <c:v>99</c:v>
                </c:pt>
              </c:numCache>
            </c:numRef>
          </c:val>
          <c:extLst>
            <c:ext xmlns:c16="http://schemas.microsoft.com/office/drawing/2014/chart" uri="{C3380CC4-5D6E-409C-BE32-E72D297353CC}">
              <c16:uniqueId val="{00000005-8E1C-40BA-8975-456D1E34F129}"/>
            </c:ext>
          </c:extLst>
        </c:ser>
        <c:ser>
          <c:idx val="6"/>
          <c:order val="6"/>
          <c:tx>
            <c:strRef>
              <c:f>Sheet1!$H$1</c:f>
              <c:strCache>
                <c:ptCount val="1"/>
                <c:pt idx="0">
                  <c:v>Glamour España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93</c:v>
                </c:pt>
                <c:pt idx="1">
                  <c:v>94</c:v>
                </c:pt>
                <c:pt idx="2">
                  <c:v>96</c:v>
                </c:pt>
                <c:pt idx="3">
                  <c:v>95</c:v>
                </c:pt>
                <c:pt idx="4">
                  <c:v>95</c:v>
                </c:pt>
                <c:pt idx="5">
                  <c:v>92</c:v>
                </c:pt>
                <c:pt idx="6">
                  <c:v>90</c:v>
                </c:pt>
              </c:numCache>
            </c:numRef>
          </c:val>
          <c:extLst>
            <c:ext xmlns:c16="http://schemas.microsoft.com/office/drawing/2014/chart" uri="{C3380CC4-5D6E-409C-BE32-E72D297353CC}">
              <c16:uniqueId val="{00000006-8E1C-40BA-8975-456D1E34F129}"/>
            </c:ext>
          </c:extLst>
        </c:ser>
        <c:dLbls>
          <c:showLegendKey val="0"/>
          <c:showVal val="0"/>
          <c:showCatName val="0"/>
          <c:showSerName val="0"/>
          <c:showPercent val="0"/>
          <c:showBubbleSize val="0"/>
        </c:dLbls>
        <c:gapWidth val="219"/>
        <c:overlap val="-27"/>
        <c:axId val="77016640"/>
        <c:axId val="77015328"/>
      </c:barChart>
      <c:catAx>
        <c:axId val="7701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15328"/>
        <c:crosses val="autoZero"/>
        <c:auto val="1"/>
        <c:lblAlgn val="ctr"/>
        <c:lblOffset val="100"/>
        <c:noMultiLvlLbl val="0"/>
      </c:catAx>
      <c:valAx>
        <c:axId val="7701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1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Sheet1!$B$2:$B$8</c:f>
              <c:numCache>
                <c:formatCode>General</c:formatCode>
                <c:ptCount val="7"/>
                <c:pt idx="0">
                  <c:v>704</c:v>
                </c:pt>
                <c:pt idx="1">
                  <c:v>251</c:v>
                </c:pt>
                <c:pt idx="2">
                  <c:v>239</c:v>
                </c:pt>
                <c:pt idx="3">
                  <c:v>1403</c:v>
                </c:pt>
                <c:pt idx="4">
                  <c:v>534</c:v>
                </c:pt>
                <c:pt idx="5">
                  <c:v>785</c:v>
                </c:pt>
                <c:pt idx="6">
                  <c:v>655</c:v>
                </c:pt>
              </c:numCache>
            </c:numRef>
          </c:val>
          <c:extLst>
            <c:ext xmlns:c16="http://schemas.microsoft.com/office/drawing/2014/chart" uri="{C3380CC4-5D6E-409C-BE32-E72D297353CC}">
              <c16:uniqueId val="{00000000-1360-43CA-A390-0602431E9B90}"/>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1360-43CA-A390-0602431E9B90}"/>
            </c:ext>
          </c:extLst>
        </c:ser>
        <c:ser>
          <c:idx val="2"/>
          <c:order val="2"/>
          <c:tx>
            <c:strRef>
              <c:f>Sheet1!$D$1</c:f>
              <c:strCache>
                <c:ptCount val="1"/>
                <c:pt idx="0">
                  <c:v>Not yet tagged</c:v>
                </c:pt>
              </c:strCache>
            </c:strRef>
          </c:tx>
          <c:spPr>
            <a:solidFill>
              <a:schemeClr val="accent3"/>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Sheet1!$D$2:$D$8</c:f>
              <c:numCache>
                <c:formatCode>General</c:formatCode>
                <c:ptCount val="7"/>
                <c:pt idx="0">
                  <c:v>14</c:v>
                </c:pt>
                <c:pt idx="1">
                  <c:v>0</c:v>
                </c:pt>
                <c:pt idx="2">
                  <c:v>0</c:v>
                </c:pt>
                <c:pt idx="3">
                  <c:v>78</c:v>
                </c:pt>
                <c:pt idx="4">
                  <c:v>0</c:v>
                </c:pt>
                <c:pt idx="5">
                  <c:v>0</c:v>
                </c:pt>
                <c:pt idx="6">
                  <c:v>0</c:v>
                </c:pt>
              </c:numCache>
            </c:numRef>
          </c:val>
          <c:extLst>
            <c:ext xmlns:c16="http://schemas.microsoft.com/office/drawing/2014/chart" uri="{C3380CC4-5D6E-409C-BE32-E72D297353CC}">
              <c16:uniqueId val="{00000002-1360-43CA-A390-0602431E9B90}"/>
            </c:ext>
          </c:extLst>
        </c:ser>
        <c:dLbls>
          <c:showLegendKey val="0"/>
          <c:showVal val="0"/>
          <c:showCatName val="0"/>
          <c:showSerName val="0"/>
          <c:showPercent val="0"/>
          <c:showBubbleSize val="0"/>
        </c:dLbls>
        <c:gapWidth val="150"/>
        <c:overlap val="100"/>
        <c:axId val="77017296"/>
        <c:axId val="77017624"/>
      </c:barChart>
      <c:catAx>
        <c:axId val="7701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17624"/>
        <c:crosses val="autoZero"/>
        <c:auto val="1"/>
        <c:lblAlgn val="ctr"/>
        <c:lblOffset val="100"/>
        <c:noMultiLvlLbl val="0"/>
      </c:catAx>
      <c:valAx>
        <c:axId val="77017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1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Sheet1!$B$2:$B$8</c:f>
              <c:numCache>
                <c:formatCode>General</c:formatCode>
                <c:ptCount val="7"/>
                <c:pt idx="0">
                  <c:v>3</c:v>
                </c:pt>
                <c:pt idx="1">
                  <c:v>0</c:v>
                </c:pt>
                <c:pt idx="2">
                  <c:v>0</c:v>
                </c:pt>
                <c:pt idx="3">
                  <c:v>0</c:v>
                </c:pt>
                <c:pt idx="4">
                  <c:v>2</c:v>
                </c:pt>
                <c:pt idx="5">
                  <c:v>2</c:v>
                </c:pt>
                <c:pt idx="6">
                  <c:v>0</c:v>
                </c:pt>
              </c:numCache>
            </c:numRef>
          </c:val>
          <c:extLst>
            <c:ext xmlns:c16="http://schemas.microsoft.com/office/drawing/2014/chart" uri="{C3380CC4-5D6E-409C-BE32-E72D297353CC}">
              <c16:uniqueId val="{00000000-1B9E-4D4D-A005-90C8AFE384CD}"/>
            </c:ext>
          </c:extLst>
        </c:ser>
        <c:ser>
          <c:idx val="1"/>
          <c:order val="1"/>
          <c:tx>
            <c:strRef>
              <c:f>Sheet1!$C$1</c:f>
              <c:strCache>
                <c:ptCount val="1"/>
                <c:pt idx="0">
                  <c:v>Link</c:v>
                </c:pt>
              </c:strCache>
            </c:strRef>
          </c:tx>
          <c:spPr>
            <a:solidFill>
              <a:schemeClr val="accent2"/>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Sheet1!$C$2:$C$8</c:f>
              <c:numCache>
                <c:formatCode>General</c:formatCode>
                <c:ptCount val="7"/>
                <c:pt idx="0">
                  <c:v>564</c:v>
                </c:pt>
                <c:pt idx="1">
                  <c:v>241</c:v>
                </c:pt>
                <c:pt idx="2">
                  <c:v>235</c:v>
                </c:pt>
                <c:pt idx="3">
                  <c:v>1448</c:v>
                </c:pt>
                <c:pt idx="4">
                  <c:v>488</c:v>
                </c:pt>
                <c:pt idx="5">
                  <c:v>599</c:v>
                </c:pt>
                <c:pt idx="6">
                  <c:v>608</c:v>
                </c:pt>
              </c:numCache>
            </c:numRef>
          </c:val>
          <c:extLst>
            <c:ext xmlns:c16="http://schemas.microsoft.com/office/drawing/2014/chart" uri="{C3380CC4-5D6E-409C-BE32-E72D297353CC}">
              <c16:uniqueId val="{00000001-1B9E-4D4D-A005-90C8AFE384CD}"/>
            </c:ext>
          </c:extLst>
        </c:ser>
        <c:ser>
          <c:idx val="2"/>
          <c:order val="2"/>
          <c:tx>
            <c:strRef>
              <c:f>Sheet1!$D$1</c:f>
              <c:strCache>
                <c:ptCount val="1"/>
                <c:pt idx="0">
                  <c:v>Photo</c:v>
                </c:pt>
              </c:strCache>
            </c:strRef>
          </c:tx>
          <c:spPr>
            <a:solidFill>
              <a:schemeClr val="accent3"/>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Sheet1!$D$2:$D$8</c:f>
              <c:numCache>
                <c:formatCode>General</c:formatCode>
                <c:ptCount val="7"/>
                <c:pt idx="0">
                  <c:v>58</c:v>
                </c:pt>
                <c:pt idx="1">
                  <c:v>3</c:v>
                </c:pt>
                <c:pt idx="2">
                  <c:v>1</c:v>
                </c:pt>
                <c:pt idx="3">
                  <c:v>10</c:v>
                </c:pt>
                <c:pt idx="4">
                  <c:v>25</c:v>
                </c:pt>
                <c:pt idx="5">
                  <c:v>118</c:v>
                </c:pt>
                <c:pt idx="6">
                  <c:v>7</c:v>
                </c:pt>
              </c:numCache>
            </c:numRef>
          </c:val>
          <c:extLst>
            <c:ext xmlns:c16="http://schemas.microsoft.com/office/drawing/2014/chart" uri="{C3380CC4-5D6E-409C-BE32-E72D297353CC}">
              <c16:uniqueId val="{00000002-1B9E-4D4D-A005-90C8AFE384CD}"/>
            </c:ext>
          </c:extLst>
        </c:ser>
        <c:ser>
          <c:idx val="3"/>
          <c:order val="3"/>
          <c:tx>
            <c:strRef>
              <c:f>Sheet1!$E$1</c:f>
              <c:strCache>
                <c:ptCount val="1"/>
                <c:pt idx="0">
                  <c:v>Video</c:v>
                </c:pt>
              </c:strCache>
            </c:strRef>
          </c:tx>
          <c:spPr>
            <a:solidFill>
              <a:schemeClr val="accent4"/>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Sheet1!$E$2:$E$8</c:f>
              <c:numCache>
                <c:formatCode>General</c:formatCode>
                <c:ptCount val="7"/>
                <c:pt idx="0">
                  <c:v>90</c:v>
                </c:pt>
                <c:pt idx="1">
                  <c:v>6</c:v>
                </c:pt>
                <c:pt idx="2">
                  <c:v>3</c:v>
                </c:pt>
                <c:pt idx="3">
                  <c:v>23</c:v>
                </c:pt>
                <c:pt idx="4">
                  <c:v>19</c:v>
                </c:pt>
                <c:pt idx="5">
                  <c:v>66</c:v>
                </c:pt>
                <c:pt idx="6">
                  <c:v>40</c:v>
                </c:pt>
              </c:numCache>
            </c:numRef>
          </c:val>
          <c:extLst>
            <c:ext xmlns:c16="http://schemas.microsoft.com/office/drawing/2014/chart" uri="{C3380CC4-5D6E-409C-BE32-E72D297353CC}">
              <c16:uniqueId val="{00000003-1B9E-4D4D-A005-90C8AFE384CD}"/>
            </c:ext>
          </c:extLst>
        </c:ser>
        <c:ser>
          <c:idx val="4"/>
          <c:order val="4"/>
          <c:tx>
            <c:strRef>
              <c:f>Sheet1!$F$1</c:f>
              <c:strCache>
                <c:ptCount val="1"/>
                <c:pt idx="0">
                  <c:v>Status</c:v>
                </c:pt>
              </c:strCache>
            </c:strRef>
          </c:tx>
          <c:spPr>
            <a:solidFill>
              <a:schemeClr val="accent5"/>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Sheet1!$F$2:$F$8</c:f>
              <c:numCache>
                <c:formatCode>General</c:formatCode>
                <c:ptCount val="7"/>
                <c:pt idx="0">
                  <c:v>3</c:v>
                </c:pt>
                <c:pt idx="1">
                  <c:v>0</c:v>
                </c:pt>
                <c:pt idx="2">
                  <c:v>0</c:v>
                </c:pt>
                <c:pt idx="3">
                  <c:v>0</c:v>
                </c:pt>
                <c:pt idx="4">
                  <c:v>0</c:v>
                </c:pt>
                <c:pt idx="5">
                  <c:v>0</c:v>
                </c:pt>
                <c:pt idx="6">
                  <c:v>0</c:v>
                </c:pt>
              </c:numCache>
            </c:numRef>
          </c:val>
          <c:extLst>
            <c:ext xmlns:c16="http://schemas.microsoft.com/office/drawing/2014/chart" uri="{C3380CC4-5D6E-409C-BE32-E72D297353CC}">
              <c16:uniqueId val="{00000004-1B9E-4D4D-A005-90C8AFE384CD}"/>
            </c:ext>
          </c:extLst>
        </c:ser>
        <c:ser>
          <c:idx val="5"/>
          <c:order val="5"/>
          <c:tx>
            <c:strRef>
              <c:f>Sheet1!$G$1</c:f>
              <c:strCache>
                <c:ptCount val="1"/>
                <c:pt idx="0">
                  <c:v>YouTube Video</c:v>
                </c:pt>
              </c:strCache>
            </c:strRef>
          </c:tx>
          <c:spPr>
            <a:solidFill>
              <a:schemeClr val="accent6"/>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Sheet1!$G$2:$G$8</c:f>
              <c:numCache>
                <c:formatCode>General</c:formatCode>
                <c:ptCount val="7"/>
                <c:pt idx="0">
                  <c:v>0</c:v>
                </c:pt>
                <c:pt idx="1">
                  <c:v>1</c:v>
                </c:pt>
                <c:pt idx="2">
                  <c:v>0</c:v>
                </c:pt>
                <c:pt idx="3">
                  <c:v>0</c:v>
                </c:pt>
                <c:pt idx="4">
                  <c:v>0</c:v>
                </c:pt>
                <c:pt idx="5">
                  <c:v>0</c:v>
                </c:pt>
                <c:pt idx="6">
                  <c:v>0</c:v>
                </c:pt>
              </c:numCache>
            </c:numRef>
          </c:val>
          <c:extLst>
            <c:ext xmlns:c16="http://schemas.microsoft.com/office/drawing/2014/chart" uri="{C3380CC4-5D6E-409C-BE32-E72D297353CC}">
              <c16:uniqueId val="{00000005-1B9E-4D4D-A005-90C8AFE384CD}"/>
            </c:ext>
          </c:extLst>
        </c:ser>
        <c:dLbls>
          <c:showLegendKey val="0"/>
          <c:showVal val="0"/>
          <c:showCatName val="0"/>
          <c:showSerName val="0"/>
          <c:showPercent val="0"/>
          <c:showBubbleSize val="0"/>
        </c:dLbls>
        <c:gapWidth val="150"/>
        <c:overlap val="100"/>
        <c:axId val="77020904"/>
        <c:axId val="77022216"/>
      </c:barChart>
      <c:catAx>
        <c:axId val="7702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22216"/>
        <c:crosses val="autoZero"/>
        <c:auto val="1"/>
        <c:lblAlgn val="ctr"/>
        <c:lblOffset val="100"/>
        <c:noMultiLvlLbl val="0"/>
      </c:catAx>
      <c:valAx>
        <c:axId val="77022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2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Sheet1!$B$2:$B$22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1</c:v>
                </c:pt>
                <c:pt idx="12">
                  <c:v>0</c:v>
                </c:pt>
                <c:pt idx="13">
                  <c:v>3</c:v>
                </c:pt>
                <c:pt idx="14">
                  <c:v>0</c:v>
                </c:pt>
                <c:pt idx="15">
                  <c:v>0</c:v>
                </c:pt>
                <c:pt idx="16">
                  <c:v>0</c:v>
                </c:pt>
                <c:pt idx="17">
                  <c:v>1</c:v>
                </c:pt>
                <c:pt idx="18">
                  <c:v>0</c:v>
                </c:pt>
                <c:pt idx="19">
                  <c:v>0</c:v>
                </c:pt>
                <c:pt idx="20">
                  <c:v>0</c:v>
                </c:pt>
              </c:numCache>
            </c:numRef>
          </c:val>
          <c:smooth val="0"/>
          <c:extLst>
            <c:ext xmlns:c16="http://schemas.microsoft.com/office/drawing/2014/chart" uri="{C3380CC4-5D6E-409C-BE32-E72D297353CC}">
              <c16:uniqueId val="{00000000-F13A-4553-9353-7922C1E0F47E}"/>
            </c:ext>
          </c:extLst>
        </c:ser>
        <c:ser>
          <c:idx val="1"/>
          <c:order val="1"/>
          <c:tx>
            <c:strRef>
              <c:f>Sheet1!$C$1</c:f>
              <c:strCache>
                <c:ptCount val="1"/>
                <c:pt idx="0">
                  <c:v>Yo Dona</c:v>
                </c:pt>
              </c:strCache>
            </c:strRef>
          </c:tx>
          <c:spPr>
            <a:ln w="28575" cap="rnd">
              <a:solidFill>
                <a:schemeClr val="accent2"/>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Sheet1!$C$2:$C$22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1-F13A-4553-9353-7922C1E0F47E}"/>
            </c:ext>
          </c:extLst>
        </c:ser>
        <c:ser>
          <c:idx val="2"/>
          <c:order val="2"/>
          <c:tx>
            <c:strRef>
              <c:f>Sheet1!$D$1</c:f>
              <c:strCache>
                <c:ptCount val="1"/>
                <c:pt idx="0">
                  <c:v>S Moda</c:v>
                </c:pt>
              </c:strCache>
            </c:strRef>
          </c:tx>
          <c:spPr>
            <a:ln w="28575" cap="rnd">
              <a:solidFill>
                <a:schemeClr val="accent3"/>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Sheet1!$D$2:$D$22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2-F13A-4553-9353-7922C1E0F47E}"/>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Sheet1!$E$2:$E$22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3-F13A-4553-9353-7922C1E0F47E}"/>
            </c:ext>
          </c:extLst>
        </c:ser>
        <c:ser>
          <c:idx val="4"/>
          <c:order val="4"/>
          <c:tx>
            <c:strRef>
              <c:f>Sheet1!$F$1</c:f>
              <c:strCache>
                <c:ptCount val="1"/>
                <c:pt idx="0">
                  <c:v>ELLE España</c:v>
                </c:pt>
              </c:strCache>
            </c:strRef>
          </c:tx>
          <c:spPr>
            <a:ln w="28575" cap="rnd">
              <a:solidFill>
                <a:schemeClr val="accent5"/>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Sheet1!$F$2:$F$22</c:f>
              <c:numCache>
                <c:formatCode>General</c:formatCode>
                <c:ptCount val="21"/>
                <c:pt idx="0">
                  <c:v>0</c:v>
                </c:pt>
                <c:pt idx="1">
                  <c:v>0</c:v>
                </c:pt>
                <c:pt idx="2">
                  <c:v>0</c:v>
                </c:pt>
                <c:pt idx="3">
                  <c:v>0</c:v>
                </c:pt>
                <c:pt idx="4">
                  <c:v>0</c:v>
                </c:pt>
                <c:pt idx="5">
                  <c:v>0</c:v>
                </c:pt>
                <c:pt idx="6">
                  <c:v>0</c:v>
                </c:pt>
                <c:pt idx="7">
                  <c:v>0</c:v>
                </c:pt>
                <c:pt idx="8">
                  <c:v>0</c:v>
                </c:pt>
                <c:pt idx="9">
                  <c:v>2</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4-F13A-4553-9353-7922C1E0F47E}"/>
            </c:ext>
          </c:extLst>
        </c:ser>
        <c:ser>
          <c:idx val="5"/>
          <c:order val="5"/>
          <c:tx>
            <c:strRef>
              <c:f>Sheet1!$G$1</c:f>
              <c:strCache>
                <c:ptCount val="1"/>
                <c:pt idx="0">
                  <c:v>Vogue España</c:v>
                </c:pt>
              </c:strCache>
            </c:strRef>
          </c:tx>
          <c:spPr>
            <a:ln w="28575" cap="rnd">
              <a:solidFill>
                <a:schemeClr val="accent6"/>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Sheet1!$G$2:$G$22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5-F13A-4553-9353-7922C1E0F47E}"/>
            </c:ext>
          </c:extLst>
        </c:ser>
        <c:ser>
          <c:idx val="6"/>
          <c:order val="6"/>
          <c:tx>
            <c:strRef>
              <c:f>Sheet1!$H$1</c:f>
              <c:strCache>
                <c:ptCount val="1"/>
                <c:pt idx="0">
                  <c:v>Glamour España</c:v>
                </c:pt>
              </c:strCache>
            </c:strRef>
          </c:tx>
          <c:spPr>
            <a:ln w="28575" cap="rnd">
              <a:solidFill>
                <a:schemeClr val="accent1">
                  <a:lumMod val="60000"/>
                </a:schemeClr>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Sheet1!$H$2:$H$22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6-F13A-4553-9353-7922C1E0F47E}"/>
            </c:ext>
          </c:extLst>
        </c:ser>
        <c:dLbls>
          <c:showLegendKey val="0"/>
          <c:showVal val="0"/>
          <c:showCatName val="0"/>
          <c:showSerName val="0"/>
          <c:showPercent val="0"/>
          <c:showBubbleSize val="0"/>
        </c:dLbls>
        <c:smooth val="0"/>
        <c:axId val="77022544"/>
        <c:axId val="77019920"/>
      </c:lineChart>
      <c:dateAx>
        <c:axId val="77022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19920"/>
        <c:crosses val="autoZero"/>
        <c:auto val="1"/>
        <c:lblOffset val="100"/>
        <c:baseTimeUnit val="days"/>
      </c:dateAx>
      <c:valAx>
        <c:axId val="7701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2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Sheet1!$B$2:$B$8</c:f>
              <c:numCache>
                <c:formatCode>General</c:formatCode>
                <c:ptCount val="7"/>
                <c:pt idx="0">
                  <c:v>11592</c:v>
                </c:pt>
                <c:pt idx="1">
                  <c:v>22424</c:v>
                </c:pt>
                <c:pt idx="2">
                  <c:v>7315</c:v>
                </c:pt>
                <c:pt idx="3">
                  <c:v>775971</c:v>
                </c:pt>
                <c:pt idx="4">
                  <c:v>27090</c:v>
                </c:pt>
                <c:pt idx="5">
                  <c:v>108624</c:v>
                </c:pt>
                <c:pt idx="6">
                  <c:v>51351</c:v>
                </c:pt>
              </c:numCache>
            </c:numRef>
          </c:val>
          <c:extLst>
            <c:ext xmlns:c16="http://schemas.microsoft.com/office/drawing/2014/chart" uri="{C3380CC4-5D6E-409C-BE32-E72D297353CC}">
              <c16:uniqueId val="{00000000-F1B7-482B-B0E6-ACDE0DC144D3}"/>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Sheet1!$C$2:$C$8</c:f>
              <c:numCache>
                <c:formatCode>General</c:formatCode>
                <c:ptCount val="7"/>
                <c:pt idx="0">
                  <c:v>997</c:v>
                </c:pt>
                <c:pt idx="1">
                  <c:v>859</c:v>
                </c:pt>
                <c:pt idx="2">
                  <c:v>782</c:v>
                </c:pt>
                <c:pt idx="3">
                  <c:v>67771</c:v>
                </c:pt>
                <c:pt idx="4">
                  <c:v>2930</c:v>
                </c:pt>
                <c:pt idx="5">
                  <c:v>48176</c:v>
                </c:pt>
                <c:pt idx="6">
                  <c:v>4051</c:v>
                </c:pt>
              </c:numCache>
            </c:numRef>
          </c:val>
          <c:extLst>
            <c:ext xmlns:c16="http://schemas.microsoft.com/office/drawing/2014/chart" uri="{C3380CC4-5D6E-409C-BE32-E72D297353CC}">
              <c16:uniqueId val="{00000001-F1B7-482B-B0E6-ACDE0DC144D3}"/>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Sheet1!$D$2:$D$8</c:f>
              <c:numCache>
                <c:formatCode>General</c:formatCode>
                <c:ptCount val="7"/>
                <c:pt idx="0">
                  <c:v>937</c:v>
                </c:pt>
                <c:pt idx="1">
                  <c:v>215</c:v>
                </c:pt>
                <c:pt idx="2">
                  <c:v>467</c:v>
                </c:pt>
                <c:pt idx="3">
                  <c:v>8548</c:v>
                </c:pt>
                <c:pt idx="4">
                  <c:v>438</c:v>
                </c:pt>
                <c:pt idx="5">
                  <c:v>2737</c:v>
                </c:pt>
                <c:pt idx="6">
                  <c:v>1000</c:v>
                </c:pt>
              </c:numCache>
            </c:numRef>
          </c:val>
          <c:extLst>
            <c:ext xmlns:c16="http://schemas.microsoft.com/office/drawing/2014/chart" uri="{C3380CC4-5D6E-409C-BE32-E72D297353CC}">
              <c16:uniqueId val="{00000002-F1B7-482B-B0E6-ACDE0DC144D3}"/>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Sheet1!$E$2:$E$8</c:f>
              <c:numCache>
                <c:formatCode>General</c:formatCode>
                <c:ptCount val="7"/>
                <c:pt idx="0">
                  <c:v>54</c:v>
                </c:pt>
                <c:pt idx="1">
                  <c:v>50</c:v>
                </c:pt>
                <c:pt idx="2">
                  <c:v>63</c:v>
                </c:pt>
                <c:pt idx="3">
                  <c:v>21338</c:v>
                </c:pt>
                <c:pt idx="4">
                  <c:v>105</c:v>
                </c:pt>
                <c:pt idx="5">
                  <c:v>637</c:v>
                </c:pt>
                <c:pt idx="6">
                  <c:v>176</c:v>
                </c:pt>
              </c:numCache>
            </c:numRef>
          </c:val>
          <c:extLst>
            <c:ext xmlns:c16="http://schemas.microsoft.com/office/drawing/2014/chart" uri="{C3380CC4-5D6E-409C-BE32-E72D297353CC}">
              <c16:uniqueId val="{00000003-F1B7-482B-B0E6-ACDE0DC144D3}"/>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Sheet1!$F$2:$F$8</c:f>
              <c:numCache>
                <c:formatCode>General</c:formatCode>
                <c:ptCount val="7"/>
                <c:pt idx="0">
                  <c:v>185</c:v>
                </c:pt>
                <c:pt idx="1">
                  <c:v>27</c:v>
                </c:pt>
                <c:pt idx="2">
                  <c:v>43</c:v>
                </c:pt>
                <c:pt idx="3">
                  <c:v>72835</c:v>
                </c:pt>
                <c:pt idx="4">
                  <c:v>153</c:v>
                </c:pt>
                <c:pt idx="5">
                  <c:v>1165</c:v>
                </c:pt>
                <c:pt idx="6">
                  <c:v>197</c:v>
                </c:pt>
              </c:numCache>
            </c:numRef>
          </c:val>
          <c:extLst>
            <c:ext xmlns:c16="http://schemas.microsoft.com/office/drawing/2014/chart" uri="{C3380CC4-5D6E-409C-BE32-E72D297353CC}">
              <c16:uniqueId val="{00000004-F1B7-482B-B0E6-ACDE0DC144D3}"/>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Sheet1!$G$2:$G$8</c:f>
              <c:numCache>
                <c:formatCode>General</c:formatCode>
                <c:ptCount val="7"/>
                <c:pt idx="0">
                  <c:v>101</c:v>
                </c:pt>
                <c:pt idx="1">
                  <c:v>208</c:v>
                </c:pt>
                <c:pt idx="2">
                  <c:v>40</c:v>
                </c:pt>
                <c:pt idx="3">
                  <c:v>10863</c:v>
                </c:pt>
                <c:pt idx="4">
                  <c:v>79</c:v>
                </c:pt>
                <c:pt idx="5">
                  <c:v>311</c:v>
                </c:pt>
                <c:pt idx="6">
                  <c:v>187</c:v>
                </c:pt>
              </c:numCache>
            </c:numRef>
          </c:val>
          <c:extLst>
            <c:ext xmlns:c16="http://schemas.microsoft.com/office/drawing/2014/chart" uri="{C3380CC4-5D6E-409C-BE32-E72D297353CC}">
              <c16:uniqueId val="{00000005-F1B7-482B-B0E6-ACDE0DC144D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Sheet1!$H$2:$H$8</c:f>
              <c:numCache>
                <c:formatCode>General</c:formatCode>
                <c:ptCount val="7"/>
                <c:pt idx="0">
                  <c:v>1259</c:v>
                </c:pt>
                <c:pt idx="1">
                  <c:v>1227</c:v>
                </c:pt>
                <c:pt idx="2">
                  <c:v>993</c:v>
                </c:pt>
                <c:pt idx="3">
                  <c:v>86323</c:v>
                </c:pt>
                <c:pt idx="4">
                  <c:v>2470</c:v>
                </c:pt>
                <c:pt idx="5">
                  <c:v>9276</c:v>
                </c:pt>
                <c:pt idx="6">
                  <c:v>4769</c:v>
                </c:pt>
              </c:numCache>
            </c:numRef>
          </c:val>
          <c:extLst>
            <c:ext xmlns:c16="http://schemas.microsoft.com/office/drawing/2014/chart" uri="{C3380CC4-5D6E-409C-BE32-E72D297353CC}">
              <c16:uniqueId val="{00000006-F1B7-482B-B0E6-ACDE0DC144D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Mujerhoy</c:v>
                </c:pt>
                <c:pt idx="1">
                  <c:v>Yo Dona</c:v>
                </c:pt>
                <c:pt idx="2">
                  <c:v>S Moda</c:v>
                </c:pt>
                <c:pt idx="3">
                  <c:v>Revista HOLA</c:v>
                </c:pt>
                <c:pt idx="4">
                  <c:v>ELLE España</c:v>
                </c:pt>
                <c:pt idx="5">
                  <c:v>Vogue España</c:v>
                </c:pt>
                <c:pt idx="6">
                  <c:v>Glamour España</c:v>
                </c:pt>
              </c:strCache>
            </c:strRef>
          </c:cat>
          <c:val>
            <c:numRef>
              <c:f>Sheet1!$I$2:$I$8</c:f>
              <c:numCache>
                <c:formatCode>General</c:formatCode>
                <c:ptCount val="7"/>
                <c:pt idx="0">
                  <c:v>3836</c:v>
                </c:pt>
                <c:pt idx="1">
                  <c:v>5016</c:v>
                </c:pt>
                <c:pt idx="2">
                  <c:v>1354</c:v>
                </c:pt>
                <c:pt idx="3">
                  <c:v>58515</c:v>
                </c:pt>
                <c:pt idx="4">
                  <c:v>4353</c:v>
                </c:pt>
                <c:pt idx="5">
                  <c:v>26587</c:v>
                </c:pt>
                <c:pt idx="6">
                  <c:v>6317</c:v>
                </c:pt>
              </c:numCache>
            </c:numRef>
          </c:val>
          <c:extLst>
            <c:ext xmlns:c16="http://schemas.microsoft.com/office/drawing/2014/chart" uri="{C3380CC4-5D6E-409C-BE32-E72D297353CC}">
              <c16:uniqueId val="{00000007-F1B7-482B-B0E6-ACDE0DC144D3}"/>
            </c:ext>
          </c:extLst>
        </c:ser>
        <c:dLbls>
          <c:showLegendKey val="0"/>
          <c:showVal val="0"/>
          <c:showCatName val="0"/>
          <c:showSerName val="0"/>
          <c:showPercent val="0"/>
          <c:showBubbleSize val="0"/>
        </c:dLbls>
        <c:gapWidth val="150"/>
        <c:overlap val="100"/>
        <c:axId val="423016464"/>
        <c:axId val="423017120"/>
      </c:barChart>
      <c:catAx>
        <c:axId val="42301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17120"/>
        <c:crosses val="autoZero"/>
        <c:auto val="1"/>
        <c:lblAlgn val="ctr"/>
        <c:lblOffset val="100"/>
        <c:noMultiLvlLbl val="0"/>
      </c:catAx>
      <c:valAx>
        <c:axId val="423017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1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Mujerhoy</c:v>
                </c:pt>
              </c:strCache>
            </c:strRef>
          </c:tx>
          <c:spPr>
            <a:solidFill>
              <a:schemeClr val="accent1"/>
            </a:solidFill>
            <a:ln>
              <a:noFill/>
            </a:ln>
            <a:effectLst/>
          </c:spPr>
          <c:invertIfNegative val="0"/>
          <c:cat>
            <c:strRef>
              <c:f>Sheet1!$A$2:$A$7</c:f>
              <c:strCache>
                <c:ptCount val="6"/>
                <c:pt idx="0">
                  <c:v>Album</c:v>
                </c:pt>
                <c:pt idx="1">
                  <c:v>Link</c:v>
                </c:pt>
                <c:pt idx="2">
                  <c:v>Photo</c:v>
                </c:pt>
                <c:pt idx="3">
                  <c:v>Video</c:v>
                </c:pt>
                <c:pt idx="4">
                  <c:v>Status</c:v>
                </c:pt>
                <c:pt idx="5">
                  <c:v>YouTube Video</c:v>
                </c:pt>
              </c:strCache>
            </c:strRef>
          </c:cat>
          <c:val>
            <c:numRef>
              <c:f>Sheet1!$B$2:$B$7</c:f>
              <c:numCache>
                <c:formatCode>General</c:formatCode>
                <c:ptCount val="6"/>
                <c:pt idx="0">
                  <c:v>3.5163908780451599E-4</c:v>
                </c:pt>
                <c:pt idx="1">
                  <c:v>7.8869339297922103E-4</c:v>
                </c:pt>
                <c:pt idx="2">
                  <c:v>1.10325676078001E-2</c:v>
                </c:pt>
                <c:pt idx="3">
                  <c:v>2.7343871230099798E-3</c:v>
                </c:pt>
                <c:pt idx="4">
                  <c:v>5.6269398703524896E-4</c:v>
                </c:pt>
                <c:pt idx="5">
                  <c:v>0</c:v>
                </c:pt>
              </c:numCache>
            </c:numRef>
          </c:val>
          <c:extLst>
            <c:ext xmlns:c16="http://schemas.microsoft.com/office/drawing/2014/chart" uri="{C3380CC4-5D6E-409C-BE32-E72D297353CC}">
              <c16:uniqueId val="{00000000-2F8E-42A4-A8F2-BBC54131CE98}"/>
            </c:ext>
          </c:extLst>
        </c:ser>
        <c:ser>
          <c:idx val="1"/>
          <c:order val="1"/>
          <c:tx>
            <c:strRef>
              <c:f>Sheet1!$C$1</c:f>
              <c:strCache>
                <c:ptCount val="1"/>
                <c:pt idx="0">
                  <c:v>Yo Dona</c:v>
                </c:pt>
              </c:strCache>
            </c:strRef>
          </c:tx>
          <c:spPr>
            <a:solidFill>
              <a:schemeClr val="accent2"/>
            </a:solidFill>
            <a:ln>
              <a:noFill/>
            </a:ln>
            <a:effectLst/>
          </c:spPr>
          <c:invertIfNegative val="0"/>
          <c:cat>
            <c:strRef>
              <c:f>Sheet1!$A$2:$A$7</c:f>
              <c:strCache>
                <c:ptCount val="6"/>
                <c:pt idx="0">
                  <c:v>Album</c:v>
                </c:pt>
                <c:pt idx="1">
                  <c:v>Link</c:v>
                </c:pt>
                <c:pt idx="2">
                  <c:v>Photo</c:v>
                </c:pt>
                <c:pt idx="3">
                  <c:v>Video</c:v>
                </c:pt>
                <c:pt idx="4">
                  <c:v>Status</c:v>
                </c:pt>
                <c:pt idx="5">
                  <c:v>YouTube Video</c:v>
                </c:pt>
              </c:strCache>
            </c:strRef>
          </c:cat>
          <c:val>
            <c:numRef>
              <c:f>Sheet1!$C$2:$C$7</c:f>
              <c:numCache>
                <c:formatCode>General</c:formatCode>
                <c:ptCount val="6"/>
                <c:pt idx="0">
                  <c:v>0</c:v>
                </c:pt>
                <c:pt idx="1">
                  <c:v>2.1090216640363799E-2</c:v>
                </c:pt>
                <c:pt idx="2">
                  <c:v>3.8167917146614098E-3</c:v>
                </c:pt>
                <c:pt idx="3">
                  <c:v>6.1537608601032502E-3</c:v>
                </c:pt>
                <c:pt idx="4">
                  <c:v>0</c:v>
                </c:pt>
                <c:pt idx="5">
                  <c:v>1.53867984688426E-3</c:v>
                </c:pt>
              </c:numCache>
            </c:numRef>
          </c:val>
          <c:extLst>
            <c:ext xmlns:c16="http://schemas.microsoft.com/office/drawing/2014/chart" uri="{C3380CC4-5D6E-409C-BE32-E72D297353CC}">
              <c16:uniqueId val="{00000001-2F8E-42A4-A8F2-BBC54131CE98}"/>
            </c:ext>
          </c:extLst>
        </c:ser>
        <c:ser>
          <c:idx val="2"/>
          <c:order val="2"/>
          <c:tx>
            <c:strRef>
              <c:f>Sheet1!$D$1</c:f>
              <c:strCache>
                <c:ptCount val="1"/>
                <c:pt idx="0">
                  <c:v>S Moda</c:v>
                </c:pt>
              </c:strCache>
            </c:strRef>
          </c:tx>
          <c:spPr>
            <a:solidFill>
              <a:schemeClr val="accent3"/>
            </a:solidFill>
            <a:ln>
              <a:noFill/>
            </a:ln>
            <a:effectLst/>
          </c:spPr>
          <c:invertIfNegative val="0"/>
          <c:cat>
            <c:strRef>
              <c:f>Sheet1!$A$2:$A$7</c:f>
              <c:strCache>
                <c:ptCount val="6"/>
                <c:pt idx="0">
                  <c:v>Album</c:v>
                </c:pt>
                <c:pt idx="1">
                  <c:v>Link</c:v>
                </c:pt>
                <c:pt idx="2">
                  <c:v>Photo</c:v>
                </c:pt>
                <c:pt idx="3">
                  <c:v>Video</c:v>
                </c:pt>
                <c:pt idx="4">
                  <c:v>Status</c:v>
                </c:pt>
                <c:pt idx="5">
                  <c:v>YouTube Video</c:v>
                </c:pt>
              </c:strCache>
            </c:strRef>
          </c:cat>
          <c:val>
            <c:numRef>
              <c:f>Sheet1!$D$2:$D$7</c:f>
              <c:numCache>
                <c:formatCode>General</c:formatCode>
                <c:ptCount val="6"/>
                <c:pt idx="0">
                  <c:v>0</c:v>
                </c:pt>
                <c:pt idx="1">
                  <c:v>8.9734901907434998E-3</c:v>
                </c:pt>
                <c:pt idx="2">
                  <c:v>1.44464565487212E-2</c:v>
                </c:pt>
                <c:pt idx="3">
                  <c:v>4.2330283635401998E-2</c:v>
                </c:pt>
                <c:pt idx="4">
                  <c:v>0</c:v>
                </c:pt>
                <c:pt idx="5">
                  <c:v>0</c:v>
                </c:pt>
              </c:numCache>
            </c:numRef>
          </c:val>
          <c:extLst>
            <c:ext xmlns:c16="http://schemas.microsoft.com/office/drawing/2014/chart" uri="{C3380CC4-5D6E-409C-BE32-E72D297353CC}">
              <c16:uniqueId val="{00000002-2F8E-42A4-A8F2-BBC54131CE98}"/>
            </c:ext>
          </c:extLst>
        </c:ser>
        <c:ser>
          <c:idx val="3"/>
          <c:order val="3"/>
          <c:tx>
            <c:strRef>
              <c:f>Sheet1!$E$1</c:f>
              <c:strCache>
                <c:ptCount val="1"/>
                <c:pt idx="0">
                  <c:v>Revista HOLA</c:v>
                </c:pt>
              </c:strCache>
            </c:strRef>
          </c:tx>
          <c:spPr>
            <a:solidFill>
              <a:schemeClr val="accent4"/>
            </a:solidFill>
            <a:ln>
              <a:noFill/>
            </a:ln>
            <a:effectLst/>
          </c:spPr>
          <c:invertIfNegative val="0"/>
          <c:cat>
            <c:strRef>
              <c:f>Sheet1!$A$2:$A$7</c:f>
              <c:strCache>
                <c:ptCount val="6"/>
                <c:pt idx="0">
                  <c:v>Album</c:v>
                </c:pt>
                <c:pt idx="1">
                  <c:v>Link</c:v>
                </c:pt>
                <c:pt idx="2">
                  <c:v>Photo</c:v>
                </c:pt>
                <c:pt idx="3">
                  <c:v>Video</c:v>
                </c:pt>
                <c:pt idx="4">
                  <c:v>Status</c:v>
                </c:pt>
                <c:pt idx="5">
                  <c:v>YouTube Video</c:v>
                </c:pt>
              </c:strCache>
            </c:strRef>
          </c:cat>
          <c:val>
            <c:numRef>
              <c:f>Sheet1!$E$2:$E$7</c:f>
              <c:numCache>
                <c:formatCode>General</c:formatCode>
                <c:ptCount val="6"/>
                <c:pt idx="0">
                  <c:v>0</c:v>
                </c:pt>
                <c:pt idx="1">
                  <c:v>1.8245561561233602E-2</c:v>
                </c:pt>
                <c:pt idx="2">
                  <c:v>3.17038634129546E-2</c:v>
                </c:pt>
                <c:pt idx="3">
                  <c:v>1.22297772056035E-2</c:v>
                </c:pt>
                <c:pt idx="4">
                  <c:v>0</c:v>
                </c:pt>
                <c:pt idx="5">
                  <c:v>0</c:v>
                </c:pt>
              </c:numCache>
            </c:numRef>
          </c:val>
          <c:extLst>
            <c:ext xmlns:c16="http://schemas.microsoft.com/office/drawing/2014/chart" uri="{C3380CC4-5D6E-409C-BE32-E72D297353CC}">
              <c16:uniqueId val="{00000003-2F8E-42A4-A8F2-BBC54131CE98}"/>
            </c:ext>
          </c:extLst>
        </c:ser>
        <c:ser>
          <c:idx val="4"/>
          <c:order val="4"/>
          <c:tx>
            <c:strRef>
              <c:f>Sheet1!$F$1</c:f>
              <c:strCache>
                <c:ptCount val="1"/>
                <c:pt idx="0">
                  <c:v>ELLE España</c:v>
                </c:pt>
              </c:strCache>
            </c:strRef>
          </c:tx>
          <c:spPr>
            <a:solidFill>
              <a:schemeClr val="accent5"/>
            </a:solidFill>
            <a:ln>
              <a:noFill/>
            </a:ln>
            <a:effectLst/>
          </c:spPr>
          <c:invertIfNegative val="0"/>
          <c:cat>
            <c:strRef>
              <c:f>Sheet1!$A$2:$A$7</c:f>
              <c:strCache>
                <c:ptCount val="6"/>
                <c:pt idx="0">
                  <c:v>Album</c:v>
                </c:pt>
                <c:pt idx="1">
                  <c:v>Link</c:v>
                </c:pt>
                <c:pt idx="2">
                  <c:v>Photo</c:v>
                </c:pt>
                <c:pt idx="3">
                  <c:v>Video</c:v>
                </c:pt>
                <c:pt idx="4">
                  <c:v>Status</c:v>
                </c:pt>
                <c:pt idx="5">
                  <c:v>YouTube Video</c:v>
                </c:pt>
              </c:strCache>
            </c:strRef>
          </c:cat>
          <c:val>
            <c:numRef>
              <c:f>Sheet1!$F$2:$F$7</c:f>
              <c:numCache>
                <c:formatCode>General</c:formatCode>
                <c:ptCount val="6"/>
                <c:pt idx="0">
                  <c:v>6.0165314930903102E-3</c:v>
                </c:pt>
                <c:pt idx="1">
                  <c:v>3.7837851863156699E-3</c:v>
                </c:pt>
                <c:pt idx="2">
                  <c:v>2.9041900937627398E-3</c:v>
                </c:pt>
                <c:pt idx="3">
                  <c:v>1.0750161121690501E-2</c:v>
                </c:pt>
                <c:pt idx="4">
                  <c:v>0</c:v>
                </c:pt>
                <c:pt idx="5">
                  <c:v>0</c:v>
                </c:pt>
              </c:numCache>
            </c:numRef>
          </c:val>
          <c:extLst>
            <c:ext xmlns:c16="http://schemas.microsoft.com/office/drawing/2014/chart" uri="{C3380CC4-5D6E-409C-BE32-E72D297353CC}">
              <c16:uniqueId val="{00000004-2F8E-42A4-A8F2-BBC54131CE98}"/>
            </c:ext>
          </c:extLst>
        </c:ser>
        <c:ser>
          <c:idx val="5"/>
          <c:order val="5"/>
          <c:tx>
            <c:strRef>
              <c:f>Sheet1!$G$1</c:f>
              <c:strCache>
                <c:ptCount val="1"/>
                <c:pt idx="0">
                  <c:v>Vogue España</c:v>
                </c:pt>
              </c:strCache>
            </c:strRef>
          </c:tx>
          <c:spPr>
            <a:solidFill>
              <a:schemeClr val="accent6"/>
            </a:solidFill>
            <a:ln>
              <a:noFill/>
            </a:ln>
            <a:effectLst/>
          </c:spPr>
          <c:invertIfNegative val="0"/>
          <c:cat>
            <c:strRef>
              <c:f>Sheet1!$A$2:$A$7</c:f>
              <c:strCache>
                <c:ptCount val="6"/>
                <c:pt idx="0">
                  <c:v>Album</c:v>
                </c:pt>
                <c:pt idx="1">
                  <c:v>Link</c:v>
                </c:pt>
                <c:pt idx="2">
                  <c:v>Photo</c:v>
                </c:pt>
                <c:pt idx="3">
                  <c:v>Video</c:v>
                </c:pt>
                <c:pt idx="4">
                  <c:v>Status</c:v>
                </c:pt>
                <c:pt idx="5">
                  <c:v>YouTube Video</c:v>
                </c:pt>
              </c:strCache>
            </c:strRef>
          </c:cat>
          <c:val>
            <c:numRef>
              <c:f>Sheet1!$G$2:$G$7</c:f>
              <c:numCache>
                <c:formatCode>General</c:formatCode>
                <c:ptCount val="6"/>
                <c:pt idx="0">
                  <c:v>2.1812370671464199E-3</c:v>
                </c:pt>
                <c:pt idx="1">
                  <c:v>4.1904904757467396E-3</c:v>
                </c:pt>
                <c:pt idx="2">
                  <c:v>1.7421999385556101E-2</c:v>
                </c:pt>
                <c:pt idx="3">
                  <c:v>4.3298124203752099E-2</c:v>
                </c:pt>
                <c:pt idx="4">
                  <c:v>0</c:v>
                </c:pt>
                <c:pt idx="5">
                  <c:v>0</c:v>
                </c:pt>
              </c:numCache>
            </c:numRef>
          </c:val>
          <c:extLst>
            <c:ext xmlns:c16="http://schemas.microsoft.com/office/drawing/2014/chart" uri="{C3380CC4-5D6E-409C-BE32-E72D297353CC}">
              <c16:uniqueId val="{00000005-2F8E-42A4-A8F2-BBC54131CE98}"/>
            </c:ext>
          </c:extLst>
        </c:ser>
        <c:ser>
          <c:idx val="6"/>
          <c:order val="6"/>
          <c:tx>
            <c:strRef>
              <c:f>Sheet1!$H$1</c:f>
              <c:strCache>
                <c:ptCount val="1"/>
                <c:pt idx="0">
                  <c:v>Glamour España</c:v>
                </c:pt>
              </c:strCache>
            </c:strRef>
          </c:tx>
          <c:spPr>
            <a:solidFill>
              <a:schemeClr val="accent1">
                <a:lumMod val="60000"/>
              </a:schemeClr>
            </a:solidFill>
            <a:ln>
              <a:noFill/>
            </a:ln>
            <a:effectLst/>
          </c:spPr>
          <c:invertIfNegative val="0"/>
          <c:cat>
            <c:strRef>
              <c:f>Sheet1!$A$2:$A$7</c:f>
              <c:strCache>
                <c:ptCount val="6"/>
                <c:pt idx="0">
                  <c:v>Album</c:v>
                </c:pt>
                <c:pt idx="1">
                  <c:v>Link</c:v>
                </c:pt>
                <c:pt idx="2">
                  <c:v>Photo</c:v>
                </c:pt>
                <c:pt idx="3">
                  <c:v>Video</c:v>
                </c:pt>
                <c:pt idx="4">
                  <c:v>Status</c:v>
                </c:pt>
                <c:pt idx="5">
                  <c:v>YouTube Video</c:v>
                </c:pt>
              </c:strCache>
            </c:strRef>
          </c:cat>
          <c:val>
            <c:numRef>
              <c:f>Sheet1!$H$2:$H$7</c:f>
              <c:numCache>
                <c:formatCode>General</c:formatCode>
                <c:ptCount val="6"/>
                <c:pt idx="0">
                  <c:v>0</c:v>
                </c:pt>
                <c:pt idx="1">
                  <c:v>5.5173697183004602E-3</c:v>
                </c:pt>
                <c:pt idx="2">
                  <c:v>4.9054531721381002E-2</c:v>
                </c:pt>
                <c:pt idx="3">
                  <c:v>5.11874674771556E-3</c:v>
                </c:pt>
                <c:pt idx="4">
                  <c:v>0</c:v>
                </c:pt>
                <c:pt idx="5">
                  <c:v>0</c:v>
                </c:pt>
              </c:numCache>
            </c:numRef>
          </c:val>
          <c:extLst>
            <c:ext xmlns:c16="http://schemas.microsoft.com/office/drawing/2014/chart" uri="{C3380CC4-5D6E-409C-BE32-E72D297353CC}">
              <c16:uniqueId val="{00000006-2F8E-42A4-A8F2-BBC54131CE98}"/>
            </c:ext>
          </c:extLst>
        </c:ser>
        <c:dLbls>
          <c:showLegendKey val="0"/>
          <c:showVal val="0"/>
          <c:showCatName val="0"/>
          <c:showSerName val="0"/>
          <c:showPercent val="0"/>
          <c:showBubbleSize val="0"/>
        </c:dLbls>
        <c:gapWidth val="219"/>
        <c:overlap val="-27"/>
        <c:axId val="459557104"/>
        <c:axId val="459554152"/>
      </c:barChart>
      <c:catAx>
        <c:axId val="45955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54152"/>
        <c:crosses val="autoZero"/>
        <c:auto val="1"/>
        <c:lblAlgn val="ctr"/>
        <c:lblOffset val="100"/>
        <c:noMultiLvlLbl val="0"/>
      </c:catAx>
      <c:valAx>
        <c:axId val="45955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5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Sheet1!$B$2:$B$22</c:f>
              <c:numCache>
                <c:formatCode>General</c:formatCode>
                <c:ptCount val="21"/>
                <c:pt idx="0">
                  <c:v>5.0934714507800396E-3</c:v>
                </c:pt>
                <c:pt idx="1">
                  <c:v>7.7927343591618502E-4</c:v>
                </c:pt>
                <c:pt idx="2">
                  <c:v>5.2734086610463804E-4</c:v>
                </c:pt>
                <c:pt idx="3">
                  <c:v>1.90029011877084E-3</c:v>
                </c:pt>
                <c:pt idx="4">
                  <c:v>2.8077410057279202E-3</c:v>
                </c:pt>
                <c:pt idx="5">
                  <c:v>1.06480268603509E-3</c:v>
                </c:pt>
                <c:pt idx="6">
                  <c:v>2.0031133645634202E-3</c:v>
                </c:pt>
                <c:pt idx="7">
                  <c:v>6.6067484548814096E-4</c:v>
                </c:pt>
                <c:pt idx="8">
                  <c:v>6.8192692059477903E-3</c:v>
                </c:pt>
                <c:pt idx="9">
                  <c:v>7.1737070975392105E-4</c:v>
                </c:pt>
                <c:pt idx="10">
                  <c:v>1.55910374745239E-3</c:v>
                </c:pt>
                <c:pt idx="11">
                  <c:v>5.3255637712145798E-4</c:v>
                </c:pt>
                <c:pt idx="12">
                  <c:v>1.4268953289878E-3</c:v>
                </c:pt>
                <c:pt idx="13">
                  <c:v>1.6019876991397201E-3</c:v>
                </c:pt>
                <c:pt idx="14">
                  <c:v>1.14596381672576E-3</c:v>
                </c:pt>
                <c:pt idx="15">
                  <c:v>2.06966487428091E-3</c:v>
                </c:pt>
                <c:pt idx="16">
                  <c:v>4.6784070059320802E-3</c:v>
                </c:pt>
                <c:pt idx="17">
                  <c:v>5.8753951892530397E-4</c:v>
                </c:pt>
                <c:pt idx="18">
                  <c:v>2.20320390281834E-3</c:v>
                </c:pt>
                <c:pt idx="19">
                  <c:v>8.8739959079304099E-4</c:v>
                </c:pt>
                <c:pt idx="20">
                  <c:v>5.5073194701890703E-4</c:v>
                </c:pt>
              </c:numCache>
            </c:numRef>
          </c:val>
          <c:smooth val="0"/>
          <c:extLst>
            <c:ext xmlns:c16="http://schemas.microsoft.com/office/drawing/2014/chart" uri="{C3380CC4-5D6E-409C-BE32-E72D297353CC}">
              <c16:uniqueId val="{00000000-87FE-4D8C-9A9F-0353B958E3C4}"/>
            </c:ext>
          </c:extLst>
        </c:ser>
        <c:ser>
          <c:idx val="1"/>
          <c:order val="1"/>
          <c:tx>
            <c:strRef>
              <c:f>Sheet1!$C$1</c:f>
              <c:strCache>
                <c:ptCount val="1"/>
                <c:pt idx="0">
                  <c:v>Yo Dona</c:v>
                </c:pt>
              </c:strCache>
            </c:strRef>
          </c:tx>
          <c:spPr>
            <a:ln w="28575" cap="rnd">
              <a:solidFill>
                <a:schemeClr val="accent2"/>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Sheet1!$C$2:$C$22</c:f>
              <c:numCache>
                <c:formatCode>General</c:formatCode>
                <c:ptCount val="21"/>
                <c:pt idx="0">
                  <c:v>5.2365081399820497E-2</c:v>
                </c:pt>
                <c:pt idx="1">
                  <c:v>3.3611109212178399E-3</c:v>
                </c:pt>
                <c:pt idx="2">
                  <c:v>7.6283090120780501E-3</c:v>
                </c:pt>
                <c:pt idx="3">
                  <c:v>7.6048746391956896E-3</c:v>
                </c:pt>
                <c:pt idx="4">
                  <c:v>7.0188853180055497E-3</c:v>
                </c:pt>
                <c:pt idx="5">
                  <c:v>3.4023429311020599E-2</c:v>
                </c:pt>
                <c:pt idx="6">
                  <c:v>2.8635451590238701E-2</c:v>
                </c:pt>
                <c:pt idx="7">
                  <c:v>1.2591365741571599E-2</c:v>
                </c:pt>
                <c:pt idx="8">
                  <c:v>2.2361050313606301E-2</c:v>
                </c:pt>
                <c:pt idx="9">
                  <c:v>4.6931167827721004E-3</c:v>
                </c:pt>
                <c:pt idx="10">
                  <c:v>4.7695976613585697E-2</c:v>
                </c:pt>
                <c:pt idx="11">
                  <c:v>7.1689735032915702E-3</c:v>
                </c:pt>
                <c:pt idx="12">
                  <c:v>4.9358189664015499E-2</c:v>
                </c:pt>
                <c:pt idx="13">
                  <c:v>3.8723972446995998E-2</c:v>
                </c:pt>
                <c:pt idx="14">
                  <c:v>2.50592932225083E-2</c:v>
                </c:pt>
                <c:pt idx="15">
                  <c:v>9.6984698982743294E-3</c:v>
                </c:pt>
                <c:pt idx="16">
                  <c:v>7.2026485688724802E-3</c:v>
                </c:pt>
                <c:pt idx="17">
                  <c:v>4.29309031273915E-2</c:v>
                </c:pt>
                <c:pt idx="18">
                  <c:v>1.40047347838557E-2</c:v>
                </c:pt>
                <c:pt idx="19">
                  <c:v>2.6554658433582901E-2</c:v>
                </c:pt>
                <c:pt idx="20">
                  <c:v>6.5816466083150997E-3</c:v>
                </c:pt>
              </c:numCache>
            </c:numRef>
          </c:val>
          <c:smooth val="0"/>
          <c:extLst>
            <c:ext xmlns:c16="http://schemas.microsoft.com/office/drawing/2014/chart" uri="{C3380CC4-5D6E-409C-BE32-E72D297353CC}">
              <c16:uniqueId val="{00000001-87FE-4D8C-9A9F-0353B958E3C4}"/>
            </c:ext>
          </c:extLst>
        </c:ser>
        <c:ser>
          <c:idx val="2"/>
          <c:order val="2"/>
          <c:tx>
            <c:strRef>
              <c:f>Sheet1!$D$1</c:f>
              <c:strCache>
                <c:ptCount val="1"/>
                <c:pt idx="0">
                  <c:v>S Moda</c:v>
                </c:pt>
              </c:strCache>
            </c:strRef>
          </c:tx>
          <c:spPr>
            <a:ln w="28575" cap="rnd">
              <a:solidFill>
                <a:schemeClr val="accent3"/>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Sheet1!$D$2:$D$22</c:f>
              <c:numCache>
                <c:formatCode>General</c:formatCode>
                <c:ptCount val="21"/>
                <c:pt idx="0">
                  <c:v>9.6130175516407207E-3</c:v>
                </c:pt>
                <c:pt idx="1">
                  <c:v>7.6860180255207498E-4</c:v>
                </c:pt>
                <c:pt idx="2">
                  <c:v>2.2888882106997899E-3</c:v>
                </c:pt>
                <c:pt idx="3">
                  <c:v>9.49499512025072E-3</c:v>
                </c:pt>
                <c:pt idx="4">
                  <c:v>9.1307152173161106E-3</c:v>
                </c:pt>
                <c:pt idx="5">
                  <c:v>3.4590529519964801E-3</c:v>
                </c:pt>
                <c:pt idx="6">
                  <c:v>1.22089935516166E-3</c:v>
                </c:pt>
                <c:pt idx="7">
                  <c:v>1.6822101528165798E-2</c:v>
                </c:pt>
                <c:pt idx="8">
                  <c:v>3.8461068851418201E-2</c:v>
                </c:pt>
                <c:pt idx="9">
                  <c:v>3.8157841181977298E-3</c:v>
                </c:pt>
                <c:pt idx="10">
                  <c:v>7.2044496634870803E-3</c:v>
                </c:pt>
                <c:pt idx="11">
                  <c:v>9.9044626388066302E-3</c:v>
                </c:pt>
                <c:pt idx="12">
                  <c:v>2.38673066558518E-3</c:v>
                </c:pt>
                <c:pt idx="13">
                  <c:v>4.5330856973375203E-3</c:v>
                </c:pt>
                <c:pt idx="14">
                  <c:v>1.5061773625613201E-2</c:v>
                </c:pt>
                <c:pt idx="15">
                  <c:v>3.6535944652623602E-2</c:v>
                </c:pt>
                <c:pt idx="16">
                  <c:v>2.0539785564638699E-3</c:v>
                </c:pt>
                <c:pt idx="17">
                  <c:v>2.1764847266358702E-3</c:v>
                </c:pt>
                <c:pt idx="18">
                  <c:v>1.42496249295152E-3</c:v>
                </c:pt>
                <c:pt idx="19">
                  <c:v>4.20104304310973E-3</c:v>
                </c:pt>
                <c:pt idx="20">
                  <c:v>4.5806188925081402E-3</c:v>
                </c:pt>
              </c:numCache>
            </c:numRef>
          </c:val>
          <c:smooth val="0"/>
          <c:extLst>
            <c:ext xmlns:c16="http://schemas.microsoft.com/office/drawing/2014/chart" uri="{C3380CC4-5D6E-409C-BE32-E72D297353CC}">
              <c16:uniqueId val="{00000002-87FE-4D8C-9A9F-0353B958E3C4}"/>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Sheet1!$E$2:$E$22</c:f>
              <c:numCache>
                <c:formatCode>General</c:formatCode>
                <c:ptCount val="21"/>
                <c:pt idx="0">
                  <c:v>5.3548962366375102E-2</c:v>
                </c:pt>
                <c:pt idx="1">
                  <c:v>1.6290578449865301E-2</c:v>
                </c:pt>
                <c:pt idx="2">
                  <c:v>2.0936986468131899E-2</c:v>
                </c:pt>
                <c:pt idx="3">
                  <c:v>1.76443427168495E-2</c:v>
                </c:pt>
                <c:pt idx="4">
                  <c:v>3.7816707751357599E-2</c:v>
                </c:pt>
                <c:pt idx="5">
                  <c:v>2.011079178548E-2</c:v>
                </c:pt>
                <c:pt idx="6">
                  <c:v>2.2345982913189399E-2</c:v>
                </c:pt>
                <c:pt idx="7">
                  <c:v>1.96150218107921E-2</c:v>
                </c:pt>
                <c:pt idx="8">
                  <c:v>1.9068430459614601E-2</c:v>
                </c:pt>
                <c:pt idx="9">
                  <c:v>1.8155644763554898E-2</c:v>
                </c:pt>
                <c:pt idx="10">
                  <c:v>8.8798741053374795E-3</c:v>
                </c:pt>
                <c:pt idx="11">
                  <c:v>7.0181163780532602E-3</c:v>
                </c:pt>
                <c:pt idx="12">
                  <c:v>1.8360474769460299E-2</c:v>
                </c:pt>
                <c:pt idx="13">
                  <c:v>1.6978928913119602E-2</c:v>
                </c:pt>
                <c:pt idx="14">
                  <c:v>1.7300681697430199E-2</c:v>
                </c:pt>
                <c:pt idx="15">
                  <c:v>9.5774352103975193E-3</c:v>
                </c:pt>
                <c:pt idx="16">
                  <c:v>9.7401276005750596E-3</c:v>
                </c:pt>
                <c:pt idx="17">
                  <c:v>1.4861043341120201E-2</c:v>
                </c:pt>
                <c:pt idx="18">
                  <c:v>1.5862111109453202E-2</c:v>
                </c:pt>
                <c:pt idx="19">
                  <c:v>2.5693495921885901E-2</c:v>
                </c:pt>
                <c:pt idx="20">
                  <c:v>1.4601389009231599E-2</c:v>
                </c:pt>
              </c:numCache>
            </c:numRef>
          </c:val>
          <c:smooth val="0"/>
          <c:extLst>
            <c:ext xmlns:c16="http://schemas.microsoft.com/office/drawing/2014/chart" uri="{C3380CC4-5D6E-409C-BE32-E72D297353CC}">
              <c16:uniqueId val="{00000003-87FE-4D8C-9A9F-0353B958E3C4}"/>
            </c:ext>
          </c:extLst>
        </c:ser>
        <c:ser>
          <c:idx val="4"/>
          <c:order val="4"/>
          <c:tx>
            <c:strRef>
              <c:f>Sheet1!$F$1</c:f>
              <c:strCache>
                <c:ptCount val="1"/>
                <c:pt idx="0">
                  <c:v>ELLE España</c:v>
                </c:pt>
              </c:strCache>
            </c:strRef>
          </c:tx>
          <c:spPr>
            <a:ln w="28575" cap="rnd">
              <a:solidFill>
                <a:schemeClr val="accent5"/>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Sheet1!$F$2:$F$22</c:f>
              <c:numCache>
                <c:formatCode>General</c:formatCode>
                <c:ptCount val="21"/>
                <c:pt idx="0">
                  <c:v>5.6856368307356504E-3</c:v>
                </c:pt>
                <c:pt idx="1">
                  <c:v>3.7298600170608798E-3</c:v>
                </c:pt>
                <c:pt idx="2">
                  <c:v>4.1736637607562299E-3</c:v>
                </c:pt>
                <c:pt idx="3">
                  <c:v>5.1348167764949902E-3</c:v>
                </c:pt>
                <c:pt idx="4">
                  <c:v>4.8059323866380598E-3</c:v>
                </c:pt>
                <c:pt idx="5">
                  <c:v>6.1274077033727599E-3</c:v>
                </c:pt>
                <c:pt idx="6">
                  <c:v>4.6114596901666704E-3</c:v>
                </c:pt>
                <c:pt idx="7">
                  <c:v>2.6736953299238701E-3</c:v>
                </c:pt>
                <c:pt idx="8">
                  <c:v>3.3936576676797999E-3</c:v>
                </c:pt>
                <c:pt idx="9">
                  <c:v>7.1943711920916999E-3</c:v>
                </c:pt>
                <c:pt idx="10">
                  <c:v>3.08483667634588E-3</c:v>
                </c:pt>
                <c:pt idx="11">
                  <c:v>2.3727256885019898E-3</c:v>
                </c:pt>
                <c:pt idx="12">
                  <c:v>3.4302257218273499E-3</c:v>
                </c:pt>
                <c:pt idx="13">
                  <c:v>2.9202669363656199E-3</c:v>
                </c:pt>
                <c:pt idx="14">
                  <c:v>2.6840349310569799E-3</c:v>
                </c:pt>
                <c:pt idx="15">
                  <c:v>3.1586247409811602E-3</c:v>
                </c:pt>
                <c:pt idx="16">
                  <c:v>4.1173296776975104E-3</c:v>
                </c:pt>
                <c:pt idx="17">
                  <c:v>1.84045376032618E-3</c:v>
                </c:pt>
                <c:pt idx="18">
                  <c:v>3.4320144178279599E-3</c:v>
                </c:pt>
                <c:pt idx="19">
                  <c:v>5.7271918203026604E-3</c:v>
                </c:pt>
                <c:pt idx="20">
                  <c:v>3.4290159231251502E-3</c:v>
                </c:pt>
              </c:numCache>
            </c:numRef>
          </c:val>
          <c:smooth val="0"/>
          <c:extLst>
            <c:ext xmlns:c16="http://schemas.microsoft.com/office/drawing/2014/chart" uri="{C3380CC4-5D6E-409C-BE32-E72D297353CC}">
              <c16:uniqueId val="{00000004-87FE-4D8C-9A9F-0353B958E3C4}"/>
            </c:ext>
          </c:extLst>
        </c:ser>
        <c:ser>
          <c:idx val="5"/>
          <c:order val="5"/>
          <c:tx>
            <c:strRef>
              <c:f>Sheet1!$G$1</c:f>
              <c:strCache>
                <c:ptCount val="1"/>
                <c:pt idx="0">
                  <c:v>Vogue España</c:v>
                </c:pt>
              </c:strCache>
            </c:strRef>
          </c:tx>
          <c:spPr>
            <a:ln w="28575" cap="rnd">
              <a:solidFill>
                <a:schemeClr val="accent6"/>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Sheet1!$G$2:$G$22</c:f>
              <c:numCache>
                <c:formatCode>General</c:formatCode>
                <c:ptCount val="21"/>
                <c:pt idx="0">
                  <c:v>9.2761008110258305E-3</c:v>
                </c:pt>
                <c:pt idx="1">
                  <c:v>5.3600169319778504E-3</c:v>
                </c:pt>
                <c:pt idx="2">
                  <c:v>7.6390555523760603E-3</c:v>
                </c:pt>
                <c:pt idx="3">
                  <c:v>2.7220037259366599E-3</c:v>
                </c:pt>
                <c:pt idx="4">
                  <c:v>8.3081451621400699E-3</c:v>
                </c:pt>
                <c:pt idx="5">
                  <c:v>6.3039428616438803E-3</c:v>
                </c:pt>
                <c:pt idx="6">
                  <c:v>5.7425227744408499E-3</c:v>
                </c:pt>
                <c:pt idx="7">
                  <c:v>5.8879941729550302E-3</c:v>
                </c:pt>
                <c:pt idx="8">
                  <c:v>1.0515428775169399E-2</c:v>
                </c:pt>
                <c:pt idx="9">
                  <c:v>6.8796225790240702E-3</c:v>
                </c:pt>
                <c:pt idx="10">
                  <c:v>1.16681163125321E-2</c:v>
                </c:pt>
                <c:pt idx="11">
                  <c:v>1.9093623160498101E-2</c:v>
                </c:pt>
                <c:pt idx="12">
                  <c:v>1.10015296966515E-2</c:v>
                </c:pt>
                <c:pt idx="13">
                  <c:v>1.5729972934227499E-2</c:v>
                </c:pt>
                <c:pt idx="14">
                  <c:v>8.3278427285112498E-3</c:v>
                </c:pt>
                <c:pt idx="15">
                  <c:v>3.8526606430868298E-3</c:v>
                </c:pt>
                <c:pt idx="16">
                  <c:v>7.4497418410014796E-3</c:v>
                </c:pt>
                <c:pt idx="17">
                  <c:v>3.5993905129857598E-3</c:v>
                </c:pt>
                <c:pt idx="18">
                  <c:v>2.81652819253198E-2</c:v>
                </c:pt>
                <c:pt idx="19">
                  <c:v>9.4090734528575401E-3</c:v>
                </c:pt>
                <c:pt idx="20">
                  <c:v>1.18249861958318E-2</c:v>
                </c:pt>
              </c:numCache>
            </c:numRef>
          </c:val>
          <c:smooth val="0"/>
          <c:extLst>
            <c:ext xmlns:c16="http://schemas.microsoft.com/office/drawing/2014/chart" uri="{C3380CC4-5D6E-409C-BE32-E72D297353CC}">
              <c16:uniqueId val="{00000005-87FE-4D8C-9A9F-0353B958E3C4}"/>
            </c:ext>
          </c:extLst>
        </c:ser>
        <c:ser>
          <c:idx val="6"/>
          <c:order val="6"/>
          <c:tx>
            <c:strRef>
              <c:f>Sheet1!$H$1</c:f>
              <c:strCache>
                <c:ptCount val="1"/>
                <c:pt idx="0">
                  <c:v>Glamour España</c:v>
                </c:pt>
              </c:strCache>
            </c:strRef>
          </c:tx>
          <c:spPr>
            <a:ln w="28575" cap="rnd">
              <a:solidFill>
                <a:schemeClr val="accent1">
                  <a:lumMod val="60000"/>
                </a:schemeClr>
              </a:solidFill>
              <a:round/>
            </a:ln>
            <a:effectLst/>
          </c:spPr>
          <c:marker>
            <c:symbol val="none"/>
          </c:marker>
          <c:cat>
            <c:numRef>
              <c:f>Sheet1!$A$2:$A$22</c:f>
              <c:numCache>
                <c:formatCode>m/d/yyyy</c:formatCode>
                <c:ptCount val="21"/>
                <c:pt idx="0">
                  <c:v>44116</c:v>
                </c:pt>
                <c:pt idx="1">
                  <c:v>44117</c:v>
                </c:pt>
                <c:pt idx="2">
                  <c:v>44118</c:v>
                </c:pt>
                <c:pt idx="3">
                  <c:v>44119</c:v>
                </c:pt>
                <c:pt idx="4">
                  <c:v>44120</c:v>
                </c:pt>
                <c:pt idx="5">
                  <c:v>44121</c:v>
                </c:pt>
                <c:pt idx="6">
                  <c:v>44122</c:v>
                </c:pt>
                <c:pt idx="7">
                  <c:v>44123</c:v>
                </c:pt>
                <c:pt idx="8">
                  <c:v>44124</c:v>
                </c:pt>
                <c:pt idx="9">
                  <c:v>44125</c:v>
                </c:pt>
                <c:pt idx="10">
                  <c:v>44126</c:v>
                </c:pt>
                <c:pt idx="11">
                  <c:v>44127</c:v>
                </c:pt>
                <c:pt idx="12">
                  <c:v>44128</c:v>
                </c:pt>
                <c:pt idx="13">
                  <c:v>44129</c:v>
                </c:pt>
                <c:pt idx="14">
                  <c:v>44130</c:v>
                </c:pt>
                <c:pt idx="15">
                  <c:v>44131</c:v>
                </c:pt>
                <c:pt idx="16">
                  <c:v>44132</c:v>
                </c:pt>
                <c:pt idx="17">
                  <c:v>44133</c:v>
                </c:pt>
                <c:pt idx="18">
                  <c:v>44134</c:v>
                </c:pt>
                <c:pt idx="19">
                  <c:v>44135</c:v>
                </c:pt>
                <c:pt idx="20">
                  <c:v>44136</c:v>
                </c:pt>
              </c:numCache>
            </c:numRef>
          </c:cat>
          <c:val>
            <c:numRef>
              <c:f>Sheet1!$H$2:$H$22</c:f>
              <c:numCache>
                <c:formatCode>General</c:formatCode>
                <c:ptCount val="21"/>
                <c:pt idx="0">
                  <c:v>1.54638179740161E-2</c:v>
                </c:pt>
                <c:pt idx="1">
                  <c:v>9.9906709122715796E-3</c:v>
                </c:pt>
                <c:pt idx="2">
                  <c:v>5.6210065043075302E-3</c:v>
                </c:pt>
                <c:pt idx="3">
                  <c:v>5.9145387446965904E-3</c:v>
                </c:pt>
                <c:pt idx="4">
                  <c:v>1.2892407102074101E-2</c:v>
                </c:pt>
                <c:pt idx="5">
                  <c:v>6.12142147721512E-3</c:v>
                </c:pt>
                <c:pt idx="6">
                  <c:v>5.2794303873079599E-3</c:v>
                </c:pt>
                <c:pt idx="7">
                  <c:v>3.6557043323680398E-3</c:v>
                </c:pt>
                <c:pt idx="8">
                  <c:v>8.6313715339730104E-3</c:v>
                </c:pt>
                <c:pt idx="9">
                  <c:v>5.3675189510158303E-3</c:v>
                </c:pt>
                <c:pt idx="10">
                  <c:v>5.5668190342913204E-3</c:v>
                </c:pt>
                <c:pt idx="11">
                  <c:v>8.1644955855110692E-3</c:v>
                </c:pt>
                <c:pt idx="12">
                  <c:v>8.9679480451651198E-3</c:v>
                </c:pt>
                <c:pt idx="13">
                  <c:v>7.6811698930256602E-3</c:v>
                </c:pt>
                <c:pt idx="14">
                  <c:v>3.30427085888971E-3</c:v>
                </c:pt>
                <c:pt idx="15">
                  <c:v>1.40799467145249E-3</c:v>
                </c:pt>
                <c:pt idx="16">
                  <c:v>1.82494035443157E-3</c:v>
                </c:pt>
                <c:pt idx="17">
                  <c:v>3.1742228584767601E-3</c:v>
                </c:pt>
                <c:pt idx="18">
                  <c:v>3.4283236145076701E-3</c:v>
                </c:pt>
                <c:pt idx="19">
                  <c:v>1.51224295454419E-3</c:v>
                </c:pt>
                <c:pt idx="20">
                  <c:v>1.26559458187871E-3</c:v>
                </c:pt>
              </c:numCache>
            </c:numRef>
          </c:val>
          <c:smooth val="0"/>
          <c:extLst>
            <c:ext xmlns:c16="http://schemas.microsoft.com/office/drawing/2014/chart" uri="{C3380CC4-5D6E-409C-BE32-E72D297353CC}">
              <c16:uniqueId val="{00000006-87FE-4D8C-9A9F-0353B958E3C4}"/>
            </c:ext>
          </c:extLst>
        </c:ser>
        <c:dLbls>
          <c:showLegendKey val="0"/>
          <c:showVal val="0"/>
          <c:showCatName val="0"/>
          <c:showSerName val="0"/>
          <c:showPercent val="0"/>
          <c:showBubbleSize val="0"/>
        </c:dLbls>
        <c:smooth val="0"/>
        <c:axId val="459555464"/>
        <c:axId val="459554808"/>
      </c:lineChart>
      <c:dateAx>
        <c:axId val="459555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54808"/>
        <c:crosses val="autoZero"/>
        <c:auto val="1"/>
        <c:lblOffset val="100"/>
        <c:baseTimeUnit val="days"/>
      </c:dateAx>
      <c:valAx>
        <c:axId val="45955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5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Mujerhoy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2.3243752780919098E-3</c:v>
                </c:pt>
                <c:pt idx="1">
                  <c:v>3.0598968647984901E-3</c:v>
                </c:pt>
                <c:pt idx="2">
                  <c:v>1.77643897334287E-3</c:v>
                </c:pt>
                <c:pt idx="3">
                  <c:v>1.34563773507936E-3</c:v>
                </c:pt>
                <c:pt idx="4">
                  <c:v>1.92327444629159E-3</c:v>
                </c:pt>
                <c:pt idx="5">
                  <c:v>1.11412242581789E-3</c:v>
                </c:pt>
                <c:pt idx="6">
                  <c:v>1.4288932204014101E-3</c:v>
                </c:pt>
              </c:numCache>
            </c:numRef>
          </c:val>
          <c:extLst>
            <c:ext xmlns:c16="http://schemas.microsoft.com/office/drawing/2014/chart" uri="{C3380CC4-5D6E-409C-BE32-E72D297353CC}">
              <c16:uniqueId val="{00000000-B2B4-4C9C-A114-30E3E5AA8B97}"/>
            </c:ext>
          </c:extLst>
        </c:ser>
        <c:ser>
          <c:idx val="1"/>
          <c:order val="1"/>
          <c:tx>
            <c:strRef>
              <c:f>Sheet1!$C$1</c:f>
              <c:strCache>
                <c:ptCount val="1"/>
                <c:pt idx="0">
                  <c:v>Yo Dona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2.7209724479906501E-2</c:v>
                </c:pt>
                <c:pt idx="1">
                  <c:v>1.1362265457606499E-2</c:v>
                </c:pt>
                <c:pt idx="2">
                  <c:v>6.5830677123257597E-3</c:v>
                </c:pt>
                <c:pt idx="3">
                  <c:v>3.4195522496302401E-2</c:v>
                </c:pt>
                <c:pt idx="4">
                  <c:v>9.2342236199312398E-3</c:v>
                </c:pt>
                <c:pt idx="5">
                  <c:v>3.5895042894576297E-2</c:v>
                </c:pt>
                <c:pt idx="6">
                  <c:v>2.3671045602916801E-2</c:v>
                </c:pt>
              </c:numCache>
            </c:numRef>
          </c:val>
          <c:extLst>
            <c:ext xmlns:c16="http://schemas.microsoft.com/office/drawing/2014/chart" uri="{C3380CC4-5D6E-409C-BE32-E72D297353CC}">
              <c16:uniqueId val="{00000001-B2B4-4C9C-A114-30E3E5AA8B97}"/>
            </c:ext>
          </c:extLst>
        </c:ser>
        <c:ser>
          <c:idx val="2"/>
          <c:order val="2"/>
          <c:tx>
            <c:strRef>
              <c:f>Sheet1!$D$1</c:f>
              <c:strCache>
                <c:ptCount val="1"/>
                <c:pt idx="0">
                  <c:v>S Moda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1.3917238819818101E-2</c:v>
                </c:pt>
                <c:pt idx="1">
                  <c:v>2.79182803680137E-2</c:v>
                </c:pt>
                <c:pt idx="2">
                  <c:v>2.9937269602838801E-3</c:v>
                </c:pt>
                <c:pt idx="3">
                  <c:v>6.12307200279114E-3</c:v>
                </c:pt>
                <c:pt idx="4">
                  <c:v>7.3897473917825997E-3</c:v>
                </c:pt>
                <c:pt idx="5">
                  <c:v>3.3488440937306302E-3</c:v>
                </c:pt>
                <c:pt idx="6">
                  <c:v>3.3309589226959702E-3</c:v>
                </c:pt>
              </c:numCache>
            </c:numRef>
          </c:val>
          <c:extLst>
            <c:ext xmlns:c16="http://schemas.microsoft.com/office/drawing/2014/chart" uri="{C3380CC4-5D6E-409C-BE32-E72D297353CC}">
              <c16:uniqueId val="{00000002-B2B4-4C9C-A114-30E3E5AA8B97}"/>
            </c:ext>
          </c:extLst>
        </c:ser>
        <c:ser>
          <c:idx val="3"/>
          <c:order val="3"/>
          <c:tx>
            <c:strRef>
              <c:f>Sheet1!$E$1</c:f>
              <c:strCache>
                <c:ptCount val="1"/>
                <c:pt idx="0">
                  <c:v>Revista HOLA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2.5703514878179599E-2</c:v>
                </c:pt>
                <c:pt idx="1">
                  <c:v>1.5028531377907099E-2</c:v>
                </c:pt>
                <c:pt idx="2">
                  <c:v>1.65229775611745E-2</c:v>
                </c:pt>
                <c:pt idx="3">
                  <c:v>1.3821849036842001E-2</c:v>
                </c:pt>
                <c:pt idx="4">
                  <c:v>1.96060699325422E-2</c:v>
                </c:pt>
                <c:pt idx="5">
                  <c:v>2.1602851812346401E-2</c:v>
                </c:pt>
                <c:pt idx="6">
                  <c:v>1.7442386521044399E-2</c:v>
                </c:pt>
              </c:numCache>
            </c:numRef>
          </c:val>
          <c:extLst>
            <c:ext xmlns:c16="http://schemas.microsoft.com/office/drawing/2014/chart" uri="{C3380CC4-5D6E-409C-BE32-E72D297353CC}">
              <c16:uniqueId val="{00000003-B2B4-4C9C-A114-30E3E5AA8B97}"/>
            </c:ext>
          </c:extLst>
        </c:ser>
        <c:ser>
          <c:idx val="4"/>
          <c:order val="4"/>
          <c:tx>
            <c:strRef>
              <c:f>Sheet1!$F$1</c:f>
              <c:strCache>
                <c:ptCount val="1"/>
                <c:pt idx="0">
                  <c:v>ELLE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3.6939926568591601E-3</c:v>
                </c:pt>
                <c:pt idx="1">
                  <c:v>3.4076833911959501E-3</c:v>
                </c:pt>
                <c:pt idx="2">
                  <c:v>5.17682250775932E-3</c:v>
                </c:pt>
                <c:pt idx="3">
                  <c:v>3.27079241378276E-3</c:v>
                </c:pt>
                <c:pt idx="4">
                  <c:v>3.5316550831733201E-3</c:v>
                </c:pt>
                <c:pt idx="5">
                  <c:v>5.1049038601522004E-3</c:v>
                </c:pt>
                <c:pt idx="6">
                  <c:v>3.6623785673584801E-3</c:v>
                </c:pt>
              </c:numCache>
            </c:numRef>
          </c:val>
          <c:extLst>
            <c:ext xmlns:c16="http://schemas.microsoft.com/office/drawing/2014/chart" uri="{C3380CC4-5D6E-409C-BE32-E72D297353CC}">
              <c16:uniqueId val="{00000004-B2B4-4C9C-A114-30E3E5AA8B97}"/>
            </c:ext>
          </c:extLst>
        </c:ser>
        <c:ser>
          <c:idx val="5"/>
          <c:order val="5"/>
          <c:tx>
            <c:strRef>
              <c:f>Sheet1!$G$1</c:f>
              <c:strCache>
                <c:ptCount val="1"/>
                <c:pt idx="0">
                  <c:v>Vogue España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7.7305325609981499E-3</c:v>
                </c:pt>
                <c:pt idx="1">
                  <c:v>6.5977502877712499E-3</c:v>
                </c:pt>
                <c:pt idx="2">
                  <c:v>7.3218988843256599E-3</c:v>
                </c:pt>
                <c:pt idx="3">
                  <c:v>6.0232401682743502E-3</c:v>
                </c:pt>
                <c:pt idx="4">
                  <c:v>1.8527914676809001E-2</c:v>
                </c:pt>
                <c:pt idx="5">
                  <c:v>8.9354203775957493E-3</c:v>
                </c:pt>
                <c:pt idx="6">
                  <c:v>1.12043441260714E-2</c:v>
                </c:pt>
              </c:numCache>
            </c:numRef>
          </c:val>
          <c:extLst>
            <c:ext xmlns:c16="http://schemas.microsoft.com/office/drawing/2014/chart" uri="{C3380CC4-5D6E-409C-BE32-E72D297353CC}">
              <c16:uniqueId val="{00000005-B2B4-4C9C-A114-30E3E5AA8B97}"/>
            </c:ext>
          </c:extLst>
        </c:ser>
        <c:ser>
          <c:idx val="6"/>
          <c:order val="6"/>
          <c:tx>
            <c:strRef>
              <c:f>Sheet1!$H$1</c:f>
              <c:strCache>
                <c:ptCount val="1"/>
                <c:pt idx="0">
                  <c:v>Glamour España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7.3474378359299503E-3</c:v>
                </c:pt>
                <c:pt idx="1">
                  <c:v>6.68348474612527E-3</c:v>
                </c:pt>
                <c:pt idx="2">
                  <c:v>4.2319812598333997E-3</c:v>
                </c:pt>
                <c:pt idx="3">
                  <c:v>4.8748680716941299E-3</c:v>
                </c:pt>
                <c:pt idx="4">
                  <c:v>8.2626417588722006E-3</c:v>
                </c:pt>
                <c:pt idx="5">
                  <c:v>5.54756374417584E-3</c:v>
                </c:pt>
                <c:pt idx="6">
                  <c:v>4.7429099964316603E-3</c:v>
                </c:pt>
              </c:numCache>
            </c:numRef>
          </c:val>
          <c:extLst>
            <c:ext xmlns:c16="http://schemas.microsoft.com/office/drawing/2014/chart" uri="{C3380CC4-5D6E-409C-BE32-E72D297353CC}">
              <c16:uniqueId val="{00000006-B2B4-4C9C-A114-30E3E5AA8B97}"/>
            </c:ext>
          </c:extLst>
        </c:ser>
        <c:dLbls>
          <c:showLegendKey val="0"/>
          <c:showVal val="0"/>
          <c:showCatName val="0"/>
          <c:showSerName val="0"/>
          <c:showPercent val="0"/>
          <c:showBubbleSize val="0"/>
        </c:dLbls>
        <c:gapWidth val="219"/>
        <c:overlap val="-27"/>
        <c:axId val="459563008"/>
        <c:axId val="459563336"/>
      </c:barChart>
      <c:catAx>
        <c:axId val="45956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63336"/>
        <c:crosses val="autoZero"/>
        <c:auto val="1"/>
        <c:lblAlgn val="ctr"/>
        <c:lblOffset val="100"/>
        <c:noMultiLvlLbl val="0"/>
      </c:catAx>
      <c:valAx>
        <c:axId val="45956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6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5.8276106364343601E-4</c:v>
                </c:pt>
                <c:pt idx="1">
                  <c:v>3.6789690489956998E-4</c:v>
                </c:pt>
                <c:pt idx="2">
                  <c:v>0</c:v>
                </c:pt>
                <c:pt idx="3">
                  <c:v>3.0477733788248702E-4</c:v>
                </c:pt>
                <c:pt idx="4">
                  <c:v>2.1099969545710601E-4</c:v>
                </c:pt>
                <c:pt idx="5">
                  <c:v>0</c:v>
                </c:pt>
                <c:pt idx="6">
                  <c:v>0</c:v>
                </c:pt>
                <c:pt idx="7">
                  <c:v>4.9233262273324805E-4</c:v>
                </c:pt>
                <c:pt idx="8">
                  <c:v>2.25151594223118E-2</c:v>
                </c:pt>
                <c:pt idx="9">
                  <c:v>3.9185657727748297E-4</c:v>
                </c:pt>
                <c:pt idx="10">
                  <c:v>9.1667645470809502E-4</c:v>
                </c:pt>
                <c:pt idx="11">
                  <c:v>6.0034437159819497E-4</c:v>
                </c:pt>
                <c:pt idx="12">
                  <c:v>1.09407249496277E-3</c:v>
                </c:pt>
                <c:pt idx="13">
                  <c:v>7.06325221672015E-4</c:v>
                </c:pt>
                <c:pt idx="14">
                  <c:v>1.1804950281783201E-3</c:v>
                </c:pt>
                <c:pt idx="15">
                  <c:v>1.4188965027840199E-3</c:v>
                </c:pt>
                <c:pt idx="16">
                  <c:v>9.7404890858815104E-4</c:v>
                </c:pt>
                <c:pt idx="17">
                  <c:v>1.3345279883611801E-3</c:v>
                </c:pt>
                <c:pt idx="18">
                  <c:v>1.3258562423758601E-3</c:v>
                </c:pt>
                <c:pt idx="19">
                  <c:v>3.46039500549654E-4</c:v>
                </c:pt>
                <c:pt idx="20">
                  <c:v>9.4949862955697796E-4</c:v>
                </c:pt>
                <c:pt idx="21">
                  <c:v>6.8894597531827899E-4</c:v>
                </c:pt>
                <c:pt idx="22">
                  <c:v>6.0345912900732401E-4</c:v>
                </c:pt>
                <c:pt idx="23">
                  <c:v>6.5937404830345705E-4</c:v>
                </c:pt>
              </c:numCache>
            </c:numRef>
          </c:val>
          <c:smooth val="0"/>
          <c:extLst>
            <c:ext xmlns:c16="http://schemas.microsoft.com/office/drawing/2014/chart" uri="{C3380CC4-5D6E-409C-BE32-E72D297353CC}">
              <c16:uniqueId val="{00000000-0562-4AF6-A1CD-C89DC5719735}"/>
            </c:ext>
          </c:extLst>
        </c:ser>
        <c:ser>
          <c:idx val="1"/>
          <c:order val="1"/>
          <c:tx>
            <c:strRef>
              <c:f>Sheet1!$C$1</c:f>
              <c:strCache>
                <c:ptCount val="1"/>
                <c:pt idx="0">
                  <c:v>Yo Dona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2.5640280538856098E-3</c:v>
                </c:pt>
                <c:pt idx="9">
                  <c:v>1.22995648766695E-2</c:v>
                </c:pt>
                <c:pt idx="10">
                  <c:v>4.1771165804178598E-2</c:v>
                </c:pt>
                <c:pt idx="11">
                  <c:v>5.2610057105653002E-3</c:v>
                </c:pt>
                <c:pt idx="12">
                  <c:v>2.2554900114013801E-2</c:v>
                </c:pt>
                <c:pt idx="13">
                  <c:v>9.9284864086570702E-3</c:v>
                </c:pt>
                <c:pt idx="14">
                  <c:v>4.5297828951979197E-3</c:v>
                </c:pt>
                <c:pt idx="15">
                  <c:v>6.6664729401025996E-3</c:v>
                </c:pt>
                <c:pt idx="16">
                  <c:v>7.27424255287548E-3</c:v>
                </c:pt>
                <c:pt idx="17">
                  <c:v>3.3781069609943003E-2</c:v>
                </c:pt>
                <c:pt idx="18">
                  <c:v>3.8200302020208798E-2</c:v>
                </c:pt>
                <c:pt idx="19">
                  <c:v>1.7326613818681599E-2</c:v>
                </c:pt>
                <c:pt idx="20">
                  <c:v>1.3102554953624199E-2</c:v>
                </c:pt>
                <c:pt idx="21">
                  <c:v>2.70191578478346E-2</c:v>
                </c:pt>
                <c:pt idx="22">
                  <c:v>3.7334259466969701E-2</c:v>
                </c:pt>
                <c:pt idx="23">
                  <c:v>0</c:v>
                </c:pt>
              </c:numCache>
            </c:numRef>
          </c:val>
          <c:smooth val="0"/>
          <c:extLst>
            <c:ext xmlns:c16="http://schemas.microsoft.com/office/drawing/2014/chart" uri="{C3380CC4-5D6E-409C-BE32-E72D297353CC}">
              <c16:uniqueId val="{00000001-0562-4AF6-A1CD-C89DC5719735}"/>
            </c:ext>
          </c:extLst>
        </c:ser>
        <c:ser>
          <c:idx val="2"/>
          <c:order val="2"/>
          <c:tx>
            <c:strRef>
              <c:f>Sheet1!$D$1</c:f>
              <c:strCache>
                <c:ptCount val="1"/>
                <c:pt idx="0">
                  <c:v>S Moda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1.0175879908335701E-3</c:v>
                </c:pt>
                <c:pt idx="8">
                  <c:v>3.62939716730639E-3</c:v>
                </c:pt>
                <c:pt idx="9">
                  <c:v>2.2865800735201301E-2</c:v>
                </c:pt>
                <c:pt idx="10">
                  <c:v>1.7909548638670801E-3</c:v>
                </c:pt>
                <c:pt idx="11">
                  <c:v>8.1915833262102208E-3</c:v>
                </c:pt>
                <c:pt idx="12">
                  <c:v>5.6476133491263E-3</c:v>
                </c:pt>
                <c:pt idx="13">
                  <c:v>1.8394859834299102E-2</c:v>
                </c:pt>
                <c:pt idx="14">
                  <c:v>1.1411522468633599E-2</c:v>
                </c:pt>
                <c:pt idx="15">
                  <c:v>1.45006288693783E-2</c:v>
                </c:pt>
                <c:pt idx="16">
                  <c:v>8.92763863957983E-3</c:v>
                </c:pt>
                <c:pt idx="17">
                  <c:v>8.2876888586778299E-3</c:v>
                </c:pt>
                <c:pt idx="18">
                  <c:v>9.8765893227963902E-3</c:v>
                </c:pt>
                <c:pt idx="19">
                  <c:v>2.6457287761672802E-3</c:v>
                </c:pt>
                <c:pt idx="20">
                  <c:v>1.5467337460670199E-2</c:v>
                </c:pt>
                <c:pt idx="21">
                  <c:v>8.4391964039797207E-3</c:v>
                </c:pt>
                <c:pt idx="22">
                  <c:v>7.7336687303351101E-3</c:v>
                </c:pt>
                <c:pt idx="23">
                  <c:v>2.25719517966719E-3</c:v>
                </c:pt>
              </c:numCache>
            </c:numRef>
          </c:val>
          <c:smooth val="0"/>
          <c:extLst>
            <c:ext xmlns:c16="http://schemas.microsoft.com/office/drawing/2014/chart" uri="{C3380CC4-5D6E-409C-BE32-E72D297353CC}">
              <c16:uniqueId val="{00000002-0562-4AF6-A1CD-C89DC5719735}"/>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8.1749095307880101E-3</c:v>
                </c:pt>
                <c:pt idx="1">
                  <c:v>3.8965612035297303E-2</c:v>
                </c:pt>
                <c:pt idx="2">
                  <c:v>1.1585696316896699E-2</c:v>
                </c:pt>
                <c:pt idx="3">
                  <c:v>8.9855254377133997E-3</c:v>
                </c:pt>
                <c:pt idx="4">
                  <c:v>1.56348675565527E-2</c:v>
                </c:pt>
                <c:pt idx="5">
                  <c:v>3.99401098563447E-3</c:v>
                </c:pt>
                <c:pt idx="6">
                  <c:v>5.6408324415573204E-3</c:v>
                </c:pt>
                <c:pt idx="7">
                  <c:v>9.4488547415160808E-3</c:v>
                </c:pt>
                <c:pt idx="8">
                  <c:v>2.1257944710956999E-2</c:v>
                </c:pt>
                <c:pt idx="9">
                  <c:v>1.2684492878000501E-2</c:v>
                </c:pt>
                <c:pt idx="10">
                  <c:v>1.9944704806214599E-2</c:v>
                </c:pt>
                <c:pt idx="11">
                  <c:v>1.9122557225212101E-2</c:v>
                </c:pt>
                <c:pt idx="12">
                  <c:v>2.2756328747051E-2</c:v>
                </c:pt>
                <c:pt idx="13">
                  <c:v>2.5338737176631199E-2</c:v>
                </c:pt>
                <c:pt idx="14">
                  <c:v>2.3218988368494699E-2</c:v>
                </c:pt>
                <c:pt idx="15">
                  <c:v>1.6116793986425199E-2</c:v>
                </c:pt>
                <c:pt idx="16">
                  <c:v>2.31124690096145E-2</c:v>
                </c:pt>
                <c:pt idx="17">
                  <c:v>2.00669939671843E-2</c:v>
                </c:pt>
                <c:pt idx="18">
                  <c:v>1.6030523205769E-2</c:v>
                </c:pt>
                <c:pt idx="19">
                  <c:v>2.6055092548140701E-2</c:v>
                </c:pt>
                <c:pt idx="20">
                  <c:v>1.7532940220655099E-2</c:v>
                </c:pt>
                <c:pt idx="21">
                  <c:v>1.5745122162261298E-2</c:v>
                </c:pt>
                <c:pt idx="22">
                  <c:v>1.9406087028868198E-2</c:v>
                </c:pt>
                <c:pt idx="23">
                  <c:v>1.6492484338562301E-2</c:v>
                </c:pt>
              </c:numCache>
            </c:numRef>
          </c:val>
          <c:smooth val="0"/>
          <c:extLst>
            <c:ext xmlns:c16="http://schemas.microsoft.com/office/drawing/2014/chart" uri="{C3380CC4-5D6E-409C-BE32-E72D297353CC}">
              <c16:uniqueId val="{00000003-0562-4AF6-A1CD-C89DC5719735}"/>
            </c:ext>
          </c:extLst>
        </c:ser>
        <c:ser>
          <c:idx val="4"/>
          <c:order val="4"/>
          <c:tx>
            <c:strRef>
              <c:f>Sheet1!$F$1</c:f>
              <c:strCache>
                <c:ptCount val="1"/>
                <c:pt idx="0">
                  <c:v>ELLE España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3.5724084428424098E-2</c:v>
                </c:pt>
                <c:pt idx="8">
                  <c:v>3.68262708256464E-3</c:v>
                </c:pt>
                <c:pt idx="9">
                  <c:v>5.4607896006584698E-3</c:v>
                </c:pt>
                <c:pt idx="10">
                  <c:v>3.2632577122118202E-3</c:v>
                </c:pt>
                <c:pt idx="11">
                  <c:v>3.2482174224290998E-3</c:v>
                </c:pt>
                <c:pt idx="12">
                  <c:v>4.0371930929079102E-3</c:v>
                </c:pt>
                <c:pt idx="13">
                  <c:v>2.20572434122231E-3</c:v>
                </c:pt>
                <c:pt idx="14">
                  <c:v>3.4211807549303602E-3</c:v>
                </c:pt>
                <c:pt idx="15">
                  <c:v>6.0288307298114897E-3</c:v>
                </c:pt>
                <c:pt idx="16">
                  <c:v>2.9517781625180901E-3</c:v>
                </c:pt>
                <c:pt idx="17">
                  <c:v>1.5065728459421901E-3</c:v>
                </c:pt>
                <c:pt idx="18">
                  <c:v>3.98997948992198E-3</c:v>
                </c:pt>
                <c:pt idx="19">
                  <c:v>4.7994777623250901E-3</c:v>
                </c:pt>
                <c:pt idx="20">
                  <c:v>7.0834566619767999E-3</c:v>
                </c:pt>
                <c:pt idx="21">
                  <c:v>2.8950131978542799E-3</c:v>
                </c:pt>
                <c:pt idx="22">
                  <c:v>4.0280418925439203E-3</c:v>
                </c:pt>
                <c:pt idx="23">
                  <c:v>1.83368037368548E-3</c:v>
                </c:pt>
              </c:numCache>
            </c:numRef>
          </c:val>
          <c:smooth val="0"/>
          <c:extLst>
            <c:ext xmlns:c16="http://schemas.microsoft.com/office/drawing/2014/chart" uri="{C3380CC4-5D6E-409C-BE32-E72D297353CC}">
              <c16:uniqueId val="{00000004-0562-4AF6-A1CD-C89DC5719735}"/>
            </c:ext>
          </c:extLst>
        </c:ser>
        <c:ser>
          <c:idx val="5"/>
          <c:order val="5"/>
          <c:tx>
            <c:strRef>
              <c:f>Sheet1!$G$1</c:f>
              <c:strCache>
                <c:ptCount val="1"/>
                <c:pt idx="0">
                  <c:v>Vogue España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4.0280556231446297E-3</c:v>
                </c:pt>
                <c:pt idx="1">
                  <c:v>1.62945415166637E-3</c:v>
                </c:pt>
                <c:pt idx="2">
                  <c:v>1.99356117355304E-3</c:v>
                </c:pt>
                <c:pt idx="3">
                  <c:v>0</c:v>
                </c:pt>
                <c:pt idx="4">
                  <c:v>0</c:v>
                </c:pt>
                <c:pt idx="5">
                  <c:v>0</c:v>
                </c:pt>
                <c:pt idx="6">
                  <c:v>0</c:v>
                </c:pt>
                <c:pt idx="7">
                  <c:v>5.9994907015417003E-3</c:v>
                </c:pt>
                <c:pt idx="8">
                  <c:v>1.51248645704633E-2</c:v>
                </c:pt>
                <c:pt idx="9">
                  <c:v>5.8380988469912201E-3</c:v>
                </c:pt>
                <c:pt idx="10">
                  <c:v>4.5126785684358401E-3</c:v>
                </c:pt>
                <c:pt idx="11">
                  <c:v>2.6884865071642198E-3</c:v>
                </c:pt>
                <c:pt idx="12">
                  <c:v>8.6889175677500492E-3</c:v>
                </c:pt>
                <c:pt idx="13">
                  <c:v>1.94533763282849E-3</c:v>
                </c:pt>
                <c:pt idx="14">
                  <c:v>3.1210275556930998E-3</c:v>
                </c:pt>
                <c:pt idx="15">
                  <c:v>1.73294738132306E-3</c:v>
                </c:pt>
                <c:pt idx="16">
                  <c:v>7.7935122730479001E-3</c:v>
                </c:pt>
                <c:pt idx="17">
                  <c:v>6.0899442857864699E-3</c:v>
                </c:pt>
                <c:pt idx="18">
                  <c:v>5.0187162261545997E-3</c:v>
                </c:pt>
                <c:pt idx="19">
                  <c:v>1.9781571968301701E-2</c:v>
                </c:pt>
                <c:pt idx="20">
                  <c:v>3.51600246599756E-2</c:v>
                </c:pt>
                <c:pt idx="21">
                  <c:v>8.2685605774973896E-3</c:v>
                </c:pt>
                <c:pt idx="22">
                  <c:v>1.22469575658314E-2</c:v>
                </c:pt>
                <c:pt idx="23">
                  <c:v>1.1088848185373E-2</c:v>
                </c:pt>
              </c:numCache>
            </c:numRef>
          </c:val>
          <c:smooth val="0"/>
          <c:extLst>
            <c:ext xmlns:c16="http://schemas.microsoft.com/office/drawing/2014/chart" uri="{C3380CC4-5D6E-409C-BE32-E72D297353CC}">
              <c16:uniqueId val="{00000005-0562-4AF6-A1CD-C89DC5719735}"/>
            </c:ext>
          </c:extLst>
        </c:ser>
        <c:ser>
          <c:idx val="6"/>
          <c:order val="6"/>
          <c:tx>
            <c:strRef>
              <c:f>Sheet1!$H$1</c:f>
              <c:strCache>
                <c:ptCount val="1"/>
                <c:pt idx="0">
                  <c:v>Glamour España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2.2943554839971602E-3</c:v>
                </c:pt>
                <c:pt idx="1">
                  <c:v>0</c:v>
                </c:pt>
                <c:pt idx="2">
                  <c:v>0</c:v>
                </c:pt>
                <c:pt idx="3">
                  <c:v>0</c:v>
                </c:pt>
                <c:pt idx="4">
                  <c:v>0</c:v>
                </c:pt>
                <c:pt idx="5">
                  <c:v>0</c:v>
                </c:pt>
                <c:pt idx="6">
                  <c:v>0</c:v>
                </c:pt>
                <c:pt idx="7">
                  <c:v>0</c:v>
                </c:pt>
                <c:pt idx="8">
                  <c:v>2.8855932433348901E-3</c:v>
                </c:pt>
                <c:pt idx="9">
                  <c:v>5.9223050930676596E-3</c:v>
                </c:pt>
                <c:pt idx="10">
                  <c:v>6.5034052469014701E-3</c:v>
                </c:pt>
                <c:pt idx="11">
                  <c:v>6.8562989713448399E-3</c:v>
                </c:pt>
                <c:pt idx="12">
                  <c:v>4.7751273510690797E-3</c:v>
                </c:pt>
                <c:pt idx="13">
                  <c:v>9.9320099618365795E-3</c:v>
                </c:pt>
                <c:pt idx="14">
                  <c:v>1.10060778842459E-2</c:v>
                </c:pt>
                <c:pt idx="15">
                  <c:v>7.7994429578022396E-3</c:v>
                </c:pt>
                <c:pt idx="16">
                  <c:v>5.2248731703753402E-3</c:v>
                </c:pt>
                <c:pt idx="17">
                  <c:v>5.5411352793745296E-3</c:v>
                </c:pt>
                <c:pt idx="18">
                  <c:v>3.1774155598146702E-3</c:v>
                </c:pt>
                <c:pt idx="19">
                  <c:v>6.0760402497715398E-3</c:v>
                </c:pt>
                <c:pt idx="20">
                  <c:v>4.2445576453947398E-3</c:v>
                </c:pt>
                <c:pt idx="21">
                  <c:v>3.9563642126487601E-3</c:v>
                </c:pt>
                <c:pt idx="22">
                  <c:v>5.2565322963720601E-3</c:v>
                </c:pt>
                <c:pt idx="23">
                  <c:v>3.8603864945859099E-3</c:v>
                </c:pt>
              </c:numCache>
            </c:numRef>
          </c:val>
          <c:smooth val="0"/>
          <c:extLst>
            <c:ext xmlns:c16="http://schemas.microsoft.com/office/drawing/2014/chart" uri="{C3380CC4-5D6E-409C-BE32-E72D297353CC}">
              <c16:uniqueId val="{00000006-0562-4AF6-A1CD-C89DC5719735}"/>
            </c:ext>
          </c:extLst>
        </c:ser>
        <c:dLbls>
          <c:showLegendKey val="0"/>
          <c:showVal val="0"/>
          <c:showCatName val="0"/>
          <c:showSerName val="0"/>
          <c:showPercent val="0"/>
          <c:showBubbleSize val="0"/>
        </c:dLbls>
        <c:smooth val="0"/>
        <c:axId val="459571536"/>
        <c:axId val="459569240"/>
      </c:lineChart>
      <c:catAx>
        <c:axId val="45957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69240"/>
        <c:crosses val="autoZero"/>
        <c:auto val="1"/>
        <c:lblAlgn val="ctr"/>
        <c:lblOffset val="100"/>
        <c:noMultiLvlLbl val="0"/>
      </c:catAx>
      <c:valAx>
        <c:axId val="45956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7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1CBD1-CB7C-48B0-B8CA-253E700B082A}"/>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DDBA84CF-8E7C-4347-AE89-1A66B224047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69664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C0740-A707-4BCE-87B8-98CC5D382670}"/>
              </a:ext>
            </a:extLst>
          </p:cNvPr>
          <p:cNvSpPr>
            <a:spLocks noGrp="1"/>
          </p:cNvSpPr>
          <p:nvPr>
            <p:ph type="title"/>
          </p:nvPr>
        </p:nvSpPr>
        <p:spPr/>
        <p:txBody>
          <a:bodyPr/>
          <a:lstStyle/>
          <a:p>
            <a:r>
              <a:rPr lang="en-US"/>
              <a:t>Facebook Key Metrics Table | Revistas ES Facebook</a:t>
            </a:r>
          </a:p>
        </p:txBody>
      </p:sp>
      <p:graphicFrame>
        <p:nvGraphicFramePr>
          <p:cNvPr id="5" name="Table Placeholder 4">
            <a:extLst>
              <a:ext uri="{FF2B5EF4-FFF2-40B4-BE49-F238E27FC236}">
                <a16:creationId xmlns:a16="http://schemas.microsoft.com/office/drawing/2014/main" id="{021D4622-E0E3-488C-81F9-303694F5D75A}"/>
              </a:ext>
            </a:extLst>
          </p:cNvPr>
          <p:cNvGraphicFramePr>
            <a:graphicFrameLocks noGrp="1"/>
          </p:cNvGraphicFramePr>
          <p:nvPr>
            <p:ph type="tbl" sz="quarter" idx="13"/>
            <p:extLst>
              <p:ext uri="{D42A27DB-BD31-4B8C-83A1-F6EECF244321}">
                <p14:modId xmlns:p14="http://schemas.microsoft.com/office/powerpoint/2010/main" val="3313781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61135619"/>
                    </a:ext>
                  </a:extLst>
                </a:gridCol>
                <a:gridCol w="740664">
                  <a:extLst>
                    <a:ext uri="{9D8B030D-6E8A-4147-A177-3AD203B41FA5}">
                      <a16:colId xmlns:a16="http://schemas.microsoft.com/office/drawing/2014/main" val="1850372056"/>
                    </a:ext>
                  </a:extLst>
                </a:gridCol>
                <a:gridCol w="740664">
                  <a:extLst>
                    <a:ext uri="{9D8B030D-6E8A-4147-A177-3AD203B41FA5}">
                      <a16:colId xmlns:a16="http://schemas.microsoft.com/office/drawing/2014/main" val="1416660728"/>
                    </a:ext>
                  </a:extLst>
                </a:gridCol>
                <a:gridCol w="740664">
                  <a:extLst>
                    <a:ext uri="{9D8B030D-6E8A-4147-A177-3AD203B41FA5}">
                      <a16:colId xmlns:a16="http://schemas.microsoft.com/office/drawing/2014/main" val="3024383917"/>
                    </a:ext>
                  </a:extLst>
                </a:gridCol>
                <a:gridCol w="740664">
                  <a:extLst>
                    <a:ext uri="{9D8B030D-6E8A-4147-A177-3AD203B41FA5}">
                      <a16:colId xmlns:a16="http://schemas.microsoft.com/office/drawing/2014/main" val="3175776861"/>
                    </a:ext>
                  </a:extLst>
                </a:gridCol>
                <a:gridCol w="740664">
                  <a:extLst>
                    <a:ext uri="{9D8B030D-6E8A-4147-A177-3AD203B41FA5}">
                      <a16:colId xmlns:a16="http://schemas.microsoft.com/office/drawing/2014/main" val="2992147932"/>
                    </a:ext>
                  </a:extLst>
                </a:gridCol>
                <a:gridCol w="740664">
                  <a:extLst>
                    <a:ext uri="{9D8B030D-6E8A-4147-A177-3AD203B41FA5}">
                      <a16:colId xmlns:a16="http://schemas.microsoft.com/office/drawing/2014/main" val="673980441"/>
                    </a:ext>
                  </a:extLst>
                </a:gridCol>
                <a:gridCol w="740664">
                  <a:extLst>
                    <a:ext uri="{9D8B030D-6E8A-4147-A177-3AD203B41FA5}">
                      <a16:colId xmlns:a16="http://schemas.microsoft.com/office/drawing/2014/main" val="911723724"/>
                    </a:ext>
                  </a:extLst>
                </a:gridCol>
                <a:gridCol w="740664">
                  <a:extLst>
                    <a:ext uri="{9D8B030D-6E8A-4147-A177-3AD203B41FA5}">
                      <a16:colId xmlns:a16="http://schemas.microsoft.com/office/drawing/2014/main" val="3940582485"/>
                    </a:ext>
                  </a:extLst>
                </a:gridCol>
                <a:gridCol w="740664">
                  <a:extLst>
                    <a:ext uri="{9D8B030D-6E8A-4147-A177-3AD203B41FA5}">
                      <a16:colId xmlns:a16="http://schemas.microsoft.com/office/drawing/2014/main" val="5452481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72651028"/>
                  </a:ext>
                </a:extLst>
              </a:tr>
              <a:tr h="370840">
                <a:tc>
                  <a:txBody>
                    <a:bodyPr/>
                    <a:lstStyle/>
                    <a:p>
                      <a:r>
                        <a:rPr lang="en-US" sz="1000"/>
                        <a:t>Revista HOLA</a:t>
                      </a:r>
                    </a:p>
                  </a:txBody>
                  <a:tcPr/>
                </a:tc>
                <a:tc>
                  <a:txBody>
                    <a:bodyPr/>
                    <a:lstStyle/>
                    <a:p>
                      <a:r>
                        <a:rPr lang="en-US" sz="1000"/>
                        <a:t>4078523</a:t>
                      </a:r>
                    </a:p>
                  </a:txBody>
                  <a:tcPr/>
                </a:tc>
                <a:tc>
                  <a:txBody>
                    <a:bodyPr/>
                    <a:lstStyle/>
                    <a:p>
                      <a:r>
                        <a:rPr lang="en-US" sz="1000"/>
                        <a:t>-1001</a:t>
                      </a:r>
                    </a:p>
                  </a:txBody>
                  <a:tcPr/>
                </a:tc>
                <a:tc>
                  <a:txBody>
                    <a:bodyPr/>
                    <a:lstStyle/>
                    <a:p>
                      <a:r>
                        <a:rPr lang="en-US" sz="1000"/>
                        <a:t>1481</a:t>
                      </a:r>
                    </a:p>
                  </a:txBody>
                  <a:tcPr/>
                </a:tc>
                <a:tc>
                  <a:txBody>
                    <a:bodyPr/>
                    <a:lstStyle/>
                    <a:p>
                      <a:r>
                        <a:rPr lang="en-US" sz="1000"/>
                        <a:t>957326</a:t>
                      </a:r>
                    </a:p>
                  </a:txBody>
                  <a:tcPr/>
                </a:tc>
                <a:tc>
                  <a:txBody>
                    <a:bodyPr/>
                    <a:lstStyle/>
                    <a:p>
                      <a:r>
                        <a:rPr lang="en-US" sz="1000"/>
                        <a:t>86323</a:t>
                      </a:r>
                    </a:p>
                  </a:txBody>
                  <a:tcPr/>
                </a:tc>
                <a:tc>
                  <a:txBody>
                    <a:bodyPr/>
                    <a:lstStyle/>
                    <a:p>
                      <a:r>
                        <a:rPr lang="en-US" sz="1000"/>
                        <a:t>58515</a:t>
                      </a:r>
                    </a:p>
                  </a:txBody>
                  <a:tcPr/>
                </a:tc>
                <a:tc>
                  <a:txBody>
                    <a:bodyPr/>
                    <a:lstStyle/>
                    <a:p>
                      <a:r>
                        <a:rPr lang="en-US" sz="1000"/>
                        <a:t>0</a:t>
                      </a:r>
                    </a:p>
                  </a:txBody>
                  <a:tcPr/>
                </a:tc>
                <a:tc>
                  <a:txBody>
                    <a:bodyPr/>
                    <a:lstStyle/>
                    <a:p>
                      <a:r>
                        <a:rPr lang="en-US" sz="1000"/>
                        <a:t>0.0182 %</a:t>
                      </a:r>
                    </a:p>
                  </a:txBody>
                  <a:tcPr/>
                </a:tc>
                <a:tc>
                  <a:txBody>
                    <a:bodyPr/>
                    <a:lstStyle/>
                    <a:p>
                      <a:r>
                        <a:rPr lang="en-US" sz="1000"/>
                        <a:t>0.0 %</a:t>
                      </a:r>
                    </a:p>
                  </a:txBody>
                  <a:tcPr/>
                </a:tc>
                <a:extLst>
                  <a:ext uri="{0D108BD9-81ED-4DB2-BD59-A6C34878D82A}">
                    <a16:rowId xmlns:a16="http://schemas.microsoft.com/office/drawing/2014/main" val="615741742"/>
                  </a:ext>
                </a:extLst>
              </a:tr>
              <a:tr h="370840">
                <a:tc>
                  <a:txBody>
                    <a:bodyPr/>
                    <a:lstStyle/>
                    <a:p>
                      <a:r>
                        <a:rPr lang="en-US" sz="1000"/>
                        <a:t>Vogue España</a:t>
                      </a:r>
                    </a:p>
                  </a:txBody>
                  <a:tcPr/>
                </a:tc>
                <a:tc>
                  <a:txBody>
                    <a:bodyPr/>
                    <a:lstStyle/>
                    <a:p>
                      <a:r>
                        <a:rPr lang="en-US" sz="1000"/>
                        <a:t>2661148</a:t>
                      </a:r>
                    </a:p>
                  </a:txBody>
                  <a:tcPr/>
                </a:tc>
                <a:tc>
                  <a:txBody>
                    <a:bodyPr/>
                    <a:lstStyle/>
                    <a:p>
                      <a:r>
                        <a:rPr lang="en-US" sz="1000"/>
                        <a:t>5345</a:t>
                      </a:r>
                    </a:p>
                  </a:txBody>
                  <a:tcPr/>
                </a:tc>
                <a:tc>
                  <a:txBody>
                    <a:bodyPr/>
                    <a:lstStyle/>
                    <a:p>
                      <a:r>
                        <a:rPr lang="en-US" sz="1000"/>
                        <a:t>785</a:t>
                      </a:r>
                    </a:p>
                  </a:txBody>
                  <a:tcPr/>
                </a:tc>
                <a:tc>
                  <a:txBody>
                    <a:bodyPr/>
                    <a:lstStyle/>
                    <a:p>
                      <a:r>
                        <a:rPr lang="en-US" sz="1000"/>
                        <a:t>161650</a:t>
                      </a:r>
                    </a:p>
                  </a:txBody>
                  <a:tcPr/>
                </a:tc>
                <a:tc>
                  <a:txBody>
                    <a:bodyPr/>
                    <a:lstStyle/>
                    <a:p>
                      <a:r>
                        <a:rPr lang="en-US" sz="1000"/>
                        <a:t>9276</a:t>
                      </a:r>
                    </a:p>
                  </a:txBody>
                  <a:tcPr/>
                </a:tc>
                <a:tc>
                  <a:txBody>
                    <a:bodyPr/>
                    <a:lstStyle/>
                    <a:p>
                      <a:r>
                        <a:rPr lang="en-US" sz="1000"/>
                        <a:t>26587</a:t>
                      </a:r>
                    </a:p>
                  </a:txBody>
                  <a:tcPr/>
                </a:tc>
                <a:tc>
                  <a:txBody>
                    <a:bodyPr/>
                    <a:lstStyle/>
                    <a:p>
                      <a:r>
                        <a:rPr lang="en-US" sz="1000"/>
                        <a:t>0</a:t>
                      </a:r>
                    </a:p>
                  </a:txBody>
                  <a:tcPr/>
                </a:tc>
                <a:tc>
                  <a:txBody>
                    <a:bodyPr/>
                    <a:lstStyle/>
                    <a:p>
                      <a:r>
                        <a:rPr lang="en-US" sz="1000"/>
                        <a:t>0.0095 %</a:t>
                      </a:r>
                    </a:p>
                  </a:txBody>
                  <a:tcPr/>
                </a:tc>
                <a:tc>
                  <a:txBody>
                    <a:bodyPr/>
                    <a:lstStyle/>
                    <a:p>
                      <a:r>
                        <a:rPr lang="en-US" sz="1000"/>
                        <a:t>0.0 %</a:t>
                      </a:r>
                    </a:p>
                  </a:txBody>
                  <a:tcPr/>
                </a:tc>
                <a:extLst>
                  <a:ext uri="{0D108BD9-81ED-4DB2-BD59-A6C34878D82A}">
                    <a16:rowId xmlns:a16="http://schemas.microsoft.com/office/drawing/2014/main" val="3367973199"/>
                  </a:ext>
                </a:extLst>
              </a:tr>
              <a:tr h="370840">
                <a:tc>
                  <a:txBody>
                    <a:bodyPr/>
                    <a:lstStyle/>
                    <a:p>
                      <a:r>
                        <a:rPr lang="en-US" sz="1000"/>
                        <a:t>ELLE España</a:t>
                      </a:r>
                    </a:p>
                  </a:txBody>
                  <a:tcPr/>
                </a:tc>
                <a:tc>
                  <a:txBody>
                    <a:bodyPr/>
                    <a:lstStyle/>
                    <a:p>
                      <a:r>
                        <a:rPr lang="en-US" sz="1000"/>
                        <a:t>1761220</a:t>
                      </a:r>
                    </a:p>
                  </a:txBody>
                  <a:tcPr/>
                </a:tc>
                <a:tc>
                  <a:txBody>
                    <a:bodyPr/>
                    <a:lstStyle/>
                    <a:p>
                      <a:r>
                        <a:rPr lang="en-US" sz="1000"/>
                        <a:t>-863</a:t>
                      </a:r>
                    </a:p>
                  </a:txBody>
                  <a:tcPr/>
                </a:tc>
                <a:tc>
                  <a:txBody>
                    <a:bodyPr/>
                    <a:lstStyle/>
                    <a:p>
                      <a:r>
                        <a:rPr lang="en-US" sz="1000"/>
                        <a:t>534</a:t>
                      </a:r>
                    </a:p>
                  </a:txBody>
                  <a:tcPr/>
                </a:tc>
                <a:tc>
                  <a:txBody>
                    <a:bodyPr/>
                    <a:lstStyle/>
                    <a:p>
                      <a:r>
                        <a:rPr lang="en-US" sz="1000"/>
                        <a:t>30795</a:t>
                      </a:r>
                    </a:p>
                  </a:txBody>
                  <a:tcPr/>
                </a:tc>
                <a:tc>
                  <a:txBody>
                    <a:bodyPr/>
                    <a:lstStyle/>
                    <a:p>
                      <a:r>
                        <a:rPr lang="en-US" sz="1000"/>
                        <a:t>2470</a:t>
                      </a:r>
                    </a:p>
                  </a:txBody>
                  <a:tcPr/>
                </a:tc>
                <a:tc>
                  <a:txBody>
                    <a:bodyPr/>
                    <a:lstStyle/>
                    <a:p>
                      <a:r>
                        <a:rPr lang="en-US" sz="1000"/>
                        <a:t>4353</a:t>
                      </a:r>
                    </a:p>
                  </a:txBody>
                  <a:tcPr/>
                </a:tc>
                <a:tc>
                  <a:txBody>
                    <a:bodyPr/>
                    <a:lstStyle/>
                    <a:p>
                      <a:r>
                        <a:rPr lang="en-US" sz="1000"/>
                        <a:t>2</a:t>
                      </a:r>
                    </a:p>
                  </a:txBody>
                  <a:tcPr/>
                </a:tc>
                <a:tc>
                  <a:txBody>
                    <a:bodyPr/>
                    <a:lstStyle/>
                    <a:p>
                      <a:r>
                        <a:rPr lang="en-US" sz="1000"/>
                        <a:t>0.0040 %</a:t>
                      </a:r>
                    </a:p>
                  </a:txBody>
                  <a:tcPr/>
                </a:tc>
                <a:tc>
                  <a:txBody>
                    <a:bodyPr/>
                    <a:lstStyle/>
                    <a:p>
                      <a:r>
                        <a:rPr lang="en-US" sz="1000"/>
                        <a:t>0.0 %</a:t>
                      </a:r>
                    </a:p>
                  </a:txBody>
                  <a:tcPr/>
                </a:tc>
                <a:extLst>
                  <a:ext uri="{0D108BD9-81ED-4DB2-BD59-A6C34878D82A}">
                    <a16:rowId xmlns:a16="http://schemas.microsoft.com/office/drawing/2014/main" val="2519167967"/>
                  </a:ext>
                </a:extLst>
              </a:tr>
              <a:tr h="370840">
                <a:tc>
                  <a:txBody>
                    <a:bodyPr/>
                    <a:lstStyle/>
                    <a:p>
                      <a:r>
                        <a:rPr lang="en-US" sz="1000"/>
                        <a:t>Glamour España</a:t>
                      </a:r>
                    </a:p>
                  </a:txBody>
                  <a:tcPr/>
                </a:tc>
                <a:tc>
                  <a:txBody>
                    <a:bodyPr/>
                    <a:lstStyle/>
                    <a:p>
                      <a:r>
                        <a:rPr lang="en-US" sz="1000"/>
                        <a:t>1743605</a:t>
                      </a:r>
                    </a:p>
                  </a:txBody>
                  <a:tcPr/>
                </a:tc>
                <a:tc>
                  <a:txBody>
                    <a:bodyPr/>
                    <a:lstStyle/>
                    <a:p>
                      <a:r>
                        <a:rPr lang="en-US" sz="1000"/>
                        <a:t>425</a:t>
                      </a:r>
                    </a:p>
                  </a:txBody>
                  <a:tcPr/>
                </a:tc>
                <a:tc>
                  <a:txBody>
                    <a:bodyPr/>
                    <a:lstStyle/>
                    <a:p>
                      <a:r>
                        <a:rPr lang="en-US" sz="1000"/>
                        <a:t>655</a:t>
                      </a:r>
                    </a:p>
                  </a:txBody>
                  <a:tcPr/>
                </a:tc>
                <a:tc>
                  <a:txBody>
                    <a:bodyPr/>
                    <a:lstStyle/>
                    <a:p>
                      <a:r>
                        <a:rPr lang="en-US" sz="1000"/>
                        <a:t>56962</a:t>
                      </a:r>
                    </a:p>
                  </a:txBody>
                  <a:tcPr/>
                </a:tc>
                <a:tc>
                  <a:txBody>
                    <a:bodyPr/>
                    <a:lstStyle/>
                    <a:p>
                      <a:r>
                        <a:rPr lang="en-US" sz="1000"/>
                        <a:t>4769</a:t>
                      </a:r>
                    </a:p>
                  </a:txBody>
                  <a:tcPr/>
                </a:tc>
                <a:tc>
                  <a:txBody>
                    <a:bodyPr/>
                    <a:lstStyle/>
                    <a:p>
                      <a:r>
                        <a:rPr lang="en-US" sz="1000"/>
                        <a:t>6317</a:t>
                      </a:r>
                    </a:p>
                  </a:txBody>
                  <a:tcPr/>
                </a:tc>
                <a:tc>
                  <a:txBody>
                    <a:bodyPr/>
                    <a:lstStyle/>
                    <a:p>
                      <a:r>
                        <a:rPr lang="en-US" sz="1000"/>
                        <a:t>0</a:t>
                      </a:r>
                    </a:p>
                  </a:txBody>
                  <a:tcPr/>
                </a:tc>
                <a:tc>
                  <a:txBody>
                    <a:bodyPr/>
                    <a:lstStyle/>
                    <a:p>
                      <a:r>
                        <a:rPr lang="en-US" sz="1000"/>
                        <a:t>0.0060 %</a:t>
                      </a:r>
                    </a:p>
                  </a:txBody>
                  <a:tcPr/>
                </a:tc>
                <a:tc>
                  <a:txBody>
                    <a:bodyPr/>
                    <a:lstStyle/>
                    <a:p>
                      <a:r>
                        <a:rPr lang="en-US" sz="1000"/>
                        <a:t>0.0 %</a:t>
                      </a:r>
                    </a:p>
                  </a:txBody>
                  <a:tcPr/>
                </a:tc>
                <a:extLst>
                  <a:ext uri="{0D108BD9-81ED-4DB2-BD59-A6C34878D82A}">
                    <a16:rowId xmlns:a16="http://schemas.microsoft.com/office/drawing/2014/main" val="929458350"/>
                  </a:ext>
                </a:extLst>
              </a:tr>
              <a:tr h="370840">
                <a:tc>
                  <a:txBody>
                    <a:bodyPr/>
                    <a:lstStyle/>
                    <a:p>
                      <a:r>
                        <a:rPr lang="en-US" sz="1000"/>
                        <a:t>Mujerhoy</a:t>
                      </a:r>
                    </a:p>
                  </a:txBody>
                  <a:tcPr/>
                </a:tc>
                <a:tc>
                  <a:txBody>
                    <a:bodyPr/>
                    <a:lstStyle/>
                    <a:p>
                      <a:r>
                        <a:rPr lang="en-US" sz="1000"/>
                        <a:t>1421292</a:t>
                      </a:r>
                    </a:p>
                  </a:txBody>
                  <a:tcPr/>
                </a:tc>
                <a:tc>
                  <a:txBody>
                    <a:bodyPr/>
                    <a:lstStyle/>
                    <a:p>
                      <a:r>
                        <a:rPr lang="en-US" sz="1000"/>
                        <a:t>-1031</a:t>
                      </a:r>
                    </a:p>
                  </a:txBody>
                  <a:tcPr/>
                </a:tc>
                <a:tc>
                  <a:txBody>
                    <a:bodyPr/>
                    <a:lstStyle/>
                    <a:p>
                      <a:r>
                        <a:rPr lang="en-US" sz="1000"/>
                        <a:t>718</a:t>
                      </a:r>
                    </a:p>
                  </a:txBody>
                  <a:tcPr/>
                </a:tc>
                <a:tc>
                  <a:txBody>
                    <a:bodyPr/>
                    <a:lstStyle/>
                    <a:p>
                      <a:r>
                        <a:rPr lang="en-US" sz="1000"/>
                        <a:t>13866</a:t>
                      </a:r>
                    </a:p>
                  </a:txBody>
                  <a:tcPr/>
                </a:tc>
                <a:tc>
                  <a:txBody>
                    <a:bodyPr/>
                    <a:lstStyle/>
                    <a:p>
                      <a:r>
                        <a:rPr lang="en-US" sz="1000"/>
                        <a:t>1259</a:t>
                      </a:r>
                    </a:p>
                  </a:txBody>
                  <a:tcPr/>
                </a:tc>
                <a:tc>
                  <a:txBody>
                    <a:bodyPr/>
                    <a:lstStyle/>
                    <a:p>
                      <a:r>
                        <a:rPr lang="en-US" sz="1000"/>
                        <a:t>3836</a:t>
                      </a:r>
                    </a:p>
                  </a:txBody>
                  <a:tcPr/>
                </a:tc>
                <a:tc>
                  <a:txBody>
                    <a:bodyPr/>
                    <a:lstStyle/>
                    <a:p>
                      <a:r>
                        <a:rPr lang="en-US" sz="1000"/>
                        <a:t>5</a:t>
                      </a:r>
                    </a:p>
                  </a:txBody>
                  <a:tcPr/>
                </a:tc>
                <a:tc>
                  <a:txBody>
                    <a:bodyPr/>
                    <a:lstStyle/>
                    <a:p>
                      <a:r>
                        <a:rPr lang="en-US" sz="1000"/>
                        <a:t>0.0019 %</a:t>
                      </a:r>
                    </a:p>
                  </a:txBody>
                  <a:tcPr/>
                </a:tc>
                <a:tc>
                  <a:txBody>
                    <a:bodyPr/>
                    <a:lstStyle/>
                    <a:p>
                      <a:r>
                        <a:rPr lang="en-US" sz="1000"/>
                        <a:t>0.0 %</a:t>
                      </a:r>
                    </a:p>
                  </a:txBody>
                  <a:tcPr/>
                </a:tc>
                <a:extLst>
                  <a:ext uri="{0D108BD9-81ED-4DB2-BD59-A6C34878D82A}">
                    <a16:rowId xmlns:a16="http://schemas.microsoft.com/office/drawing/2014/main" val="2836212541"/>
                  </a:ext>
                </a:extLst>
              </a:tr>
              <a:tr h="370840">
                <a:tc>
                  <a:txBody>
                    <a:bodyPr/>
                    <a:lstStyle/>
                    <a:p>
                      <a:r>
                        <a:rPr lang="en-US" sz="1000"/>
                        <a:t>Yo Dona</a:t>
                      </a:r>
                    </a:p>
                  </a:txBody>
                  <a:tcPr/>
                </a:tc>
                <a:tc>
                  <a:txBody>
                    <a:bodyPr/>
                    <a:lstStyle/>
                    <a:p>
                      <a:r>
                        <a:rPr lang="en-US" sz="1000"/>
                        <a:t>584966</a:t>
                      </a:r>
                    </a:p>
                  </a:txBody>
                  <a:tcPr/>
                </a:tc>
                <a:tc>
                  <a:txBody>
                    <a:bodyPr/>
                    <a:lstStyle/>
                    <a:p>
                      <a:r>
                        <a:rPr lang="en-US" sz="1000"/>
                        <a:t>-73</a:t>
                      </a:r>
                    </a:p>
                  </a:txBody>
                  <a:tcPr/>
                </a:tc>
                <a:tc>
                  <a:txBody>
                    <a:bodyPr/>
                    <a:lstStyle/>
                    <a:p>
                      <a:r>
                        <a:rPr lang="en-US" sz="1000"/>
                        <a:t>251</a:t>
                      </a:r>
                    </a:p>
                  </a:txBody>
                  <a:tcPr/>
                </a:tc>
                <a:tc>
                  <a:txBody>
                    <a:bodyPr/>
                    <a:lstStyle/>
                    <a:p>
                      <a:r>
                        <a:rPr lang="en-US" sz="1000"/>
                        <a:t>23783</a:t>
                      </a:r>
                    </a:p>
                  </a:txBody>
                  <a:tcPr/>
                </a:tc>
                <a:tc>
                  <a:txBody>
                    <a:bodyPr/>
                    <a:lstStyle/>
                    <a:p>
                      <a:r>
                        <a:rPr lang="en-US" sz="1000"/>
                        <a:t>1227</a:t>
                      </a:r>
                    </a:p>
                  </a:txBody>
                  <a:tcPr/>
                </a:tc>
                <a:tc>
                  <a:txBody>
                    <a:bodyPr/>
                    <a:lstStyle/>
                    <a:p>
                      <a:r>
                        <a:rPr lang="en-US" sz="1000"/>
                        <a:t>5016</a:t>
                      </a:r>
                    </a:p>
                  </a:txBody>
                  <a:tcPr/>
                </a:tc>
                <a:tc>
                  <a:txBody>
                    <a:bodyPr/>
                    <a:lstStyle/>
                    <a:p>
                      <a:r>
                        <a:rPr lang="en-US" sz="1000"/>
                        <a:t>0</a:t>
                      </a:r>
                    </a:p>
                  </a:txBody>
                  <a:tcPr/>
                </a:tc>
                <a:tc>
                  <a:txBody>
                    <a:bodyPr/>
                    <a:lstStyle/>
                    <a:p>
                      <a:r>
                        <a:rPr lang="en-US" sz="1000"/>
                        <a:t>0.0204 %</a:t>
                      </a:r>
                    </a:p>
                  </a:txBody>
                  <a:tcPr/>
                </a:tc>
                <a:tc>
                  <a:txBody>
                    <a:bodyPr/>
                    <a:lstStyle/>
                    <a:p>
                      <a:r>
                        <a:rPr lang="en-US" sz="1000"/>
                        <a:t>0.0 %</a:t>
                      </a:r>
                    </a:p>
                  </a:txBody>
                  <a:tcPr/>
                </a:tc>
                <a:extLst>
                  <a:ext uri="{0D108BD9-81ED-4DB2-BD59-A6C34878D82A}">
                    <a16:rowId xmlns:a16="http://schemas.microsoft.com/office/drawing/2014/main" val="248042540"/>
                  </a:ext>
                </a:extLst>
              </a:tr>
              <a:tr h="370840">
                <a:tc>
                  <a:txBody>
                    <a:bodyPr/>
                    <a:lstStyle/>
                    <a:p>
                      <a:r>
                        <a:rPr lang="en-US" sz="1000"/>
                        <a:t>S Moda</a:t>
                      </a:r>
                    </a:p>
                  </a:txBody>
                  <a:tcPr/>
                </a:tc>
                <a:tc>
                  <a:txBody>
                    <a:bodyPr/>
                    <a:lstStyle/>
                    <a:p>
                      <a:r>
                        <a:rPr lang="en-US" sz="1000"/>
                        <a:t>491188</a:t>
                      </a:r>
                    </a:p>
                  </a:txBody>
                  <a:tcPr/>
                </a:tc>
                <a:tc>
                  <a:txBody>
                    <a:bodyPr/>
                    <a:lstStyle/>
                    <a:p>
                      <a:r>
                        <a:rPr lang="en-US" sz="1000"/>
                        <a:t>-342</a:t>
                      </a:r>
                    </a:p>
                  </a:txBody>
                  <a:tcPr/>
                </a:tc>
                <a:tc>
                  <a:txBody>
                    <a:bodyPr/>
                    <a:lstStyle/>
                    <a:p>
                      <a:r>
                        <a:rPr lang="en-US" sz="1000"/>
                        <a:t>239</a:t>
                      </a:r>
                    </a:p>
                  </a:txBody>
                  <a:tcPr/>
                </a:tc>
                <a:tc>
                  <a:txBody>
                    <a:bodyPr/>
                    <a:lstStyle/>
                    <a:p>
                      <a:r>
                        <a:rPr lang="en-US" sz="1000"/>
                        <a:t>8710</a:t>
                      </a:r>
                    </a:p>
                  </a:txBody>
                  <a:tcPr/>
                </a:tc>
                <a:tc>
                  <a:txBody>
                    <a:bodyPr/>
                    <a:lstStyle/>
                    <a:p>
                      <a:r>
                        <a:rPr lang="en-US" sz="1000"/>
                        <a:t>993</a:t>
                      </a:r>
                    </a:p>
                  </a:txBody>
                  <a:tcPr/>
                </a:tc>
                <a:tc>
                  <a:txBody>
                    <a:bodyPr/>
                    <a:lstStyle/>
                    <a:p>
                      <a:r>
                        <a:rPr lang="en-US" sz="1000"/>
                        <a:t>1354</a:t>
                      </a:r>
                    </a:p>
                  </a:txBody>
                  <a:tcPr/>
                </a:tc>
                <a:tc>
                  <a:txBody>
                    <a:bodyPr/>
                    <a:lstStyle/>
                    <a:p>
                      <a:r>
                        <a:rPr lang="en-US" sz="1000"/>
                        <a:t>0</a:t>
                      </a:r>
                    </a:p>
                  </a:txBody>
                  <a:tcPr/>
                </a:tc>
                <a:tc>
                  <a:txBody>
                    <a:bodyPr/>
                    <a:lstStyle/>
                    <a:p>
                      <a:r>
                        <a:rPr lang="en-US" sz="1000"/>
                        <a:t>0.0094 %</a:t>
                      </a:r>
                    </a:p>
                  </a:txBody>
                  <a:tcPr/>
                </a:tc>
                <a:tc>
                  <a:txBody>
                    <a:bodyPr/>
                    <a:lstStyle/>
                    <a:p>
                      <a:r>
                        <a:rPr lang="en-US" sz="1000"/>
                        <a:t>0.0 %</a:t>
                      </a:r>
                    </a:p>
                  </a:txBody>
                  <a:tcPr/>
                </a:tc>
                <a:extLst>
                  <a:ext uri="{0D108BD9-81ED-4DB2-BD59-A6C34878D82A}">
                    <a16:rowId xmlns:a16="http://schemas.microsoft.com/office/drawing/2014/main" val="3012176946"/>
                  </a:ext>
                </a:extLst>
              </a:tr>
            </a:tbl>
          </a:graphicData>
        </a:graphic>
      </p:graphicFrame>
      <p:sp>
        <p:nvSpPr>
          <p:cNvPr id="4" name="Text Placeholder 3">
            <a:extLst>
              <a:ext uri="{FF2B5EF4-FFF2-40B4-BE49-F238E27FC236}">
                <a16:creationId xmlns:a16="http://schemas.microsoft.com/office/drawing/2014/main" id="{8C0448F8-DF75-433B-A4EF-0F8034931D04}"/>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3901392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39A69-BE53-4E44-8EB9-BE86E0C90F5C}"/>
              </a:ext>
            </a:extLst>
          </p:cNvPr>
          <p:cNvSpPr>
            <a:spLocks noGrp="1"/>
          </p:cNvSpPr>
          <p:nvPr>
            <p:ph type="title"/>
          </p:nvPr>
        </p:nvSpPr>
        <p:spPr/>
        <p:txBody>
          <a:bodyPr/>
          <a:lstStyle/>
          <a:p>
            <a:r>
              <a:rPr lang="en-US"/>
              <a:t>Facebook Fans Total | Revistas ES Facebook</a:t>
            </a:r>
          </a:p>
        </p:txBody>
      </p:sp>
      <p:graphicFrame>
        <p:nvGraphicFramePr>
          <p:cNvPr id="6" name="Chart Placeholder 5">
            <a:extLst>
              <a:ext uri="{FF2B5EF4-FFF2-40B4-BE49-F238E27FC236}">
                <a16:creationId xmlns:a16="http://schemas.microsoft.com/office/drawing/2014/main" id="{C577E60F-1566-4106-AE06-2140C25D337F}"/>
              </a:ext>
            </a:extLst>
          </p:cNvPr>
          <p:cNvGraphicFramePr>
            <a:graphicFrameLocks noGrp="1"/>
          </p:cNvGraphicFramePr>
          <p:nvPr>
            <p:ph type="chart" sz="quarter" idx="13"/>
            <p:extLst>
              <p:ext uri="{D42A27DB-BD31-4B8C-83A1-F6EECF244321}">
                <p14:modId xmlns:p14="http://schemas.microsoft.com/office/powerpoint/2010/main" val="3359943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192967-DAF5-4B4C-8C07-F7A33F915C79}"/>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1D026FEC-7F2A-4227-BBA3-53AE23F462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0791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140DC-260D-490B-BF71-7BB0EA4C52A6}"/>
              </a:ext>
            </a:extLst>
          </p:cNvPr>
          <p:cNvSpPr>
            <a:spLocks noGrp="1"/>
          </p:cNvSpPr>
          <p:nvPr>
            <p:ph type="title"/>
          </p:nvPr>
        </p:nvSpPr>
        <p:spPr/>
        <p:txBody>
          <a:bodyPr/>
          <a:lstStyle/>
          <a:p>
            <a:r>
              <a:rPr lang="en-US"/>
              <a:t>Facebook Fans Change | Revistas ES Facebook</a:t>
            </a:r>
          </a:p>
        </p:txBody>
      </p:sp>
      <p:graphicFrame>
        <p:nvGraphicFramePr>
          <p:cNvPr id="6" name="Chart Placeholder 5">
            <a:extLst>
              <a:ext uri="{FF2B5EF4-FFF2-40B4-BE49-F238E27FC236}">
                <a16:creationId xmlns:a16="http://schemas.microsoft.com/office/drawing/2014/main" id="{316D71C9-574F-4484-B09C-67A63876CC2E}"/>
              </a:ext>
            </a:extLst>
          </p:cNvPr>
          <p:cNvGraphicFramePr>
            <a:graphicFrameLocks noGrp="1"/>
          </p:cNvGraphicFramePr>
          <p:nvPr>
            <p:ph type="chart" sz="quarter" idx="13"/>
            <p:extLst>
              <p:ext uri="{D42A27DB-BD31-4B8C-83A1-F6EECF244321}">
                <p14:modId xmlns:p14="http://schemas.microsoft.com/office/powerpoint/2010/main" val="447589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6869CE-EBE5-40A2-B9A9-5115914CDA86}"/>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3CFC0B88-026A-4C39-9BFD-F5A8B726B8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3591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EB6A5-172E-4233-8458-DA3F252EB58E}"/>
              </a:ext>
            </a:extLst>
          </p:cNvPr>
          <p:cNvSpPr>
            <a:spLocks noGrp="1"/>
          </p:cNvSpPr>
          <p:nvPr>
            <p:ph type="title"/>
          </p:nvPr>
        </p:nvSpPr>
        <p:spPr/>
        <p:txBody>
          <a:bodyPr/>
          <a:lstStyle/>
          <a:p>
            <a:r>
              <a:rPr lang="en-US"/>
              <a:t>Facebook Key Metrics Radar | Revistas ES Facebook</a:t>
            </a:r>
          </a:p>
        </p:txBody>
      </p:sp>
      <p:graphicFrame>
        <p:nvGraphicFramePr>
          <p:cNvPr id="6" name="Chart Placeholder 5">
            <a:extLst>
              <a:ext uri="{FF2B5EF4-FFF2-40B4-BE49-F238E27FC236}">
                <a16:creationId xmlns:a16="http://schemas.microsoft.com/office/drawing/2014/main" id="{8CB68C15-EB29-464B-BFCD-2592A5B44120}"/>
              </a:ext>
            </a:extLst>
          </p:cNvPr>
          <p:cNvGraphicFramePr>
            <a:graphicFrameLocks noGrp="1"/>
          </p:cNvGraphicFramePr>
          <p:nvPr>
            <p:ph type="chart" sz="quarter" idx="13"/>
            <p:extLst>
              <p:ext uri="{D42A27DB-BD31-4B8C-83A1-F6EECF244321}">
                <p14:modId xmlns:p14="http://schemas.microsoft.com/office/powerpoint/2010/main" val="3812712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FFFB76-10D0-4D19-BDFE-3B2978E6587E}"/>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F0466022-1DFB-4983-9152-623D9C8978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4474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79F02-F695-45E6-A1AB-AF59053CC4C7}"/>
              </a:ext>
            </a:extLst>
          </p:cNvPr>
          <p:cNvSpPr>
            <a:spLocks noGrp="1"/>
          </p:cNvSpPr>
          <p:nvPr>
            <p:ph type="title"/>
          </p:nvPr>
        </p:nvSpPr>
        <p:spPr/>
        <p:txBody>
          <a:bodyPr/>
          <a:lstStyle/>
          <a:p>
            <a:r>
              <a:rPr lang="en-US"/>
              <a:t>Facebook Fans Change Rate | Revistas ES Facebook</a:t>
            </a:r>
          </a:p>
        </p:txBody>
      </p:sp>
      <p:graphicFrame>
        <p:nvGraphicFramePr>
          <p:cNvPr id="6" name="Chart Placeholder 5">
            <a:extLst>
              <a:ext uri="{FF2B5EF4-FFF2-40B4-BE49-F238E27FC236}">
                <a16:creationId xmlns:a16="http://schemas.microsoft.com/office/drawing/2014/main" id="{4AA6923E-25F7-4BF3-9B0D-7BB4EDF41426}"/>
              </a:ext>
            </a:extLst>
          </p:cNvPr>
          <p:cNvGraphicFramePr>
            <a:graphicFrameLocks noGrp="1"/>
          </p:cNvGraphicFramePr>
          <p:nvPr>
            <p:ph type="chart" sz="quarter" idx="13"/>
            <p:extLst>
              <p:ext uri="{D42A27DB-BD31-4B8C-83A1-F6EECF244321}">
                <p14:modId xmlns:p14="http://schemas.microsoft.com/office/powerpoint/2010/main" val="1180604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356404-6D1B-4919-AF64-FC1140BAB2F4}"/>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C67BFD5F-0710-4F80-AD0E-4F8607F22E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6420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1D438-C42D-45BA-89AD-D1BF98AFB7A3}"/>
              </a:ext>
            </a:extLst>
          </p:cNvPr>
          <p:cNvSpPr>
            <a:spLocks noGrp="1"/>
          </p:cNvSpPr>
          <p:nvPr>
            <p:ph type="title"/>
          </p:nvPr>
        </p:nvSpPr>
        <p:spPr/>
        <p:txBody>
          <a:bodyPr/>
          <a:lstStyle/>
          <a:p>
            <a:r>
              <a:rPr lang="en-US"/>
              <a:t>Facebook Fans Change Per Weekday | Revistas ES Facebook</a:t>
            </a:r>
          </a:p>
        </p:txBody>
      </p:sp>
      <p:graphicFrame>
        <p:nvGraphicFramePr>
          <p:cNvPr id="6" name="Chart Placeholder 5">
            <a:extLst>
              <a:ext uri="{FF2B5EF4-FFF2-40B4-BE49-F238E27FC236}">
                <a16:creationId xmlns:a16="http://schemas.microsoft.com/office/drawing/2014/main" id="{1475CA8B-0030-4000-8844-90E23643B6AA}"/>
              </a:ext>
            </a:extLst>
          </p:cNvPr>
          <p:cNvGraphicFramePr>
            <a:graphicFrameLocks noGrp="1"/>
          </p:cNvGraphicFramePr>
          <p:nvPr>
            <p:ph type="chart" sz="quarter" idx="13"/>
            <p:extLst>
              <p:ext uri="{D42A27DB-BD31-4B8C-83A1-F6EECF244321}">
                <p14:modId xmlns:p14="http://schemas.microsoft.com/office/powerpoint/2010/main" val="3384811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43352-2F0F-4567-BE7B-607D591F477A}"/>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77A35DBE-1DFC-46F9-95DE-CF9C3DF87F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7861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74336-B3D0-4B93-9CA2-6C3B7DBA5CF9}"/>
              </a:ext>
            </a:extLst>
          </p:cNvPr>
          <p:cNvSpPr>
            <a:spLocks noGrp="1"/>
          </p:cNvSpPr>
          <p:nvPr>
            <p:ph type="title"/>
          </p:nvPr>
        </p:nvSpPr>
        <p:spPr/>
        <p:txBody>
          <a:bodyPr/>
          <a:lstStyle/>
          <a:p>
            <a:r>
              <a:rPr lang="en-US"/>
              <a:t>Facebook Fan Distribution Development | Revistas ES Facebook</a:t>
            </a:r>
          </a:p>
        </p:txBody>
      </p:sp>
      <p:graphicFrame>
        <p:nvGraphicFramePr>
          <p:cNvPr id="6" name="Chart Placeholder 5">
            <a:extLst>
              <a:ext uri="{FF2B5EF4-FFF2-40B4-BE49-F238E27FC236}">
                <a16:creationId xmlns:a16="http://schemas.microsoft.com/office/drawing/2014/main" id="{34ACE0BF-5344-4865-BFF5-B00EC799E5BD}"/>
              </a:ext>
            </a:extLst>
          </p:cNvPr>
          <p:cNvGraphicFramePr>
            <a:graphicFrameLocks noGrp="1"/>
          </p:cNvGraphicFramePr>
          <p:nvPr>
            <p:ph type="chart" sz="quarter" idx="13"/>
            <p:extLst>
              <p:ext uri="{D42A27DB-BD31-4B8C-83A1-F6EECF244321}">
                <p14:modId xmlns:p14="http://schemas.microsoft.com/office/powerpoint/2010/main" val="1403820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F09FE5-497C-434D-B1CF-66229FF68096}"/>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509A378A-3E69-4258-BA5C-23101E45F3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258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51C6-725E-4C25-99F3-1F8EAC25A598}"/>
              </a:ext>
            </a:extLst>
          </p:cNvPr>
          <p:cNvSpPr>
            <a:spLocks noGrp="1"/>
          </p:cNvSpPr>
          <p:nvPr>
            <p:ph type="title"/>
          </p:nvPr>
        </p:nvSpPr>
        <p:spPr/>
        <p:txBody>
          <a:bodyPr/>
          <a:lstStyle/>
          <a:p>
            <a:r>
              <a:rPr lang="en-US"/>
              <a:t>Facebook Own Posts | Revistas ES Facebook</a:t>
            </a:r>
          </a:p>
        </p:txBody>
      </p:sp>
      <p:graphicFrame>
        <p:nvGraphicFramePr>
          <p:cNvPr id="6" name="Chart Placeholder 5">
            <a:extLst>
              <a:ext uri="{FF2B5EF4-FFF2-40B4-BE49-F238E27FC236}">
                <a16:creationId xmlns:a16="http://schemas.microsoft.com/office/drawing/2014/main" id="{3EB35220-4FEA-4D73-AD59-6F6694F362B6}"/>
              </a:ext>
            </a:extLst>
          </p:cNvPr>
          <p:cNvGraphicFramePr>
            <a:graphicFrameLocks noGrp="1"/>
          </p:cNvGraphicFramePr>
          <p:nvPr>
            <p:ph type="chart" sz="quarter" idx="13"/>
            <p:extLst>
              <p:ext uri="{D42A27DB-BD31-4B8C-83A1-F6EECF244321}">
                <p14:modId xmlns:p14="http://schemas.microsoft.com/office/powerpoint/2010/main" val="3906199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06597B-4E24-4FE2-B043-38F0884902AA}"/>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84BFC201-D749-4267-BFF7-139CC3903C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4528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998FB-4112-458C-8EA7-594A0B342B42}"/>
              </a:ext>
            </a:extLst>
          </p:cNvPr>
          <p:cNvSpPr>
            <a:spLocks noGrp="1"/>
          </p:cNvSpPr>
          <p:nvPr>
            <p:ph type="title"/>
          </p:nvPr>
        </p:nvSpPr>
        <p:spPr/>
        <p:txBody>
          <a:bodyPr/>
          <a:lstStyle/>
          <a:p>
            <a:r>
              <a:rPr lang="en-US"/>
              <a:t>Facebook Own Posts By Hour | Revistas ES Facebook</a:t>
            </a:r>
          </a:p>
        </p:txBody>
      </p:sp>
      <p:graphicFrame>
        <p:nvGraphicFramePr>
          <p:cNvPr id="6" name="Chart Placeholder 5">
            <a:extLst>
              <a:ext uri="{FF2B5EF4-FFF2-40B4-BE49-F238E27FC236}">
                <a16:creationId xmlns:a16="http://schemas.microsoft.com/office/drawing/2014/main" id="{55B87D7A-8BB8-4035-8B1B-352826A78E04}"/>
              </a:ext>
            </a:extLst>
          </p:cNvPr>
          <p:cNvGraphicFramePr>
            <a:graphicFrameLocks noGrp="1"/>
          </p:cNvGraphicFramePr>
          <p:nvPr>
            <p:ph type="chart" sz="quarter" idx="13"/>
            <p:extLst>
              <p:ext uri="{D42A27DB-BD31-4B8C-83A1-F6EECF244321}">
                <p14:modId xmlns:p14="http://schemas.microsoft.com/office/powerpoint/2010/main" val="357029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3EEBDC-ACEC-4252-BCAF-DB159A7D8BCF}"/>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2C0A9D79-4792-4463-A865-CB3B151521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5417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5740B-5C5C-43E6-901C-D4C2F9BA3425}"/>
              </a:ext>
            </a:extLst>
          </p:cNvPr>
          <p:cNvSpPr>
            <a:spLocks noGrp="1"/>
          </p:cNvSpPr>
          <p:nvPr>
            <p:ph type="title"/>
          </p:nvPr>
        </p:nvSpPr>
        <p:spPr/>
        <p:txBody>
          <a:bodyPr/>
          <a:lstStyle/>
          <a:p>
            <a:r>
              <a:rPr lang="en-US"/>
              <a:t>Facebook Own Posts By Weekday | Revistas ES Facebook</a:t>
            </a:r>
          </a:p>
        </p:txBody>
      </p:sp>
      <p:graphicFrame>
        <p:nvGraphicFramePr>
          <p:cNvPr id="6" name="Chart Placeholder 5">
            <a:extLst>
              <a:ext uri="{FF2B5EF4-FFF2-40B4-BE49-F238E27FC236}">
                <a16:creationId xmlns:a16="http://schemas.microsoft.com/office/drawing/2014/main" id="{17B2563B-6449-43C6-B884-8F017E8340C0}"/>
              </a:ext>
            </a:extLst>
          </p:cNvPr>
          <p:cNvGraphicFramePr>
            <a:graphicFrameLocks noGrp="1"/>
          </p:cNvGraphicFramePr>
          <p:nvPr>
            <p:ph type="chart" sz="quarter" idx="13"/>
            <p:extLst>
              <p:ext uri="{D42A27DB-BD31-4B8C-83A1-F6EECF244321}">
                <p14:modId xmlns:p14="http://schemas.microsoft.com/office/powerpoint/2010/main" val="2922937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C64E5E-0D9E-4295-920E-9B57DCF1F62B}"/>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B1FFEF6E-6912-4F2D-9B76-857B0139CA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4610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47356-0BD3-41B4-8B8B-77CC59129FB9}"/>
              </a:ext>
            </a:extLst>
          </p:cNvPr>
          <p:cNvSpPr>
            <a:spLocks noGrp="1"/>
          </p:cNvSpPr>
          <p:nvPr>
            <p:ph type="title"/>
          </p:nvPr>
        </p:nvSpPr>
        <p:spPr/>
        <p:txBody>
          <a:bodyPr/>
          <a:lstStyle/>
          <a:p>
            <a:r>
              <a:rPr lang="en-US"/>
              <a:t>Facebook Sponsored Posts Distribution | Revistas ES Facebook</a:t>
            </a:r>
          </a:p>
        </p:txBody>
      </p:sp>
      <p:graphicFrame>
        <p:nvGraphicFramePr>
          <p:cNvPr id="6" name="Chart Placeholder 5">
            <a:extLst>
              <a:ext uri="{FF2B5EF4-FFF2-40B4-BE49-F238E27FC236}">
                <a16:creationId xmlns:a16="http://schemas.microsoft.com/office/drawing/2014/main" id="{C56F9971-7E63-4E30-BE72-D375DF19F941}"/>
              </a:ext>
            </a:extLst>
          </p:cNvPr>
          <p:cNvGraphicFramePr>
            <a:graphicFrameLocks noGrp="1"/>
          </p:cNvGraphicFramePr>
          <p:nvPr>
            <p:ph type="chart" sz="quarter" idx="13"/>
            <p:extLst>
              <p:ext uri="{D42A27DB-BD31-4B8C-83A1-F6EECF244321}">
                <p14:modId xmlns:p14="http://schemas.microsoft.com/office/powerpoint/2010/main" val="3058486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20CCF5-A0C0-4216-B4EE-802D417108B6}"/>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80A1CEC1-DEAC-4DE0-A292-CF21B0CFB5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2874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7DDCB-E14E-4D7D-80CC-EFB65E5C4131}"/>
              </a:ext>
            </a:extLst>
          </p:cNvPr>
          <p:cNvSpPr>
            <a:spLocks noGrp="1"/>
          </p:cNvSpPr>
          <p:nvPr>
            <p:ph type="title"/>
          </p:nvPr>
        </p:nvSpPr>
        <p:spPr/>
        <p:txBody>
          <a:bodyPr/>
          <a:lstStyle/>
          <a:p>
            <a:r>
              <a:rPr lang="en-US"/>
              <a:t>Facebook Post Type Distribution Per Profile | Revistas ES Facebook</a:t>
            </a:r>
          </a:p>
        </p:txBody>
      </p:sp>
      <p:graphicFrame>
        <p:nvGraphicFramePr>
          <p:cNvPr id="6" name="Chart Placeholder 5">
            <a:extLst>
              <a:ext uri="{FF2B5EF4-FFF2-40B4-BE49-F238E27FC236}">
                <a16:creationId xmlns:a16="http://schemas.microsoft.com/office/drawing/2014/main" id="{8E8D9ED7-E78D-4582-AA29-C19C1E03E491}"/>
              </a:ext>
            </a:extLst>
          </p:cNvPr>
          <p:cNvGraphicFramePr>
            <a:graphicFrameLocks noGrp="1"/>
          </p:cNvGraphicFramePr>
          <p:nvPr>
            <p:ph type="chart" sz="quarter" idx="13"/>
            <p:extLst>
              <p:ext uri="{D42A27DB-BD31-4B8C-83A1-F6EECF244321}">
                <p14:modId xmlns:p14="http://schemas.microsoft.com/office/powerpoint/2010/main" val="1791206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49DD6E-CD61-48DE-8D44-E63A131D96B9}"/>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59B2BB5B-9338-4EAB-A173-1D79554156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1760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D3209-ACEF-4075-BEE4-7BA00597B4E9}"/>
              </a:ext>
            </a:extLst>
          </p:cNvPr>
          <p:cNvSpPr>
            <a:spLocks noGrp="1"/>
          </p:cNvSpPr>
          <p:nvPr>
            <p:ph type="title"/>
          </p:nvPr>
        </p:nvSpPr>
        <p:spPr/>
        <p:txBody>
          <a:bodyPr/>
          <a:lstStyle/>
          <a:p>
            <a:r>
              <a:rPr lang="en-US"/>
              <a:t>Facebook User Posts | Revistas ES Facebook</a:t>
            </a:r>
          </a:p>
        </p:txBody>
      </p:sp>
      <p:graphicFrame>
        <p:nvGraphicFramePr>
          <p:cNvPr id="6" name="Chart Placeholder 5">
            <a:extLst>
              <a:ext uri="{FF2B5EF4-FFF2-40B4-BE49-F238E27FC236}">
                <a16:creationId xmlns:a16="http://schemas.microsoft.com/office/drawing/2014/main" id="{4065A5EB-1098-40A4-9240-DBDA8F158EDD}"/>
              </a:ext>
            </a:extLst>
          </p:cNvPr>
          <p:cNvGraphicFramePr>
            <a:graphicFrameLocks noGrp="1"/>
          </p:cNvGraphicFramePr>
          <p:nvPr>
            <p:ph type="chart" sz="quarter" idx="13"/>
            <p:extLst>
              <p:ext uri="{D42A27DB-BD31-4B8C-83A1-F6EECF244321}">
                <p14:modId xmlns:p14="http://schemas.microsoft.com/office/powerpoint/2010/main" val="2124494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1A8AA3-2742-4C62-BED1-E46C62E59627}"/>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3E7EDAE5-825F-42C1-9AA7-C5DF0A5BCC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6563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37243-9927-4BA1-B20F-3D1FF1112D8E}"/>
              </a:ext>
            </a:extLst>
          </p:cNvPr>
          <p:cNvSpPr>
            <a:spLocks noGrp="1"/>
          </p:cNvSpPr>
          <p:nvPr>
            <p:ph type="title"/>
          </p:nvPr>
        </p:nvSpPr>
        <p:spPr/>
        <p:txBody>
          <a:bodyPr/>
          <a:lstStyle/>
          <a:p>
            <a:r>
              <a:rPr lang="en-US"/>
              <a:t>Facebook Hashtag Detection | Revistas ES Facebook - 1 of 2</a:t>
            </a:r>
          </a:p>
        </p:txBody>
      </p:sp>
      <p:graphicFrame>
        <p:nvGraphicFramePr>
          <p:cNvPr id="5" name="Table Placeholder 4">
            <a:extLst>
              <a:ext uri="{FF2B5EF4-FFF2-40B4-BE49-F238E27FC236}">
                <a16:creationId xmlns:a16="http://schemas.microsoft.com/office/drawing/2014/main" id="{C4738A24-540D-4184-9E4E-FD657B39675A}"/>
              </a:ext>
            </a:extLst>
          </p:cNvPr>
          <p:cNvGraphicFramePr>
            <a:graphicFrameLocks noGrp="1"/>
          </p:cNvGraphicFramePr>
          <p:nvPr>
            <p:ph type="tbl" sz="quarter" idx="13"/>
            <p:extLst>
              <p:ext uri="{D42A27DB-BD31-4B8C-83A1-F6EECF244321}">
                <p14:modId xmlns:p14="http://schemas.microsoft.com/office/powerpoint/2010/main" val="1416972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039493"/>
                    </a:ext>
                  </a:extLst>
                </a:gridCol>
                <a:gridCol w="1152144">
                  <a:extLst>
                    <a:ext uri="{9D8B030D-6E8A-4147-A177-3AD203B41FA5}">
                      <a16:colId xmlns:a16="http://schemas.microsoft.com/office/drawing/2014/main" val="199429396"/>
                    </a:ext>
                  </a:extLst>
                </a:gridCol>
                <a:gridCol w="1152144">
                  <a:extLst>
                    <a:ext uri="{9D8B030D-6E8A-4147-A177-3AD203B41FA5}">
                      <a16:colId xmlns:a16="http://schemas.microsoft.com/office/drawing/2014/main" val="3447611967"/>
                    </a:ext>
                  </a:extLst>
                </a:gridCol>
                <a:gridCol w="1152144">
                  <a:extLst>
                    <a:ext uri="{9D8B030D-6E8A-4147-A177-3AD203B41FA5}">
                      <a16:colId xmlns:a16="http://schemas.microsoft.com/office/drawing/2014/main" val="3326809229"/>
                    </a:ext>
                  </a:extLst>
                </a:gridCol>
                <a:gridCol w="1152144">
                  <a:extLst>
                    <a:ext uri="{9D8B030D-6E8A-4147-A177-3AD203B41FA5}">
                      <a16:colId xmlns:a16="http://schemas.microsoft.com/office/drawing/2014/main" val="4140979023"/>
                    </a:ext>
                  </a:extLst>
                </a:gridCol>
                <a:gridCol w="1152144">
                  <a:extLst>
                    <a:ext uri="{9D8B030D-6E8A-4147-A177-3AD203B41FA5}">
                      <a16:colId xmlns:a16="http://schemas.microsoft.com/office/drawing/2014/main" val="3526671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453388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#GlamourExprés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90.927272727273</a:t>
                      </a:r>
                    </a:p>
                  </a:txBody>
                  <a:tcPr/>
                </a:tc>
                <a:extLst>
                  <a:ext uri="{0D108BD9-81ED-4DB2-BD59-A6C34878D82A}">
                    <a16:rowId xmlns:a16="http://schemas.microsoft.com/office/drawing/2014/main" val="691703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#RealezaGlam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403.95454545455</a:t>
                      </a:r>
                    </a:p>
                  </a:txBody>
                  <a:tcPr/>
                </a:tc>
                <a:extLst>
                  <a:ext uri="{0D108BD9-81ED-4DB2-BD59-A6C34878D82A}">
                    <a16:rowId xmlns:a16="http://schemas.microsoft.com/office/drawing/2014/main" val="280903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#tendencia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118.35</a:t>
                      </a:r>
                    </a:p>
                  </a:txBody>
                  <a:tcPr/>
                </a:tc>
                <a:extLst>
                  <a:ext uri="{0D108BD9-81ED-4DB2-BD59-A6C34878D82A}">
                    <a16:rowId xmlns:a16="http://schemas.microsoft.com/office/drawing/2014/main" val="4184343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#PremiosBelleza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0.11764705882353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3.3529411764706</a:t>
                      </a:r>
                    </a:p>
                  </a:txBody>
                  <a:tcPr/>
                </a:tc>
                <a:extLst>
                  <a:ext uri="{0D108BD9-81ED-4DB2-BD59-A6C34878D82A}">
                    <a16:rowId xmlns:a16="http://schemas.microsoft.com/office/drawing/2014/main" val="95853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77.466666666667</a:t>
                      </a:r>
                    </a:p>
                  </a:txBody>
                  <a:tcPr/>
                </a:tc>
                <a:extLst>
                  <a:ext uri="{0D108BD9-81ED-4DB2-BD59-A6C34878D82A}">
                    <a16:rowId xmlns:a16="http://schemas.microsoft.com/office/drawing/2014/main" val="2528141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#73preguntas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634.15384615385</a:t>
                      </a:r>
                    </a:p>
                  </a:txBody>
                  <a:tcPr/>
                </a:tc>
                <a:extLst>
                  <a:ext uri="{0D108BD9-81ED-4DB2-BD59-A6C34878D82A}">
                    <a16:rowId xmlns:a16="http://schemas.microsoft.com/office/drawing/2014/main" val="62821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#DiorChinUp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32.636363636364</a:t>
                      </a:r>
                    </a:p>
                  </a:txBody>
                  <a:tcPr/>
                </a:tc>
                <a:extLst>
                  <a:ext uri="{0D108BD9-81ED-4DB2-BD59-A6C34878D82A}">
                    <a16:rowId xmlns:a16="http://schemas.microsoft.com/office/drawing/2014/main" val="258429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#AmazonPrimeDay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extLst>
                  <a:ext uri="{0D108BD9-81ED-4DB2-BD59-A6C34878D82A}">
                    <a16:rowId xmlns:a16="http://schemas.microsoft.com/office/drawing/2014/main" val="2630337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#abrigo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162.875</a:t>
                      </a:r>
                    </a:p>
                  </a:txBody>
                  <a:tcPr/>
                </a:tc>
                <a:extLst>
                  <a:ext uri="{0D108BD9-81ED-4DB2-BD59-A6C34878D82A}">
                    <a16:rowId xmlns:a16="http://schemas.microsoft.com/office/drawing/2014/main" val="3973723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#tendencias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168.625</a:t>
                      </a:r>
                    </a:p>
                  </a:txBody>
                  <a:tcPr/>
                </a:tc>
                <a:extLst>
                  <a:ext uri="{0D108BD9-81ED-4DB2-BD59-A6C34878D82A}">
                    <a16:rowId xmlns:a16="http://schemas.microsoft.com/office/drawing/2014/main" val="1647419632"/>
                  </a:ext>
                </a:extLst>
              </a:tr>
            </a:tbl>
          </a:graphicData>
        </a:graphic>
      </p:graphicFrame>
      <p:sp>
        <p:nvSpPr>
          <p:cNvPr id="4" name="Text Placeholder 3">
            <a:extLst>
              <a:ext uri="{FF2B5EF4-FFF2-40B4-BE49-F238E27FC236}">
                <a16:creationId xmlns:a16="http://schemas.microsoft.com/office/drawing/2014/main" id="{DEADBDD9-CF21-4065-BDF8-CB158BDDB03F}"/>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4265352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E0015-F21A-4A02-AC37-15B977DC9A78}"/>
              </a:ext>
            </a:extLst>
          </p:cNvPr>
          <p:cNvSpPr>
            <a:spLocks noGrp="1"/>
          </p:cNvSpPr>
          <p:nvPr>
            <p:ph type="title"/>
          </p:nvPr>
        </p:nvSpPr>
        <p:spPr/>
        <p:txBody>
          <a:bodyPr/>
          <a:lstStyle/>
          <a:p>
            <a:r>
              <a:rPr lang="en-US"/>
              <a:t>Facebook Hashtag Detection | Revistas ES Facebook - 2 of 2</a:t>
            </a:r>
          </a:p>
        </p:txBody>
      </p:sp>
      <p:graphicFrame>
        <p:nvGraphicFramePr>
          <p:cNvPr id="5" name="Table Placeholder 4">
            <a:extLst>
              <a:ext uri="{FF2B5EF4-FFF2-40B4-BE49-F238E27FC236}">
                <a16:creationId xmlns:a16="http://schemas.microsoft.com/office/drawing/2014/main" id="{10AE709D-3421-4C20-8169-5FB1EFEEEFBA}"/>
              </a:ext>
            </a:extLst>
          </p:cNvPr>
          <p:cNvGraphicFramePr>
            <a:graphicFrameLocks noGrp="1"/>
          </p:cNvGraphicFramePr>
          <p:nvPr>
            <p:ph type="tbl" sz="quarter" idx="13"/>
            <p:extLst>
              <p:ext uri="{D42A27DB-BD31-4B8C-83A1-F6EECF244321}">
                <p14:modId xmlns:p14="http://schemas.microsoft.com/office/powerpoint/2010/main" val="3085048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4225417"/>
                    </a:ext>
                  </a:extLst>
                </a:gridCol>
                <a:gridCol w="1152144">
                  <a:extLst>
                    <a:ext uri="{9D8B030D-6E8A-4147-A177-3AD203B41FA5}">
                      <a16:colId xmlns:a16="http://schemas.microsoft.com/office/drawing/2014/main" val="3383269354"/>
                    </a:ext>
                  </a:extLst>
                </a:gridCol>
                <a:gridCol w="1152144">
                  <a:extLst>
                    <a:ext uri="{9D8B030D-6E8A-4147-A177-3AD203B41FA5}">
                      <a16:colId xmlns:a16="http://schemas.microsoft.com/office/drawing/2014/main" val="2731524544"/>
                    </a:ext>
                  </a:extLst>
                </a:gridCol>
                <a:gridCol w="1152144">
                  <a:extLst>
                    <a:ext uri="{9D8B030D-6E8A-4147-A177-3AD203B41FA5}">
                      <a16:colId xmlns:a16="http://schemas.microsoft.com/office/drawing/2014/main" val="3438949935"/>
                    </a:ext>
                  </a:extLst>
                </a:gridCol>
                <a:gridCol w="1152144">
                  <a:extLst>
                    <a:ext uri="{9D8B030D-6E8A-4147-A177-3AD203B41FA5}">
                      <a16:colId xmlns:a16="http://schemas.microsoft.com/office/drawing/2014/main" val="1930360747"/>
                    </a:ext>
                  </a:extLst>
                </a:gridCol>
                <a:gridCol w="1152144">
                  <a:extLst>
                    <a:ext uri="{9D8B030D-6E8A-4147-A177-3AD203B41FA5}">
                      <a16:colId xmlns:a16="http://schemas.microsoft.com/office/drawing/2014/main" val="2961257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6960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101.14285714286</a:t>
                      </a:r>
                    </a:p>
                  </a:txBody>
                  <a:tcPr/>
                </a:tc>
                <a:extLst>
                  <a:ext uri="{0D108BD9-81ED-4DB2-BD59-A6C34878D82A}">
                    <a16:rowId xmlns:a16="http://schemas.microsoft.com/office/drawing/2014/main" val="186104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#VideoclubGlamour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36.428571428571</a:t>
                      </a:r>
                    </a:p>
                  </a:txBody>
                  <a:tcPr/>
                </a:tc>
                <a:extLst>
                  <a:ext uri="{0D108BD9-81ED-4DB2-BD59-A6C34878D82A}">
                    <a16:rowId xmlns:a16="http://schemas.microsoft.com/office/drawing/2014/main" val="483886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#GlamourExpress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188.14285714286</a:t>
                      </a:r>
                    </a:p>
                  </a:txBody>
                  <a:tcPr/>
                </a:tc>
                <a:extLst>
                  <a:ext uri="{0D108BD9-81ED-4DB2-BD59-A6C34878D82A}">
                    <a16:rowId xmlns:a16="http://schemas.microsoft.com/office/drawing/2014/main" val="742138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#MujerhoyCancerCare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extLst>
                  <a:ext uri="{0D108BD9-81ED-4DB2-BD59-A6C34878D82A}">
                    <a16:rowId xmlns:a16="http://schemas.microsoft.com/office/drawing/2014/main" val="249378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#buenosdías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709.5</a:t>
                      </a:r>
                    </a:p>
                  </a:txBody>
                  <a:tcPr/>
                </a:tc>
                <a:extLst>
                  <a:ext uri="{0D108BD9-81ED-4DB2-BD59-A6C34878D82A}">
                    <a16:rowId xmlns:a16="http://schemas.microsoft.com/office/drawing/2014/main" val="1624735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#ValientesbyZurich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8.1666666666667</a:t>
                      </a:r>
                    </a:p>
                  </a:txBody>
                  <a:tcPr/>
                </a:tc>
                <a:extLst>
                  <a:ext uri="{0D108BD9-81ED-4DB2-BD59-A6C34878D82A}">
                    <a16:rowId xmlns:a16="http://schemas.microsoft.com/office/drawing/2014/main" val="384309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extLst>
                  <a:ext uri="{0D108BD9-81ED-4DB2-BD59-A6C34878D82A}">
                    <a16:rowId xmlns:a16="http://schemas.microsoft.com/office/drawing/2014/main" val="1233879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#CuidaTuRopaYelPlaneta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extLst>
                  <a:ext uri="{0D108BD9-81ED-4DB2-BD59-A6C34878D82A}">
                    <a16:rowId xmlns:a16="http://schemas.microsoft.com/office/drawing/2014/main" val="319536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308.4</a:t>
                      </a:r>
                    </a:p>
                  </a:txBody>
                  <a:tcPr/>
                </a:tc>
                <a:extLst>
                  <a:ext uri="{0D108BD9-81ED-4DB2-BD59-A6C34878D82A}">
                    <a16:rowId xmlns:a16="http://schemas.microsoft.com/office/drawing/2014/main" val="323950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#PaulaEchevarría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extLst>
                  <a:ext uri="{0D108BD9-81ED-4DB2-BD59-A6C34878D82A}">
                    <a16:rowId xmlns:a16="http://schemas.microsoft.com/office/drawing/2014/main" val="2118176242"/>
                  </a:ext>
                </a:extLst>
              </a:tr>
            </a:tbl>
          </a:graphicData>
        </a:graphic>
      </p:graphicFrame>
      <p:sp>
        <p:nvSpPr>
          <p:cNvPr id="4" name="Text Placeholder 3">
            <a:extLst>
              <a:ext uri="{FF2B5EF4-FFF2-40B4-BE49-F238E27FC236}">
                <a16:creationId xmlns:a16="http://schemas.microsoft.com/office/drawing/2014/main" id="{38A9B621-28F3-4454-BFC6-8ED0841CB3BB}"/>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1097601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BBF48-32AE-4BC1-AD52-BE757F6638FE}"/>
              </a:ext>
            </a:extLst>
          </p:cNvPr>
          <p:cNvSpPr>
            <a:spLocks noGrp="1"/>
          </p:cNvSpPr>
          <p:nvPr>
            <p:ph type="title"/>
          </p:nvPr>
        </p:nvSpPr>
        <p:spPr/>
        <p:txBody>
          <a:bodyPr/>
          <a:lstStyle/>
          <a:p>
            <a:r>
              <a:rPr lang="en-US"/>
              <a:t>Facebook Interactions Distribution | Revistas ES Facebook</a:t>
            </a:r>
          </a:p>
        </p:txBody>
      </p:sp>
      <p:graphicFrame>
        <p:nvGraphicFramePr>
          <p:cNvPr id="6" name="Chart Placeholder 5">
            <a:extLst>
              <a:ext uri="{FF2B5EF4-FFF2-40B4-BE49-F238E27FC236}">
                <a16:creationId xmlns:a16="http://schemas.microsoft.com/office/drawing/2014/main" id="{F14523A1-3D50-4B29-BB7F-A7C3AA8E45D1}"/>
              </a:ext>
            </a:extLst>
          </p:cNvPr>
          <p:cNvGraphicFramePr>
            <a:graphicFrameLocks noGrp="1"/>
          </p:cNvGraphicFramePr>
          <p:nvPr>
            <p:ph type="chart" sz="quarter" idx="13"/>
            <p:extLst>
              <p:ext uri="{D42A27DB-BD31-4B8C-83A1-F6EECF244321}">
                <p14:modId xmlns:p14="http://schemas.microsoft.com/office/powerpoint/2010/main" val="1554759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935B82-2E33-4C8D-A3D7-C73135570E37}"/>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ADBA3A59-19EC-407A-87B9-1AE1561496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2310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E45AB-60A4-4D1D-891D-B5700B8B0527}"/>
              </a:ext>
            </a:extLst>
          </p:cNvPr>
          <p:cNvSpPr>
            <a:spLocks noGrp="1"/>
          </p:cNvSpPr>
          <p:nvPr>
            <p:ph type="title"/>
          </p:nvPr>
        </p:nvSpPr>
        <p:spPr/>
        <p:txBody>
          <a:bodyPr/>
          <a:lstStyle/>
          <a:p>
            <a:r>
              <a:rPr lang="en-US"/>
              <a:t>Facebook User Posts Table | Revistas ES Facebook - 1 of 6</a:t>
            </a:r>
          </a:p>
        </p:txBody>
      </p:sp>
      <p:graphicFrame>
        <p:nvGraphicFramePr>
          <p:cNvPr id="5" name="Table Placeholder 4">
            <a:extLst>
              <a:ext uri="{FF2B5EF4-FFF2-40B4-BE49-F238E27FC236}">
                <a16:creationId xmlns:a16="http://schemas.microsoft.com/office/drawing/2014/main" id="{0ACD65FA-2D72-4449-B98E-2C6D134EFE46}"/>
              </a:ext>
            </a:extLst>
          </p:cNvPr>
          <p:cNvGraphicFramePr>
            <a:graphicFrameLocks noGrp="1"/>
          </p:cNvGraphicFramePr>
          <p:nvPr>
            <p:ph type="tbl" sz="quarter" idx="13"/>
            <p:extLst>
              <p:ext uri="{D42A27DB-BD31-4B8C-83A1-F6EECF244321}">
                <p14:modId xmlns:p14="http://schemas.microsoft.com/office/powerpoint/2010/main" val="3326918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79843182"/>
                    </a:ext>
                  </a:extLst>
                </a:gridCol>
                <a:gridCol w="1645920">
                  <a:extLst>
                    <a:ext uri="{9D8B030D-6E8A-4147-A177-3AD203B41FA5}">
                      <a16:colId xmlns:a16="http://schemas.microsoft.com/office/drawing/2014/main" val="4038259626"/>
                    </a:ext>
                  </a:extLst>
                </a:gridCol>
                <a:gridCol w="822960">
                  <a:extLst>
                    <a:ext uri="{9D8B030D-6E8A-4147-A177-3AD203B41FA5}">
                      <a16:colId xmlns:a16="http://schemas.microsoft.com/office/drawing/2014/main" val="3575625172"/>
                    </a:ext>
                  </a:extLst>
                </a:gridCol>
                <a:gridCol w="822960">
                  <a:extLst>
                    <a:ext uri="{9D8B030D-6E8A-4147-A177-3AD203B41FA5}">
                      <a16:colId xmlns:a16="http://schemas.microsoft.com/office/drawing/2014/main" val="936388333"/>
                    </a:ext>
                  </a:extLst>
                </a:gridCol>
                <a:gridCol w="822960">
                  <a:extLst>
                    <a:ext uri="{9D8B030D-6E8A-4147-A177-3AD203B41FA5}">
                      <a16:colId xmlns:a16="http://schemas.microsoft.com/office/drawing/2014/main" val="4233469165"/>
                    </a:ext>
                  </a:extLst>
                </a:gridCol>
                <a:gridCol w="822960">
                  <a:extLst>
                    <a:ext uri="{9D8B030D-6E8A-4147-A177-3AD203B41FA5}">
                      <a16:colId xmlns:a16="http://schemas.microsoft.com/office/drawing/2014/main" val="225074110"/>
                    </a:ext>
                  </a:extLst>
                </a:gridCol>
                <a:gridCol w="822960">
                  <a:extLst>
                    <a:ext uri="{9D8B030D-6E8A-4147-A177-3AD203B41FA5}">
                      <a16:colId xmlns:a16="http://schemas.microsoft.com/office/drawing/2014/main" val="587963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68438209"/>
                  </a:ext>
                </a:extLst>
              </a:tr>
            </a:tbl>
          </a:graphicData>
        </a:graphic>
      </p:graphicFrame>
      <p:sp>
        <p:nvSpPr>
          <p:cNvPr id="4" name="Text Placeholder 3">
            <a:extLst>
              <a:ext uri="{FF2B5EF4-FFF2-40B4-BE49-F238E27FC236}">
                <a16:creationId xmlns:a16="http://schemas.microsoft.com/office/drawing/2014/main" id="{F68D30AA-52DD-460D-A030-F94F3BD1D34E}"/>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4253806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9821B-001D-46A0-9207-F3AC50DCAD8E}"/>
              </a:ext>
            </a:extLst>
          </p:cNvPr>
          <p:cNvSpPr>
            <a:spLocks noGrp="1"/>
          </p:cNvSpPr>
          <p:nvPr>
            <p:ph type="title"/>
          </p:nvPr>
        </p:nvSpPr>
        <p:spPr/>
        <p:txBody>
          <a:bodyPr/>
          <a:lstStyle/>
          <a:p>
            <a:r>
              <a:rPr lang="en-US"/>
              <a:t>Facebook User Posts Table | Revistas ES Facebook - 2 of 6</a:t>
            </a:r>
          </a:p>
        </p:txBody>
      </p:sp>
      <p:graphicFrame>
        <p:nvGraphicFramePr>
          <p:cNvPr id="5" name="Table Placeholder 4">
            <a:extLst>
              <a:ext uri="{FF2B5EF4-FFF2-40B4-BE49-F238E27FC236}">
                <a16:creationId xmlns:a16="http://schemas.microsoft.com/office/drawing/2014/main" id="{DB434D3B-84EB-495C-B630-5B915283E4FC}"/>
              </a:ext>
            </a:extLst>
          </p:cNvPr>
          <p:cNvGraphicFramePr>
            <a:graphicFrameLocks noGrp="1"/>
          </p:cNvGraphicFramePr>
          <p:nvPr>
            <p:ph type="tbl" sz="quarter" idx="13"/>
            <p:extLst>
              <p:ext uri="{D42A27DB-BD31-4B8C-83A1-F6EECF244321}">
                <p14:modId xmlns:p14="http://schemas.microsoft.com/office/powerpoint/2010/main" val="3703703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45019356"/>
                    </a:ext>
                  </a:extLst>
                </a:gridCol>
                <a:gridCol w="1645920">
                  <a:extLst>
                    <a:ext uri="{9D8B030D-6E8A-4147-A177-3AD203B41FA5}">
                      <a16:colId xmlns:a16="http://schemas.microsoft.com/office/drawing/2014/main" val="4264800459"/>
                    </a:ext>
                  </a:extLst>
                </a:gridCol>
                <a:gridCol w="822960">
                  <a:extLst>
                    <a:ext uri="{9D8B030D-6E8A-4147-A177-3AD203B41FA5}">
                      <a16:colId xmlns:a16="http://schemas.microsoft.com/office/drawing/2014/main" val="2790069185"/>
                    </a:ext>
                  </a:extLst>
                </a:gridCol>
                <a:gridCol w="822960">
                  <a:extLst>
                    <a:ext uri="{9D8B030D-6E8A-4147-A177-3AD203B41FA5}">
                      <a16:colId xmlns:a16="http://schemas.microsoft.com/office/drawing/2014/main" val="2676873323"/>
                    </a:ext>
                  </a:extLst>
                </a:gridCol>
                <a:gridCol w="822960">
                  <a:extLst>
                    <a:ext uri="{9D8B030D-6E8A-4147-A177-3AD203B41FA5}">
                      <a16:colId xmlns:a16="http://schemas.microsoft.com/office/drawing/2014/main" val="74601379"/>
                    </a:ext>
                  </a:extLst>
                </a:gridCol>
                <a:gridCol w="822960">
                  <a:extLst>
                    <a:ext uri="{9D8B030D-6E8A-4147-A177-3AD203B41FA5}">
                      <a16:colId xmlns:a16="http://schemas.microsoft.com/office/drawing/2014/main" val="3980047254"/>
                    </a:ext>
                  </a:extLst>
                </a:gridCol>
                <a:gridCol w="822960">
                  <a:extLst>
                    <a:ext uri="{9D8B030D-6E8A-4147-A177-3AD203B41FA5}">
                      <a16:colId xmlns:a16="http://schemas.microsoft.com/office/drawing/2014/main" val="2002489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24291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Mujerhoy - 2020-10-23 17:19:48</a:t>
                      </a:r>
                      <a:r>
                        <a:rPr kumimoji="0" lang="es-ES" sz="1000" b="0" i="0" u="none" strike="noStrike" kern="1200" cap="none" spc="0" normalizeH="0" baseline="0" noProof="0">
                          <a:ln>
                            <a:noFill/>
                          </a:ln>
                          <a:solidFill>
                            <a:prstClr val="black"/>
                          </a:solidFill>
                          <a:effectLst/>
                          <a:uLnTx/>
                          <a:uFillTx/>
                          <a:latin typeface="+mn-lt"/>
                          <a:ea typeface="+mn-ea"/>
                          <a:cs typeface="+mn-cs"/>
                        </a:rPr>
                        <a:t>
 Vidente médium, maestro espiritual, celebridad sabia, ocultismo
 Gran especialista en problemas efectivos:
 Amor
 Regreso definitivo del ser querido
 Crisis matrimonial
 Problemas familiares
 Decepción de pareja
 Mis áreas de especialización:
 Obras ocultas
 -Vuelta general de cariño
 -Recuperar a un ex por arte de magia
 -Vuelta de cariño y matrimonio
 -Lover reconciliación
 -Magia blanca para mantener tu enfoque
 -Magia para prevenir la infidelidad
 -Integración de certe para hacer fortuna y ser famoso en su sector de actividad.
 Protección contra los espíritus demenciales y la mala suerte vicio marital.
 Falta de amor.
 Unión rápida.
 Caso desesperado de devolución de cariño.
 Impotencia sexual
 Whatsapp +223 7767 1866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6229541"/>
                  </a:ext>
                </a:extLst>
              </a:tr>
            </a:tbl>
          </a:graphicData>
        </a:graphic>
      </p:graphicFrame>
      <p:sp>
        <p:nvSpPr>
          <p:cNvPr id="4" name="Text Placeholder 3">
            <a:extLst>
              <a:ext uri="{FF2B5EF4-FFF2-40B4-BE49-F238E27FC236}">
                <a16:creationId xmlns:a16="http://schemas.microsoft.com/office/drawing/2014/main" id="{83D87D49-6FD9-49AD-AB4C-3AD238B4E098}"/>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2524873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1434D-479C-4D44-AD68-72A92E1D9552}"/>
              </a:ext>
            </a:extLst>
          </p:cNvPr>
          <p:cNvSpPr>
            <a:spLocks noGrp="1"/>
          </p:cNvSpPr>
          <p:nvPr>
            <p:ph type="title"/>
          </p:nvPr>
        </p:nvSpPr>
        <p:spPr/>
        <p:txBody>
          <a:bodyPr/>
          <a:lstStyle/>
          <a:p>
            <a:r>
              <a:rPr lang="en-US"/>
              <a:t>Facebook User Posts Table | Revistas ES Facebook - 3 of 6</a:t>
            </a:r>
          </a:p>
        </p:txBody>
      </p:sp>
      <p:graphicFrame>
        <p:nvGraphicFramePr>
          <p:cNvPr id="5" name="Table Placeholder 4">
            <a:extLst>
              <a:ext uri="{FF2B5EF4-FFF2-40B4-BE49-F238E27FC236}">
                <a16:creationId xmlns:a16="http://schemas.microsoft.com/office/drawing/2014/main" id="{05365EB3-90DA-49C3-8C60-43CD70A6DCC0}"/>
              </a:ext>
            </a:extLst>
          </p:cNvPr>
          <p:cNvGraphicFramePr>
            <a:graphicFrameLocks noGrp="1"/>
          </p:cNvGraphicFramePr>
          <p:nvPr>
            <p:ph type="tbl" sz="quarter" idx="13"/>
            <p:extLst>
              <p:ext uri="{D42A27DB-BD31-4B8C-83A1-F6EECF244321}">
                <p14:modId xmlns:p14="http://schemas.microsoft.com/office/powerpoint/2010/main" val="2423575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48482527"/>
                    </a:ext>
                  </a:extLst>
                </a:gridCol>
                <a:gridCol w="1645920">
                  <a:extLst>
                    <a:ext uri="{9D8B030D-6E8A-4147-A177-3AD203B41FA5}">
                      <a16:colId xmlns:a16="http://schemas.microsoft.com/office/drawing/2014/main" val="338123670"/>
                    </a:ext>
                  </a:extLst>
                </a:gridCol>
                <a:gridCol w="822960">
                  <a:extLst>
                    <a:ext uri="{9D8B030D-6E8A-4147-A177-3AD203B41FA5}">
                      <a16:colId xmlns:a16="http://schemas.microsoft.com/office/drawing/2014/main" val="3115616323"/>
                    </a:ext>
                  </a:extLst>
                </a:gridCol>
                <a:gridCol w="822960">
                  <a:extLst>
                    <a:ext uri="{9D8B030D-6E8A-4147-A177-3AD203B41FA5}">
                      <a16:colId xmlns:a16="http://schemas.microsoft.com/office/drawing/2014/main" val="1640803396"/>
                    </a:ext>
                  </a:extLst>
                </a:gridCol>
                <a:gridCol w="822960">
                  <a:extLst>
                    <a:ext uri="{9D8B030D-6E8A-4147-A177-3AD203B41FA5}">
                      <a16:colId xmlns:a16="http://schemas.microsoft.com/office/drawing/2014/main" val="3319645811"/>
                    </a:ext>
                  </a:extLst>
                </a:gridCol>
                <a:gridCol w="822960">
                  <a:extLst>
                    <a:ext uri="{9D8B030D-6E8A-4147-A177-3AD203B41FA5}">
                      <a16:colId xmlns:a16="http://schemas.microsoft.com/office/drawing/2014/main" val="1801043423"/>
                    </a:ext>
                  </a:extLst>
                </a:gridCol>
                <a:gridCol w="822960">
                  <a:extLst>
                    <a:ext uri="{9D8B030D-6E8A-4147-A177-3AD203B41FA5}">
                      <a16:colId xmlns:a16="http://schemas.microsoft.com/office/drawing/2014/main" val="2604591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42465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Mujerhoy - 2020-10-25 02:59:12</a:t>
                      </a:r>
                      <a:r>
                        <a:rPr kumimoji="0" lang="es-ES"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6181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Mujerhoy - 2020-10-25 02:00:02</a:t>
                      </a:r>
                      <a:r>
                        <a:rPr kumimoji="0" lang="es-ES" sz="1000" b="0" i="0" u="none" strike="noStrike" kern="1200" cap="none" spc="0" normalizeH="0" baseline="0" noProof="0">
                          <a:ln>
                            <a:noFill/>
                          </a:ln>
                          <a:solidFill>
                            <a:prstClr val="black"/>
                          </a:solidFill>
                          <a:effectLst/>
                          <a:uLnTx/>
                          <a:uFillTx/>
                          <a:latin typeface="+mn-lt"/>
                          <a:ea typeface="+mn-ea"/>
                          <a:cs typeface="+mn-cs"/>
                        </a:rPr>
                        <a:t>
 vyo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7113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Mujerhoy - 2020-10-25 02:01:03</a:t>
                      </a:r>
                      <a:r>
                        <a:rPr kumimoji="0" lang="es-ES"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1536287"/>
                  </a:ext>
                </a:extLst>
              </a:tr>
            </a:tbl>
          </a:graphicData>
        </a:graphic>
      </p:graphicFrame>
      <p:sp>
        <p:nvSpPr>
          <p:cNvPr id="4" name="Text Placeholder 3">
            <a:extLst>
              <a:ext uri="{FF2B5EF4-FFF2-40B4-BE49-F238E27FC236}">
                <a16:creationId xmlns:a16="http://schemas.microsoft.com/office/drawing/2014/main" id="{E2721D0D-C672-421B-83A1-D33223567A76}"/>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1701368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E59C3-8422-4A4B-9426-55F0FCEBF950}"/>
              </a:ext>
            </a:extLst>
          </p:cNvPr>
          <p:cNvSpPr>
            <a:spLocks noGrp="1"/>
          </p:cNvSpPr>
          <p:nvPr>
            <p:ph type="title"/>
          </p:nvPr>
        </p:nvSpPr>
        <p:spPr/>
        <p:txBody>
          <a:bodyPr/>
          <a:lstStyle/>
          <a:p>
            <a:r>
              <a:rPr lang="en-US"/>
              <a:t>Facebook User Posts Table | Revistas ES Facebook - 4 of 6</a:t>
            </a:r>
          </a:p>
        </p:txBody>
      </p:sp>
      <p:graphicFrame>
        <p:nvGraphicFramePr>
          <p:cNvPr id="5" name="Table Placeholder 4">
            <a:extLst>
              <a:ext uri="{FF2B5EF4-FFF2-40B4-BE49-F238E27FC236}">
                <a16:creationId xmlns:a16="http://schemas.microsoft.com/office/drawing/2014/main" id="{EA8B0236-E5F6-44C8-B697-86928D6985AC}"/>
              </a:ext>
            </a:extLst>
          </p:cNvPr>
          <p:cNvGraphicFramePr>
            <a:graphicFrameLocks noGrp="1"/>
          </p:cNvGraphicFramePr>
          <p:nvPr>
            <p:ph type="tbl" sz="quarter" idx="13"/>
            <p:extLst>
              <p:ext uri="{D42A27DB-BD31-4B8C-83A1-F6EECF244321}">
                <p14:modId xmlns:p14="http://schemas.microsoft.com/office/powerpoint/2010/main" val="2140727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192345"/>
                    </a:ext>
                  </a:extLst>
                </a:gridCol>
                <a:gridCol w="1645920">
                  <a:extLst>
                    <a:ext uri="{9D8B030D-6E8A-4147-A177-3AD203B41FA5}">
                      <a16:colId xmlns:a16="http://schemas.microsoft.com/office/drawing/2014/main" val="647321502"/>
                    </a:ext>
                  </a:extLst>
                </a:gridCol>
                <a:gridCol w="822960">
                  <a:extLst>
                    <a:ext uri="{9D8B030D-6E8A-4147-A177-3AD203B41FA5}">
                      <a16:colId xmlns:a16="http://schemas.microsoft.com/office/drawing/2014/main" val="129449218"/>
                    </a:ext>
                  </a:extLst>
                </a:gridCol>
                <a:gridCol w="822960">
                  <a:extLst>
                    <a:ext uri="{9D8B030D-6E8A-4147-A177-3AD203B41FA5}">
                      <a16:colId xmlns:a16="http://schemas.microsoft.com/office/drawing/2014/main" val="29254117"/>
                    </a:ext>
                  </a:extLst>
                </a:gridCol>
                <a:gridCol w="822960">
                  <a:extLst>
                    <a:ext uri="{9D8B030D-6E8A-4147-A177-3AD203B41FA5}">
                      <a16:colId xmlns:a16="http://schemas.microsoft.com/office/drawing/2014/main" val="3036615308"/>
                    </a:ext>
                  </a:extLst>
                </a:gridCol>
                <a:gridCol w="822960">
                  <a:extLst>
                    <a:ext uri="{9D8B030D-6E8A-4147-A177-3AD203B41FA5}">
                      <a16:colId xmlns:a16="http://schemas.microsoft.com/office/drawing/2014/main" val="734597054"/>
                    </a:ext>
                  </a:extLst>
                </a:gridCol>
                <a:gridCol w="822960">
                  <a:extLst>
                    <a:ext uri="{9D8B030D-6E8A-4147-A177-3AD203B41FA5}">
                      <a16:colId xmlns:a16="http://schemas.microsoft.com/office/drawing/2014/main" val="2482809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2571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Mujerhoy - 2020-10-29 14:42:00</a:t>
                      </a:r>
                      <a:r>
                        <a:rPr kumimoji="0" lang="es-ES" sz="1000" b="0" i="0" u="none" strike="noStrike" kern="1200" cap="none" spc="0" normalizeH="0" baseline="0" noProof="0">
                          <a:ln>
                            <a:noFill/>
                          </a:ln>
                          <a:solidFill>
                            <a:prstClr val="black"/>
                          </a:solidFill>
                          <a:effectLst/>
                          <a:uLnTx/>
                          <a:uFillTx/>
                          <a:latin typeface="+mn-lt"/>
                          <a:ea typeface="+mn-ea"/>
                          <a:cs typeface="+mn-cs"/>
                        </a:rPr>
                        <a:t>
 REIVINDICO IGUALDAD DE DERECHO SOBRE IGUALDAD DE GÉNERO.- La madre es quien debe cuidar y disfrutar de su hijo. Nadie alcanza a ser suficiente para reemplazarla. En ocasiones,  excepcionalmente,  la niñera adecuada es una abuela, familiar directa de mayor confianza. Un bebé o un niño de corta edad, es vulnerable e indefenso y no puede hablar ni transmitir un problema o un abuso. El trabajo, debe ser reivindicado con la excedencia o puede ser, durante esa etapa, reemplazable por otro que permita la conciliación. De mayor mérito es la madre capaz de sacrificar por su hijo y durante el tiempo necesario, su trabajo que aquella otra que lo deja a cuidado de terceros.  Hay trabajos independientes que permiten a la mujer una fácil conciliación y se sabe de casos en los que esa independencia favoreció descubrir facetas y nuevos desempeños profesionales de plenitud y éxito. La mujer, no debe renunciar a lo que le es propio y, por lo tanto, no debe perseguir la Igualdad de género, sino reivindic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50914480"/>
                  </a:ext>
                </a:extLst>
              </a:tr>
            </a:tbl>
          </a:graphicData>
        </a:graphic>
      </p:graphicFrame>
      <p:sp>
        <p:nvSpPr>
          <p:cNvPr id="4" name="Text Placeholder 3">
            <a:extLst>
              <a:ext uri="{FF2B5EF4-FFF2-40B4-BE49-F238E27FC236}">
                <a16:creationId xmlns:a16="http://schemas.microsoft.com/office/drawing/2014/main" id="{282F7E34-F232-4857-8A03-BD6F98A5F08A}"/>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3611918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C6CEA-674E-4AAB-A7D7-B3B41F5B1C98}"/>
              </a:ext>
            </a:extLst>
          </p:cNvPr>
          <p:cNvSpPr>
            <a:spLocks noGrp="1"/>
          </p:cNvSpPr>
          <p:nvPr>
            <p:ph type="title"/>
          </p:nvPr>
        </p:nvSpPr>
        <p:spPr/>
        <p:txBody>
          <a:bodyPr/>
          <a:lstStyle/>
          <a:p>
            <a:r>
              <a:rPr lang="en-US"/>
              <a:t>Facebook User Posts Table | Revistas ES Facebook - 5 of 6</a:t>
            </a:r>
          </a:p>
        </p:txBody>
      </p:sp>
      <p:graphicFrame>
        <p:nvGraphicFramePr>
          <p:cNvPr id="5" name="Table Placeholder 4">
            <a:extLst>
              <a:ext uri="{FF2B5EF4-FFF2-40B4-BE49-F238E27FC236}">
                <a16:creationId xmlns:a16="http://schemas.microsoft.com/office/drawing/2014/main" id="{566566AF-B71F-4B82-9D66-66064833FF5B}"/>
              </a:ext>
            </a:extLst>
          </p:cNvPr>
          <p:cNvGraphicFramePr>
            <a:graphicFrameLocks noGrp="1"/>
          </p:cNvGraphicFramePr>
          <p:nvPr>
            <p:ph type="tbl" sz="quarter" idx="13"/>
            <p:extLst>
              <p:ext uri="{D42A27DB-BD31-4B8C-83A1-F6EECF244321}">
                <p14:modId xmlns:p14="http://schemas.microsoft.com/office/powerpoint/2010/main" val="2485481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88051118"/>
                    </a:ext>
                  </a:extLst>
                </a:gridCol>
                <a:gridCol w="1645920">
                  <a:extLst>
                    <a:ext uri="{9D8B030D-6E8A-4147-A177-3AD203B41FA5}">
                      <a16:colId xmlns:a16="http://schemas.microsoft.com/office/drawing/2014/main" val="2875380286"/>
                    </a:ext>
                  </a:extLst>
                </a:gridCol>
                <a:gridCol w="822960">
                  <a:extLst>
                    <a:ext uri="{9D8B030D-6E8A-4147-A177-3AD203B41FA5}">
                      <a16:colId xmlns:a16="http://schemas.microsoft.com/office/drawing/2014/main" val="3738386046"/>
                    </a:ext>
                  </a:extLst>
                </a:gridCol>
                <a:gridCol w="822960">
                  <a:extLst>
                    <a:ext uri="{9D8B030D-6E8A-4147-A177-3AD203B41FA5}">
                      <a16:colId xmlns:a16="http://schemas.microsoft.com/office/drawing/2014/main" val="3308605423"/>
                    </a:ext>
                  </a:extLst>
                </a:gridCol>
                <a:gridCol w="822960">
                  <a:extLst>
                    <a:ext uri="{9D8B030D-6E8A-4147-A177-3AD203B41FA5}">
                      <a16:colId xmlns:a16="http://schemas.microsoft.com/office/drawing/2014/main" val="1107164898"/>
                    </a:ext>
                  </a:extLst>
                </a:gridCol>
                <a:gridCol w="822960">
                  <a:extLst>
                    <a:ext uri="{9D8B030D-6E8A-4147-A177-3AD203B41FA5}">
                      <a16:colId xmlns:a16="http://schemas.microsoft.com/office/drawing/2014/main" val="3250348830"/>
                    </a:ext>
                  </a:extLst>
                </a:gridCol>
                <a:gridCol w="822960">
                  <a:extLst>
                    <a:ext uri="{9D8B030D-6E8A-4147-A177-3AD203B41FA5}">
                      <a16:colId xmlns:a16="http://schemas.microsoft.com/office/drawing/2014/main" val="1232355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24481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ELLE España - 2020-10-21 23:11:42</a:t>
                      </a:r>
                      <a:r>
                        <a:rPr kumimoji="0" lang="es-ES" sz="1000" b="0" i="0" u="none" strike="noStrike" kern="1200" cap="none" spc="0" normalizeH="0" baseline="0" noProof="0">
                          <a:ln>
                            <a:noFill/>
                          </a:ln>
                          <a:solidFill>
                            <a:prstClr val="black"/>
                          </a:solidFill>
                          <a:effectLst/>
                          <a:uLnTx/>
                          <a:uFillTx/>
                          <a:latin typeface="+mn-lt"/>
                          <a:ea typeface="+mn-ea"/>
                          <a:cs typeface="+mn-cs"/>
                        </a:rPr>
                        <a:t>
 Sinopsis
El escritor de esta novela cuenta todos los fenómenos extraños que le han ocurrido cuando era niño en diferentes pueblos de la provincia de Ciudad Real, en España, así como también cuando ya era una persona adulta.
También en la narración de esta novela cuenta todos los fenómenos de difícil explicación que les suceden a las gentes de estos pueblos en los que vivió y a sus familiares y amigos.
Todos estos fenómenos sucedieron en diferentes épocas y pueblos, explicando también, con todo detalle, cómo vivían las gentes de esos pueblos, sus costumbres, gastronomía, cosas curiosas, llevando de esta forma al lector a una mejor predisposición, a poder entender estos fenómenos que podrían ayudar al ser humano en nuestra propia existencia.
Con estas diferentes señales que he podido recibir, así como de otras gentes, el poder transmitir al ser humano ilusión y esperanza de que realmente existe otra vida después de la muerte, con las pruebas y testimonios que aporto en esta novela de 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https://scontent-iad3-1.xx.fbcdn.net/v/t1.0-9/s720x720/122437941_2650377171878220_7296466916353859686_o.jpg?_nc_cat=106&amp;ccb=2&amp;_nc_sid=de0e5b&amp;_nc_ohc=UO1TUN5bpuQAX9uuCEN&amp;_nc_ht=scontent-iad3-1.xx&amp;tp=7&amp;oh=534d3b9937087316bb92a06764679062&amp;oe=5FC17528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6086650"/>
                  </a:ext>
                </a:extLst>
              </a:tr>
            </a:tbl>
          </a:graphicData>
        </a:graphic>
      </p:graphicFrame>
      <p:sp>
        <p:nvSpPr>
          <p:cNvPr id="4" name="Text Placeholder 3">
            <a:extLst>
              <a:ext uri="{FF2B5EF4-FFF2-40B4-BE49-F238E27FC236}">
                <a16:creationId xmlns:a16="http://schemas.microsoft.com/office/drawing/2014/main" id="{8335B90B-BFB4-41D0-A80F-95C3B1A4F117}"/>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1845358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09E7E-B9A7-4F71-893F-8CE7E384C464}"/>
              </a:ext>
            </a:extLst>
          </p:cNvPr>
          <p:cNvSpPr>
            <a:spLocks noGrp="1"/>
          </p:cNvSpPr>
          <p:nvPr>
            <p:ph type="title"/>
          </p:nvPr>
        </p:nvSpPr>
        <p:spPr/>
        <p:txBody>
          <a:bodyPr/>
          <a:lstStyle/>
          <a:p>
            <a:r>
              <a:rPr lang="en-US"/>
              <a:t>Facebook User Posts Table | Revistas ES Facebook - 6 of 6</a:t>
            </a:r>
          </a:p>
        </p:txBody>
      </p:sp>
      <p:graphicFrame>
        <p:nvGraphicFramePr>
          <p:cNvPr id="5" name="Table Placeholder 4">
            <a:extLst>
              <a:ext uri="{FF2B5EF4-FFF2-40B4-BE49-F238E27FC236}">
                <a16:creationId xmlns:a16="http://schemas.microsoft.com/office/drawing/2014/main" id="{1C447EFC-113D-4AE3-A18E-A211D121B020}"/>
              </a:ext>
            </a:extLst>
          </p:cNvPr>
          <p:cNvGraphicFramePr>
            <a:graphicFrameLocks noGrp="1"/>
          </p:cNvGraphicFramePr>
          <p:nvPr>
            <p:ph type="tbl" sz="quarter" idx="13"/>
            <p:extLst>
              <p:ext uri="{D42A27DB-BD31-4B8C-83A1-F6EECF244321}">
                <p14:modId xmlns:p14="http://schemas.microsoft.com/office/powerpoint/2010/main" val="975402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55582690"/>
                    </a:ext>
                  </a:extLst>
                </a:gridCol>
                <a:gridCol w="1645920">
                  <a:extLst>
                    <a:ext uri="{9D8B030D-6E8A-4147-A177-3AD203B41FA5}">
                      <a16:colId xmlns:a16="http://schemas.microsoft.com/office/drawing/2014/main" val="2298219290"/>
                    </a:ext>
                  </a:extLst>
                </a:gridCol>
                <a:gridCol w="822960">
                  <a:extLst>
                    <a:ext uri="{9D8B030D-6E8A-4147-A177-3AD203B41FA5}">
                      <a16:colId xmlns:a16="http://schemas.microsoft.com/office/drawing/2014/main" val="2746738315"/>
                    </a:ext>
                  </a:extLst>
                </a:gridCol>
                <a:gridCol w="822960">
                  <a:extLst>
                    <a:ext uri="{9D8B030D-6E8A-4147-A177-3AD203B41FA5}">
                      <a16:colId xmlns:a16="http://schemas.microsoft.com/office/drawing/2014/main" val="96482409"/>
                    </a:ext>
                  </a:extLst>
                </a:gridCol>
                <a:gridCol w="822960">
                  <a:extLst>
                    <a:ext uri="{9D8B030D-6E8A-4147-A177-3AD203B41FA5}">
                      <a16:colId xmlns:a16="http://schemas.microsoft.com/office/drawing/2014/main" val="3274403488"/>
                    </a:ext>
                  </a:extLst>
                </a:gridCol>
                <a:gridCol w="822960">
                  <a:extLst>
                    <a:ext uri="{9D8B030D-6E8A-4147-A177-3AD203B41FA5}">
                      <a16:colId xmlns:a16="http://schemas.microsoft.com/office/drawing/2014/main" val="664802433"/>
                    </a:ext>
                  </a:extLst>
                </a:gridCol>
                <a:gridCol w="822960">
                  <a:extLst>
                    <a:ext uri="{9D8B030D-6E8A-4147-A177-3AD203B41FA5}">
                      <a16:colId xmlns:a16="http://schemas.microsoft.com/office/drawing/2014/main" val="3794456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86985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ELLE España - 2020-10-21 23:12:44</a:t>
                      </a:r>
                      <a:r>
                        <a:rPr kumimoji="0" lang="es-ES" sz="1000" b="0" i="0" u="none" strike="noStrike" kern="1200" cap="none" spc="0" normalizeH="0" baseline="0" noProof="0">
                          <a:ln>
                            <a:noFill/>
                          </a:ln>
                          <a:solidFill>
                            <a:prstClr val="black"/>
                          </a:solidFill>
                          <a:effectLst/>
                          <a:uLnTx/>
                          <a:uFillTx/>
                          <a:latin typeface="+mn-lt"/>
                          <a:ea typeface="+mn-ea"/>
                          <a:cs typeface="+mn-cs"/>
                        </a:rPr>
                        <a:t>
 Novela titulada Señales de otra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https://scontent-iad3-1.xx.fbcdn.net/v/t1.0-9/s720x720/122456608_2650377645211506_8022048495875881946_o.jpg?_nc_cat=108&amp;ccb=2&amp;_nc_sid=de0e5b&amp;_nc_ohc=X61lxcfTFyAAX9BQjT0&amp;_nc_ht=scontent-iad3-1.xx&amp;tp=7&amp;oh=b4edf95715350961b40580d65021899c&amp;oe=5FC06F66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65912064"/>
                  </a:ext>
                </a:extLst>
              </a:tr>
            </a:tbl>
          </a:graphicData>
        </a:graphic>
      </p:graphicFrame>
      <p:sp>
        <p:nvSpPr>
          <p:cNvPr id="4" name="Text Placeholder 3">
            <a:extLst>
              <a:ext uri="{FF2B5EF4-FFF2-40B4-BE49-F238E27FC236}">
                <a16:creationId xmlns:a16="http://schemas.microsoft.com/office/drawing/2014/main" id="{D1A2D205-FFBE-45E8-9BB1-78E34F1DF479}"/>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17312800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E90C2-E0A4-42B6-8005-270CE65C3304}"/>
              </a:ext>
            </a:extLst>
          </p:cNvPr>
          <p:cNvSpPr>
            <a:spLocks noGrp="1"/>
          </p:cNvSpPr>
          <p:nvPr>
            <p:ph type="title"/>
          </p:nvPr>
        </p:nvSpPr>
        <p:spPr/>
        <p:txBody>
          <a:bodyPr/>
          <a:lstStyle/>
          <a:p>
            <a:r>
              <a:rPr lang="en-US"/>
              <a:t>Facebook Interaction Rate By Post Type | Revistas ES Facebook</a:t>
            </a:r>
          </a:p>
        </p:txBody>
      </p:sp>
      <p:graphicFrame>
        <p:nvGraphicFramePr>
          <p:cNvPr id="6" name="Chart Placeholder 5">
            <a:extLst>
              <a:ext uri="{FF2B5EF4-FFF2-40B4-BE49-F238E27FC236}">
                <a16:creationId xmlns:a16="http://schemas.microsoft.com/office/drawing/2014/main" id="{3A91F7D0-ADF4-4B65-B837-781EF448B6D0}"/>
              </a:ext>
            </a:extLst>
          </p:cNvPr>
          <p:cNvGraphicFramePr>
            <a:graphicFrameLocks noGrp="1"/>
          </p:cNvGraphicFramePr>
          <p:nvPr>
            <p:ph type="chart" sz="quarter" idx="13"/>
            <p:extLst>
              <p:ext uri="{D42A27DB-BD31-4B8C-83A1-F6EECF244321}">
                <p14:modId xmlns:p14="http://schemas.microsoft.com/office/powerpoint/2010/main" val="1545684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DDDE63-072D-45A6-B6F7-AA33E569D208}"/>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7339A0DD-22F3-45B4-ACEB-D4F08E1AA0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0865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CE8E8-8798-4698-89CD-A9C019CB16BC}"/>
              </a:ext>
            </a:extLst>
          </p:cNvPr>
          <p:cNvSpPr>
            <a:spLocks noGrp="1"/>
          </p:cNvSpPr>
          <p:nvPr>
            <p:ph type="title"/>
          </p:nvPr>
        </p:nvSpPr>
        <p:spPr/>
        <p:txBody>
          <a:bodyPr/>
          <a:lstStyle/>
          <a:p>
            <a:r>
              <a:rPr lang="en-US"/>
              <a:t>Facebook Interaction Rate | Revistas ES Facebook</a:t>
            </a:r>
          </a:p>
        </p:txBody>
      </p:sp>
      <p:graphicFrame>
        <p:nvGraphicFramePr>
          <p:cNvPr id="6" name="Chart Placeholder 5">
            <a:extLst>
              <a:ext uri="{FF2B5EF4-FFF2-40B4-BE49-F238E27FC236}">
                <a16:creationId xmlns:a16="http://schemas.microsoft.com/office/drawing/2014/main" id="{6161B11A-FF52-4C69-A726-8913874D2B2E}"/>
              </a:ext>
            </a:extLst>
          </p:cNvPr>
          <p:cNvGraphicFramePr>
            <a:graphicFrameLocks noGrp="1"/>
          </p:cNvGraphicFramePr>
          <p:nvPr>
            <p:ph type="chart" sz="quarter" idx="13"/>
            <p:extLst>
              <p:ext uri="{D42A27DB-BD31-4B8C-83A1-F6EECF244321}">
                <p14:modId xmlns:p14="http://schemas.microsoft.com/office/powerpoint/2010/main" val="756618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9FC198-B05E-4D91-8BAC-F8A8593D8F71}"/>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7D126246-5E58-4995-89B2-A98CF28239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5198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CDAB3-0D44-438D-985D-B2394A5A2B35}"/>
              </a:ext>
            </a:extLst>
          </p:cNvPr>
          <p:cNvSpPr>
            <a:spLocks noGrp="1"/>
          </p:cNvSpPr>
          <p:nvPr>
            <p:ph type="title"/>
          </p:nvPr>
        </p:nvSpPr>
        <p:spPr/>
        <p:txBody>
          <a:bodyPr/>
          <a:lstStyle/>
          <a:p>
            <a:r>
              <a:rPr lang="en-US"/>
              <a:t>Facebook Interaction Rate By Weekday | Revistas ES Facebook</a:t>
            </a:r>
          </a:p>
        </p:txBody>
      </p:sp>
      <p:graphicFrame>
        <p:nvGraphicFramePr>
          <p:cNvPr id="6" name="Chart Placeholder 5">
            <a:extLst>
              <a:ext uri="{FF2B5EF4-FFF2-40B4-BE49-F238E27FC236}">
                <a16:creationId xmlns:a16="http://schemas.microsoft.com/office/drawing/2014/main" id="{2240537E-4108-4C7A-B5C7-2AD107B74BCA}"/>
              </a:ext>
            </a:extLst>
          </p:cNvPr>
          <p:cNvGraphicFramePr>
            <a:graphicFrameLocks noGrp="1"/>
          </p:cNvGraphicFramePr>
          <p:nvPr>
            <p:ph type="chart" sz="quarter" idx="13"/>
            <p:extLst>
              <p:ext uri="{D42A27DB-BD31-4B8C-83A1-F6EECF244321}">
                <p14:modId xmlns:p14="http://schemas.microsoft.com/office/powerpoint/2010/main" val="1083725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6894F3-B5DF-4F36-9A9C-9221392651A2}"/>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F0B07928-3991-4993-AF4C-962ECE444D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2909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966D-AD7C-47A3-B74C-2EE4476E041D}"/>
              </a:ext>
            </a:extLst>
          </p:cNvPr>
          <p:cNvSpPr>
            <a:spLocks noGrp="1"/>
          </p:cNvSpPr>
          <p:nvPr>
            <p:ph type="title"/>
          </p:nvPr>
        </p:nvSpPr>
        <p:spPr/>
        <p:txBody>
          <a:bodyPr/>
          <a:lstStyle/>
          <a:p>
            <a:r>
              <a:rPr lang="en-US"/>
              <a:t>Facebook Interaction Rate By Hour | Revistas ES Facebook</a:t>
            </a:r>
          </a:p>
        </p:txBody>
      </p:sp>
      <p:graphicFrame>
        <p:nvGraphicFramePr>
          <p:cNvPr id="6" name="Chart Placeholder 5">
            <a:extLst>
              <a:ext uri="{FF2B5EF4-FFF2-40B4-BE49-F238E27FC236}">
                <a16:creationId xmlns:a16="http://schemas.microsoft.com/office/drawing/2014/main" id="{32ACA481-3824-4AA0-8D4E-0541DC5962B5}"/>
              </a:ext>
            </a:extLst>
          </p:cNvPr>
          <p:cNvGraphicFramePr>
            <a:graphicFrameLocks noGrp="1"/>
          </p:cNvGraphicFramePr>
          <p:nvPr>
            <p:ph type="chart" sz="quarter" idx="13"/>
            <p:extLst>
              <p:ext uri="{D42A27DB-BD31-4B8C-83A1-F6EECF244321}">
                <p14:modId xmlns:p14="http://schemas.microsoft.com/office/powerpoint/2010/main" val="3997299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0097AA-6BEF-4BBD-8DB7-29DDCA8768F7}"/>
              </a:ext>
            </a:extLst>
          </p:cNvPr>
          <p:cNvSpPr>
            <a:spLocks noGrp="1"/>
          </p:cNvSpPr>
          <p:nvPr>
            <p:ph type="body" sz="quarter" idx="14"/>
          </p:nvPr>
        </p:nvSpPr>
        <p:spPr/>
        <p:txBody>
          <a:bodyPr/>
          <a:lstStyle/>
          <a:p>
            <a:r>
              <a:rPr lang="en-US"/>
              <a:t>10/12/2020 - 11/01/2020</a:t>
            </a:r>
          </a:p>
        </p:txBody>
      </p:sp>
      <p:sp>
        <p:nvSpPr>
          <p:cNvPr id="5" name="Footer Placeholder 4">
            <a:extLst>
              <a:ext uri="{FF2B5EF4-FFF2-40B4-BE49-F238E27FC236}">
                <a16:creationId xmlns:a16="http://schemas.microsoft.com/office/drawing/2014/main" id="{D9B2992D-9C51-4064-A115-AEEBB1DC57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21477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0BD0C-3113-436F-AFD7-CBCD91B97D74}"/>
              </a:ext>
            </a:extLst>
          </p:cNvPr>
          <p:cNvSpPr>
            <a:spLocks noGrp="1"/>
          </p:cNvSpPr>
          <p:nvPr>
            <p:ph type="title"/>
          </p:nvPr>
        </p:nvSpPr>
        <p:spPr/>
        <p:txBody>
          <a:bodyPr/>
          <a:lstStyle/>
          <a:p>
            <a:r>
              <a:rPr lang="en-US"/>
              <a:t>Facebook TABLA DE FB COMPLETA | Revistas ES Facebook - 1 of 7</a:t>
            </a:r>
          </a:p>
        </p:txBody>
      </p:sp>
      <p:graphicFrame>
        <p:nvGraphicFramePr>
          <p:cNvPr id="5" name="Table Placeholder 4">
            <a:extLst>
              <a:ext uri="{FF2B5EF4-FFF2-40B4-BE49-F238E27FC236}">
                <a16:creationId xmlns:a16="http://schemas.microsoft.com/office/drawing/2014/main" id="{3881C598-C0FC-4F94-A005-229D8965E446}"/>
              </a:ext>
            </a:extLst>
          </p:cNvPr>
          <p:cNvGraphicFramePr>
            <a:graphicFrameLocks noGrp="1"/>
          </p:cNvGraphicFramePr>
          <p:nvPr>
            <p:ph type="tbl" sz="quarter" idx="13"/>
            <p:extLst>
              <p:ext uri="{D42A27DB-BD31-4B8C-83A1-F6EECF244321}">
                <p14:modId xmlns:p14="http://schemas.microsoft.com/office/powerpoint/2010/main" val="246991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90612564"/>
                    </a:ext>
                  </a:extLst>
                </a:gridCol>
                <a:gridCol w="411480">
                  <a:extLst>
                    <a:ext uri="{9D8B030D-6E8A-4147-A177-3AD203B41FA5}">
                      <a16:colId xmlns:a16="http://schemas.microsoft.com/office/drawing/2014/main" val="730193501"/>
                    </a:ext>
                  </a:extLst>
                </a:gridCol>
                <a:gridCol w="411480">
                  <a:extLst>
                    <a:ext uri="{9D8B030D-6E8A-4147-A177-3AD203B41FA5}">
                      <a16:colId xmlns:a16="http://schemas.microsoft.com/office/drawing/2014/main" val="742527232"/>
                    </a:ext>
                  </a:extLst>
                </a:gridCol>
                <a:gridCol w="411480">
                  <a:extLst>
                    <a:ext uri="{9D8B030D-6E8A-4147-A177-3AD203B41FA5}">
                      <a16:colId xmlns:a16="http://schemas.microsoft.com/office/drawing/2014/main" val="3465531855"/>
                    </a:ext>
                  </a:extLst>
                </a:gridCol>
                <a:gridCol w="411480">
                  <a:extLst>
                    <a:ext uri="{9D8B030D-6E8A-4147-A177-3AD203B41FA5}">
                      <a16:colId xmlns:a16="http://schemas.microsoft.com/office/drawing/2014/main" val="2012256360"/>
                    </a:ext>
                  </a:extLst>
                </a:gridCol>
                <a:gridCol w="411480">
                  <a:extLst>
                    <a:ext uri="{9D8B030D-6E8A-4147-A177-3AD203B41FA5}">
                      <a16:colId xmlns:a16="http://schemas.microsoft.com/office/drawing/2014/main" val="3345987583"/>
                    </a:ext>
                  </a:extLst>
                </a:gridCol>
                <a:gridCol w="411480">
                  <a:extLst>
                    <a:ext uri="{9D8B030D-6E8A-4147-A177-3AD203B41FA5}">
                      <a16:colId xmlns:a16="http://schemas.microsoft.com/office/drawing/2014/main" val="1724561126"/>
                    </a:ext>
                  </a:extLst>
                </a:gridCol>
                <a:gridCol w="411480">
                  <a:extLst>
                    <a:ext uri="{9D8B030D-6E8A-4147-A177-3AD203B41FA5}">
                      <a16:colId xmlns:a16="http://schemas.microsoft.com/office/drawing/2014/main" val="777209585"/>
                    </a:ext>
                  </a:extLst>
                </a:gridCol>
                <a:gridCol w="411480">
                  <a:extLst>
                    <a:ext uri="{9D8B030D-6E8A-4147-A177-3AD203B41FA5}">
                      <a16:colId xmlns:a16="http://schemas.microsoft.com/office/drawing/2014/main" val="706161348"/>
                    </a:ext>
                  </a:extLst>
                </a:gridCol>
                <a:gridCol w="411480">
                  <a:extLst>
                    <a:ext uri="{9D8B030D-6E8A-4147-A177-3AD203B41FA5}">
                      <a16:colId xmlns:a16="http://schemas.microsoft.com/office/drawing/2014/main" val="172787383"/>
                    </a:ext>
                  </a:extLst>
                </a:gridCol>
                <a:gridCol w="411480">
                  <a:extLst>
                    <a:ext uri="{9D8B030D-6E8A-4147-A177-3AD203B41FA5}">
                      <a16:colId xmlns:a16="http://schemas.microsoft.com/office/drawing/2014/main" val="3965042913"/>
                    </a:ext>
                  </a:extLst>
                </a:gridCol>
                <a:gridCol w="411480">
                  <a:extLst>
                    <a:ext uri="{9D8B030D-6E8A-4147-A177-3AD203B41FA5}">
                      <a16:colId xmlns:a16="http://schemas.microsoft.com/office/drawing/2014/main" val="648457157"/>
                    </a:ext>
                  </a:extLst>
                </a:gridCol>
                <a:gridCol w="411480">
                  <a:extLst>
                    <a:ext uri="{9D8B030D-6E8A-4147-A177-3AD203B41FA5}">
                      <a16:colId xmlns:a16="http://schemas.microsoft.com/office/drawing/2014/main" val="3706656338"/>
                    </a:ext>
                  </a:extLst>
                </a:gridCol>
                <a:gridCol w="411480">
                  <a:extLst>
                    <a:ext uri="{9D8B030D-6E8A-4147-A177-3AD203B41FA5}">
                      <a16:colId xmlns:a16="http://schemas.microsoft.com/office/drawing/2014/main" val="3036606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3521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- 2020-10-14 01:37:01</a:t>
                      </a:r>
                      <a:r>
                        <a:rPr kumimoji="0" lang="es-ES" sz="1000" b="0" i="0" u="none" strike="noStrike" kern="1200" cap="none" spc="0" normalizeH="0" baseline="0" noProof="0">
                          <a:ln>
                            <a:noFill/>
                          </a:ln>
                          <a:solidFill>
                            <a:prstClr val="black"/>
                          </a:solidFill>
                          <a:effectLst/>
                          <a:uLnTx/>
                          <a:uFillTx/>
                          <a:latin typeface="+mn-lt"/>
                          <a:ea typeface="+mn-ea"/>
                          <a:cs typeface="+mn-cs"/>
                        </a:rPr>
                        <a:t>
 El Gobierno ha acordado concederle la Gran Cruz de la Orden del Mérito Deportivo.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9078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- 2020-10-31 13:55:17</a:t>
                      </a:r>
                      <a:r>
                        <a:rPr kumimoji="0" lang="es-ES" sz="1000" b="0" i="0" u="none" strike="noStrike" kern="1200" cap="none" spc="0" normalizeH="0" baseline="0" noProof="0">
                          <a:ln>
                            <a:noFill/>
                          </a:ln>
                          <a:solidFill>
                            <a:prstClr val="black"/>
                          </a:solidFill>
                          <a:effectLst/>
                          <a:uLnTx/>
                          <a:uFillTx/>
                          <a:latin typeface="+mn-lt"/>
                          <a:ea typeface="+mn-ea"/>
                          <a:cs typeface="+mn-cs"/>
                        </a:rPr>
                        <a:t>
 El mítico intérprete de James Bond deja tras él una larga carrera de éxitos cinematográficos.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6491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Vogue España - 2020-10-30 20:20:00</a:t>
                      </a:r>
                      <a:r>
                        <a:rPr kumimoji="0" lang="es-ES" sz="1000" b="0" i="0" u="none" strike="noStrike" kern="1200" cap="none" spc="0" normalizeH="0" baseline="0" noProof="0">
                          <a:ln>
                            <a:noFill/>
                          </a:ln>
                          <a:solidFill>
                            <a:prstClr val="black"/>
                          </a:solidFill>
                          <a:effectLst/>
                          <a:uLnTx/>
                          <a:uFillTx/>
                          <a:latin typeface="+mn-lt"/>
                          <a:ea typeface="+mn-ea"/>
                          <a:cs typeface="+mn-cs"/>
                        </a:rPr>
                        <a:t>
 Plan de viernes: practicar el 'cat-eye' que #SelenaGomez nos enseña en su rutina de belleza.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8708389"/>
                  </a:ext>
                </a:extLst>
              </a:tr>
            </a:tbl>
          </a:graphicData>
        </a:graphic>
      </p:graphicFrame>
      <p:sp>
        <p:nvSpPr>
          <p:cNvPr id="4" name="Text Placeholder 3">
            <a:extLst>
              <a:ext uri="{FF2B5EF4-FFF2-40B4-BE49-F238E27FC236}">
                <a16:creationId xmlns:a16="http://schemas.microsoft.com/office/drawing/2014/main" id="{29B2B803-5A66-44A6-B117-A0E548F30E5A}"/>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1530040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23F47-F05D-4485-9646-204E6511E674}"/>
              </a:ext>
            </a:extLst>
          </p:cNvPr>
          <p:cNvSpPr>
            <a:spLocks noGrp="1"/>
          </p:cNvSpPr>
          <p:nvPr>
            <p:ph type="title"/>
          </p:nvPr>
        </p:nvSpPr>
        <p:spPr/>
        <p:txBody>
          <a:bodyPr/>
          <a:lstStyle/>
          <a:p>
            <a:r>
              <a:rPr lang="en-US"/>
              <a:t>Facebook TABLA DE FB COMPLETA | Revistas ES Facebook - 2 of 7</a:t>
            </a:r>
          </a:p>
        </p:txBody>
      </p:sp>
      <p:graphicFrame>
        <p:nvGraphicFramePr>
          <p:cNvPr id="5" name="Table Placeholder 4">
            <a:extLst>
              <a:ext uri="{FF2B5EF4-FFF2-40B4-BE49-F238E27FC236}">
                <a16:creationId xmlns:a16="http://schemas.microsoft.com/office/drawing/2014/main" id="{7F27A58A-1220-432D-B069-7C8C3096A19C}"/>
              </a:ext>
            </a:extLst>
          </p:cNvPr>
          <p:cNvGraphicFramePr>
            <a:graphicFrameLocks noGrp="1"/>
          </p:cNvGraphicFramePr>
          <p:nvPr>
            <p:ph type="tbl" sz="quarter" idx="13"/>
            <p:extLst>
              <p:ext uri="{D42A27DB-BD31-4B8C-83A1-F6EECF244321}">
                <p14:modId xmlns:p14="http://schemas.microsoft.com/office/powerpoint/2010/main" val="1613602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65981009"/>
                    </a:ext>
                  </a:extLst>
                </a:gridCol>
                <a:gridCol w="411480">
                  <a:extLst>
                    <a:ext uri="{9D8B030D-6E8A-4147-A177-3AD203B41FA5}">
                      <a16:colId xmlns:a16="http://schemas.microsoft.com/office/drawing/2014/main" val="1019148452"/>
                    </a:ext>
                  </a:extLst>
                </a:gridCol>
                <a:gridCol w="411480">
                  <a:extLst>
                    <a:ext uri="{9D8B030D-6E8A-4147-A177-3AD203B41FA5}">
                      <a16:colId xmlns:a16="http://schemas.microsoft.com/office/drawing/2014/main" val="2979350107"/>
                    </a:ext>
                  </a:extLst>
                </a:gridCol>
                <a:gridCol w="411480">
                  <a:extLst>
                    <a:ext uri="{9D8B030D-6E8A-4147-A177-3AD203B41FA5}">
                      <a16:colId xmlns:a16="http://schemas.microsoft.com/office/drawing/2014/main" val="1331057944"/>
                    </a:ext>
                  </a:extLst>
                </a:gridCol>
                <a:gridCol w="411480">
                  <a:extLst>
                    <a:ext uri="{9D8B030D-6E8A-4147-A177-3AD203B41FA5}">
                      <a16:colId xmlns:a16="http://schemas.microsoft.com/office/drawing/2014/main" val="2061687430"/>
                    </a:ext>
                  </a:extLst>
                </a:gridCol>
                <a:gridCol w="411480">
                  <a:extLst>
                    <a:ext uri="{9D8B030D-6E8A-4147-A177-3AD203B41FA5}">
                      <a16:colId xmlns:a16="http://schemas.microsoft.com/office/drawing/2014/main" val="370172813"/>
                    </a:ext>
                  </a:extLst>
                </a:gridCol>
                <a:gridCol w="411480">
                  <a:extLst>
                    <a:ext uri="{9D8B030D-6E8A-4147-A177-3AD203B41FA5}">
                      <a16:colId xmlns:a16="http://schemas.microsoft.com/office/drawing/2014/main" val="1334695969"/>
                    </a:ext>
                  </a:extLst>
                </a:gridCol>
                <a:gridCol w="411480">
                  <a:extLst>
                    <a:ext uri="{9D8B030D-6E8A-4147-A177-3AD203B41FA5}">
                      <a16:colId xmlns:a16="http://schemas.microsoft.com/office/drawing/2014/main" val="2829045569"/>
                    </a:ext>
                  </a:extLst>
                </a:gridCol>
                <a:gridCol w="411480">
                  <a:extLst>
                    <a:ext uri="{9D8B030D-6E8A-4147-A177-3AD203B41FA5}">
                      <a16:colId xmlns:a16="http://schemas.microsoft.com/office/drawing/2014/main" val="1847865518"/>
                    </a:ext>
                  </a:extLst>
                </a:gridCol>
                <a:gridCol w="411480">
                  <a:extLst>
                    <a:ext uri="{9D8B030D-6E8A-4147-A177-3AD203B41FA5}">
                      <a16:colId xmlns:a16="http://schemas.microsoft.com/office/drawing/2014/main" val="2536872539"/>
                    </a:ext>
                  </a:extLst>
                </a:gridCol>
                <a:gridCol w="411480">
                  <a:extLst>
                    <a:ext uri="{9D8B030D-6E8A-4147-A177-3AD203B41FA5}">
                      <a16:colId xmlns:a16="http://schemas.microsoft.com/office/drawing/2014/main" val="3643172206"/>
                    </a:ext>
                  </a:extLst>
                </a:gridCol>
                <a:gridCol w="411480">
                  <a:extLst>
                    <a:ext uri="{9D8B030D-6E8A-4147-A177-3AD203B41FA5}">
                      <a16:colId xmlns:a16="http://schemas.microsoft.com/office/drawing/2014/main" val="4137680320"/>
                    </a:ext>
                  </a:extLst>
                </a:gridCol>
                <a:gridCol w="411480">
                  <a:extLst>
                    <a:ext uri="{9D8B030D-6E8A-4147-A177-3AD203B41FA5}">
                      <a16:colId xmlns:a16="http://schemas.microsoft.com/office/drawing/2014/main" val="482779247"/>
                    </a:ext>
                  </a:extLst>
                </a:gridCol>
                <a:gridCol w="411480">
                  <a:extLst>
                    <a:ext uri="{9D8B030D-6E8A-4147-A177-3AD203B41FA5}">
                      <a16:colId xmlns:a16="http://schemas.microsoft.com/office/drawing/2014/main" val="278589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3107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Vogue España - 2020-10-23 20:20:57</a:t>
                      </a:r>
                      <a:r>
                        <a:rPr kumimoji="0" lang="es-ES" sz="1000" b="0" i="0" u="none" strike="noStrike" kern="1200" cap="none" spc="0" normalizeH="0" baseline="0" noProof="0">
                          <a:ln>
                            <a:noFill/>
                          </a:ln>
                          <a:solidFill>
                            <a:prstClr val="black"/>
                          </a:solidFill>
                          <a:effectLst/>
                          <a:uLnTx/>
                          <a:uFillTx/>
                          <a:latin typeface="+mn-lt"/>
                          <a:ea typeface="+mn-ea"/>
                          <a:cs typeface="+mn-cs"/>
                        </a:rPr>
                        <a:t>
 Así solía ser el ritual pre alfombra roja de Emilia Clarke (y sí, hoy es su 34 cumpleaños)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8262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 Dona - 2020-10-22 10:00:01</a:t>
                      </a:r>
                      <a:r>
                        <a:rPr kumimoji="0" lang="es-ES" sz="1000" b="0" i="0" u="none" strike="noStrike" kern="1200" cap="none" spc="0" normalizeH="0" baseline="0" noProof="0">
                          <a:ln>
                            <a:noFill/>
                          </a:ln>
                          <a:solidFill>
                            <a:prstClr val="black"/>
                          </a:solidFill>
                          <a:effectLst/>
                          <a:uLnTx/>
                          <a:uFillTx/>
                          <a:latin typeface="+mn-lt"/>
                          <a:ea typeface="+mn-ea"/>
                          <a:cs typeface="+mn-cs"/>
                        </a:rPr>
                        <a:t>
 Los secretos de belleza de la Reina.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2825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 Moda - 2020-10-20 09:30:39</a:t>
                      </a:r>
                      <a:r>
                        <a:rPr kumimoji="0" lang="es-ES" sz="1000" b="0" i="0" u="none" strike="noStrike" kern="1200" cap="none" spc="0" normalizeH="0" baseline="0" noProof="0">
                          <a:ln>
                            <a:noFill/>
                          </a:ln>
                          <a:solidFill>
                            <a:prstClr val="black"/>
                          </a:solidFill>
                          <a:effectLst/>
                          <a:uLnTx/>
                          <a:uFillTx/>
                          <a:latin typeface="+mn-lt"/>
                          <a:ea typeface="+mn-ea"/>
                          <a:cs typeface="+mn-cs"/>
                        </a:rPr>
                        <a:t>
 Después de que Lily Collins desvelara que su personaje en la serie de Netflix tiene solo 22 años, los fans de la serie han cuestionado la imposible lista de hitos profesionales y personales alcanzados por la ejecutiva de marketing.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785557"/>
                  </a:ext>
                </a:extLst>
              </a:tr>
            </a:tbl>
          </a:graphicData>
        </a:graphic>
      </p:graphicFrame>
      <p:sp>
        <p:nvSpPr>
          <p:cNvPr id="4" name="Text Placeholder 3">
            <a:extLst>
              <a:ext uri="{FF2B5EF4-FFF2-40B4-BE49-F238E27FC236}">
                <a16:creationId xmlns:a16="http://schemas.microsoft.com/office/drawing/2014/main" id="{32D87A11-556B-4178-BDC5-0C326E6C2119}"/>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417471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CF1BB-764E-4A14-9E65-A48588298D26}"/>
              </a:ext>
            </a:extLst>
          </p:cNvPr>
          <p:cNvSpPr>
            <a:spLocks noGrp="1"/>
          </p:cNvSpPr>
          <p:nvPr>
            <p:ph type="title"/>
          </p:nvPr>
        </p:nvSpPr>
        <p:spPr/>
        <p:txBody>
          <a:bodyPr/>
          <a:lstStyle/>
          <a:p>
            <a:r>
              <a:rPr lang="en-US"/>
              <a:t>Facebook TABLA DE FB COMPLETA | Revistas ES Facebook - 3 of 7</a:t>
            </a:r>
          </a:p>
        </p:txBody>
      </p:sp>
      <p:graphicFrame>
        <p:nvGraphicFramePr>
          <p:cNvPr id="5" name="Table Placeholder 4">
            <a:extLst>
              <a:ext uri="{FF2B5EF4-FFF2-40B4-BE49-F238E27FC236}">
                <a16:creationId xmlns:a16="http://schemas.microsoft.com/office/drawing/2014/main" id="{EDEEA795-B994-4C69-8615-E03561211057}"/>
              </a:ext>
            </a:extLst>
          </p:cNvPr>
          <p:cNvGraphicFramePr>
            <a:graphicFrameLocks noGrp="1"/>
          </p:cNvGraphicFramePr>
          <p:nvPr>
            <p:ph type="tbl" sz="quarter" idx="13"/>
            <p:extLst>
              <p:ext uri="{D42A27DB-BD31-4B8C-83A1-F6EECF244321}">
                <p14:modId xmlns:p14="http://schemas.microsoft.com/office/powerpoint/2010/main" val="2338182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60944616"/>
                    </a:ext>
                  </a:extLst>
                </a:gridCol>
                <a:gridCol w="411480">
                  <a:extLst>
                    <a:ext uri="{9D8B030D-6E8A-4147-A177-3AD203B41FA5}">
                      <a16:colId xmlns:a16="http://schemas.microsoft.com/office/drawing/2014/main" val="2265677105"/>
                    </a:ext>
                  </a:extLst>
                </a:gridCol>
                <a:gridCol w="411480">
                  <a:extLst>
                    <a:ext uri="{9D8B030D-6E8A-4147-A177-3AD203B41FA5}">
                      <a16:colId xmlns:a16="http://schemas.microsoft.com/office/drawing/2014/main" val="4258015116"/>
                    </a:ext>
                  </a:extLst>
                </a:gridCol>
                <a:gridCol w="411480">
                  <a:extLst>
                    <a:ext uri="{9D8B030D-6E8A-4147-A177-3AD203B41FA5}">
                      <a16:colId xmlns:a16="http://schemas.microsoft.com/office/drawing/2014/main" val="2230837958"/>
                    </a:ext>
                  </a:extLst>
                </a:gridCol>
                <a:gridCol w="411480">
                  <a:extLst>
                    <a:ext uri="{9D8B030D-6E8A-4147-A177-3AD203B41FA5}">
                      <a16:colId xmlns:a16="http://schemas.microsoft.com/office/drawing/2014/main" val="1413093747"/>
                    </a:ext>
                  </a:extLst>
                </a:gridCol>
                <a:gridCol w="411480">
                  <a:extLst>
                    <a:ext uri="{9D8B030D-6E8A-4147-A177-3AD203B41FA5}">
                      <a16:colId xmlns:a16="http://schemas.microsoft.com/office/drawing/2014/main" val="3604661082"/>
                    </a:ext>
                  </a:extLst>
                </a:gridCol>
                <a:gridCol w="411480">
                  <a:extLst>
                    <a:ext uri="{9D8B030D-6E8A-4147-A177-3AD203B41FA5}">
                      <a16:colId xmlns:a16="http://schemas.microsoft.com/office/drawing/2014/main" val="2153722348"/>
                    </a:ext>
                  </a:extLst>
                </a:gridCol>
                <a:gridCol w="411480">
                  <a:extLst>
                    <a:ext uri="{9D8B030D-6E8A-4147-A177-3AD203B41FA5}">
                      <a16:colId xmlns:a16="http://schemas.microsoft.com/office/drawing/2014/main" val="1514488882"/>
                    </a:ext>
                  </a:extLst>
                </a:gridCol>
                <a:gridCol w="411480">
                  <a:extLst>
                    <a:ext uri="{9D8B030D-6E8A-4147-A177-3AD203B41FA5}">
                      <a16:colId xmlns:a16="http://schemas.microsoft.com/office/drawing/2014/main" val="2512652312"/>
                    </a:ext>
                  </a:extLst>
                </a:gridCol>
                <a:gridCol w="411480">
                  <a:extLst>
                    <a:ext uri="{9D8B030D-6E8A-4147-A177-3AD203B41FA5}">
                      <a16:colId xmlns:a16="http://schemas.microsoft.com/office/drawing/2014/main" val="2103566494"/>
                    </a:ext>
                  </a:extLst>
                </a:gridCol>
                <a:gridCol w="411480">
                  <a:extLst>
                    <a:ext uri="{9D8B030D-6E8A-4147-A177-3AD203B41FA5}">
                      <a16:colId xmlns:a16="http://schemas.microsoft.com/office/drawing/2014/main" val="3827581724"/>
                    </a:ext>
                  </a:extLst>
                </a:gridCol>
                <a:gridCol w="411480">
                  <a:extLst>
                    <a:ext uri="{9D8B030D-6E8A-4147-A177-3AD203B41FA5}">
                      <a16:colId xmlns:a16="http://schemas.microsoft.com/office/drawing/2014/main" val="1143716097"/>
                    </a:ext>
                  </a:extLst>
                </a:gridCol>
                <a:gridCol w="411480">
                  <a:extLst>
                    <a:ext uri="{9D8B030D-6E8A-4147-A177-3AD203B41FA5}">
                      <a16:colId xmlns:a16="http://schemas.microsoft.com/office/drawing/2014/main" val="604587011"/>
                    </a:ext>
                  </a:extLst>
                </a:gridCol>
                <a:gridCol w="411480">
                  <a:extLst>
                    <a:ext uri="{9D8B030D-6E8A-4147-A177-3AD203B41FA5}">
                      <a16:colId xmlns:a16="http://schemas.microsoft.com/office/drawing/2014/main" val="1979223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9766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 Dona - 2020-10-29 18:00:02</a:t>
                      </a:r>
                      <a:r>
                        <a:rPr kumimoji="0" lang="es-ES" sz="1000" b="0" i="0" u="none" strike="noStrike" kern="1200" cap="none" spc="0" normalizeH="0" baseline="0" noProof="0">
                          <a:ln>
                            <a:noFill/>
                          </a:ln>
                          <a:solidFill>
                            <a:prstClr val="black"/>
                          </a:solidFill>
                          <a:effectLst/>
                          <a:uLnTx/>
                          <a:uFillTx/>
                          <a:latin typeface="+mn-lt"/>
                          <a:ea typeface="+mn-ea"/>
                          <a:cs typeface="+mn-cs"/>
                        </a:rPr>
                        <a:t>
 Trucos de experta: Así puedes conseguir un pelo rizado perfecto sin recurrir al secador.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299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 Dona - 2020-10-25 12:00:01</a:t>
                      </a:r>
                      <a:r>
                        <a:rPr kumimoji="0" lang="es-ES" sz="1000" b="0" i="0" u="none" strike="noStrike" kern="1200" cap="none" spc="0" normalizeH="0" baseline="0" noProof="0">
                          <a:ln>
                            <a:noFill/>
                          </a:ln>
                          <a:solidFill>
                            <a:prstClr val="black"/>
                          </a:solidFill>
                          <a:effectLst/>
                          <a:uLnTx/>
                          <a:uFillTx/>
                          <a:latin typeface="+mn-lt"/>
                          <a:ea typeface="+mn-ea"/>
                          <a:cs typeface="+mn-cs"/>
                        </a:rPr>
                        <a:t>
 Estos cortes de pelo, además rejuvenecen, a cualquier edad.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846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 Dona - 2020-10-24 17:00:02</a:t>
                      </a:r>
                      <a:r>
                        <a:rPr kumimoji="0" lang="es-ES" sz="1000" b="0" i="0" u="none" strike="noStrike" kern="1200" cap="none" spc="0" normalizeH="0" baseline="0" noProof="0">
                          <a:ln>
                            <a:noFill/>
                          </a:ln>
                          <a:solidFill>
                            <a:prstClr val="black"/>
                          </a:solidFill>
                          <a:effectLst/>
                          <a:uLnTx/>
                          <a:uFillTx/>
                          <a:latin typeface="+mn-lt"/>
                          <a:ea typeface="+mn-ea"/>
                          <a:cs typeface="+mn-cs"/>
                        </a:rPr>
                        <a:t>
 Si pasas del 'clásico' aquí tienes una alternativa. #Seriesdetelevisión que te harán desconectar y podrás ver en solo un fin de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3459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Vogue España - 2020-10-22 20:20:02</a:t>
                      </a:r>
                      <a:r>
                        <a:rPr kumimoji="0" lang="es-ES" sz="1000" b="0" i="0" u="none" strike="noStrike" kern="1200" cap="none" spc="0" normalizeH="0" baseline="0" noProof="0">
                          <a:ln>
                            <a:noFill/>
                          </a:ln>
                          <a:solidFill>
                            <a:prstClr val="black"/>
                          </a:solidFill>
                          <a:effectLst/>
                          <a:uLnTx/>
                          <a:uFillTx/>
                          <a:latin typeface="+mn-lt"/>
                          <a:ea typeface="+mn-ea"/>
                          <a:cs typeface="+mn-cs"/>
                        </a:rPr>
                        <a:t>
 ¿A ti también te obsesionaba el traje de cuadros amarillo de Cher Horowitz en 'Clueless'? Esta es su historia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8059795"/>
                  </a:ext>
                </a:extLst>
              </a:tr>
            </a:tbl>
          </a:graphicData>
        </a:graphic>
      </p:graphicFrame>
      <p:sp>
        <p:nvSpPr>
          <p:cNvPr id="4" name="Text Placeholder 3">
            <a:extLst>
              <a:ext uri="{FF2B5EF4-FFF2-40B4-BE49-F238E27FC236}">
                <a16:creationId xmlns:a16="http://schemas.microsoft.com/office/drawing/2014/main" id="{16791DC5-8594-41DC-8F25-9CDEE31353C0}"/>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2514351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EB964-0B3E-416A-9830-DAD222E41DD5}"/>
              </a:ext>
            </a:extLst>
          </p:cNvPr>
          <p:cNvSpPr>
            <a:spLocks noGrp="1"/>
          </p:cNvSpPr>
          <p:nvPr>
            <p:ph type="title"/>
          </p:nvPr>
        </p:nvSpPr>
        <p:spPr/>
        <p:txBody>
          <a:bodyPr/>
          <a:lstStyle/>
          <a:p>
            <a:r>
              <a:rPr lang="en-US"/>
              <a:t>Facebook TABLA DE FB COMPLETA | Revistas ES Facebook - 4 of 7</a:t>
            </a:r>
          </a:p>
        </p:txBody>
      </p:sp>
      <p:graphicFrame>
        <p:nvGraphicFramePr>
          <p:cNvPr id="5" name="Table Placeholder 4">
            <a:extLst>
              <a:ext uri="{FF2B5EF4-FFF2-40B4-BE49-F238E27FC236}">
                <a16:creationId xmlns:a16="http://schemas.microsoft.com/office/drawing/2014/main" id="{4C9AFB54-1BB2-429D-9B7E-A35EA01ED57B}"/>
              </a:ext>
            </a:extLst>
          </p:cNvPr>
          <p:cNvGraphicFramePr>
            <a:graphicFrameLocks noGrp="1"/>
          </p:cNvGraphicFramePr>
          <p:nvPr>
            <p:ph type="tbl" sz="quarter" idx="13"/>
            <p:extLst>
              <p:ext uri="{D42A27DB-BD31-4B8C-83A1-F6EECF244321}">
                <p14:modId xmlns:p14="http://schemas.microsoft.com/office/powerpoint/2010/main" val="3015230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54400022"/>
                    </a:ext>
                  </a:extLst>
                </a:gridCol>
                <a:gridCol w="411480">
                  <a:extLst>
                    <a:ext uri="{9D8B030D-6E8A-4147-A177-3AD203B41FA5}">
                      <a16:colId xmlns:a16="http://schemas.microsoft.com/office/drawing/2014/main" val="2161815528"/>
                    </a:ext>
                  </a:extLst>
                </a:gridCol>
                <a:gridCol w="411480">
                  <a:extLst>
                    <a:ext uri="{9D8B030D-6E8A-4147-A177-3AD203B41FA5}">
                      <a16:colId xmlns:a16="http://schemas.microsoft.com/office/drawing/2014/main" val="1301458802"/>
                    </a:ext>
                  </a:extLst>
                </a:gridCol>
                <a:gridCol w="411480">
                  <a:extLst>
                    <a:ext uri="{9D8B030D-6E8A-4147-A177-3AD203B41FA5}">
                      <a16:colId xmlns:a16="http://schemas.microsoft.com/office/drawing/2014/main" val="4081571697"/>
                    </a:ext>
                  </a:extLst>
                </a:gridCol>
                <a:gridCol w="411480">
                  <a:extLst>
                    <a:ext uri="{9D8B030D-6E8A-4147-A177-3AD203B41FA5}">
                      <a16:colId xmlns:a16="http://schemas.microsoft.com/office/drawing/2014/main" val="1733676555"/>
                    </a:ext>
                  </a:extLst>
                </a:gridCol>
                <a:gridCol w="411480">
                  <a:extLst>
                    <a:ext uri="{9D8B030D-6E8A-4147-A177-3AD203B41FA5}">
                      <a16:colId xmlns:a16="http://schemas.microsoft.com/office/drawing/2014/main" val="186531934"/>
                    </a:ext>
                  </a:extLst>
                </a:gridCol>
                <a:gridCol w="411480">
                  <a:extLst>
                    <a:ext uri="{9D8B030D-6E8A-4147-A177-3AD203B41FA5}">
                      <a16:colId xmlns:a16="http://schemas.microsoft.com/office/drawing/2014/main" val="3599068343"/>
                    </a:ext>
                  </a:extLst>
                </a:gridCol>
                <a:gridCol w="411480">
                  <a:extLst>
                    <a:ext uri="{9D8B030D-6E8A-4147-A177-3AD203B41FA5}">
                      <a16:colId xmlns:a16="http://schemas.microsoft.com/office/drawing/2014/main" val="2906671768"/>
                    </a:ext>
                  </a:extLst>
                </a:gridCol>
                <a:gridCol w="411480">
                  <a:extLst>
                    <a:ext uri="{9D8B030D-6E8A-4147-A177-3AD203B41FA5}">
                      <a16:colId xmlns:a16="http://schemas.microsoft.com/office/drawing/2014/main" val="2120704403"/>
                    </a:ext>
                  </a:extLst>
                </a:gridCol>
                <a:gridCol w="411480">
                  <a:extLst>
                    <a:ext uri="{9D8B030D-6E8A-4147-A177-3AD203B41FA5}">
                      <a16:colId xmlns:a16="http://schemas.microsoft.com/office/drawing/2014/main" val="370084061"/>
                    </a:ext>
                  </a:extLst>
                </a:gridCol>
                <a:gridCol w="411480">
                  <a:extLst>
                    <a:ext uri="{9D8B030D-6E8A-4147-A177-3AD203B41FA5}">
                      <a16:colId xmlns:a16="http://schemas.microsoft.com/office/drawing/2014/main" val="1685608122"/>
                    </a:ext>
                  </a:extLst>
                </a:gridCol>
                <a:gridCol w="411480">
                  <a:extLst>
                    <a:ext uri="{9D8B030D-6E8A-4147-A177-3AD203B41FA5}">
                      <a16:colId xmlns:a16="http://schemas.microsoft.com/office/drawing/2014/main" val="745399339"/>
                    </a:ext>
                  </a:extLst>
                </a:gridCol>
                <a:gridCol w="411480">
                  <a:extLst>
                    <a:ext uri="{9D8B030D-6E8A-4147-A177-3AD203B41FA5}">
                      <a16:colId xmlns:a16="http://schemas.microsoft.com/office/drawing/2014/main" val="1253541467"/>
                    </a:ext>
                  </a:extLst>
                </a:gridCol>
                <a:gridCol w="411480">
                  <a:extLst>
                    <a:ext uri="{9D8B030D-6E8A-4147-A177-3AD203B41FA5}">
                      <a16:colId xmlns:a16="http://schemas.microsoft.com/office/drawing/2014/main" val="2098201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7347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- 2020-10-30 12:08:31</a:t>
                      </a:r>
                      <a:r>
                        <a:rPr kumimoji="0" lang="es-ES" sz="1000" b="0" i="0" u="none" strike="noStrike" kern="1200" cap="none" spc="0" normalizeH="0" baseline="0" noProof="0">
                          <a:ln>
                            <a:noFill/>
                          </a:ln>
                          <a:solidFill>
                            <a:prstClr val="black"/>
                          </a:solidFill>
                          <a:effectLst/>
                          <a:uLnTx/>
                          <a:uFillTx/>
                          <a:latin typeface="+mn-lt"/>
                          <a:ea typeface="+mn-ea"/>
                          <a:cs typeface="+mn-cs"/>
                        </a:rPr>
                        <a:t>
 El actor, que fue diagnosticado con linfoma de Hodgkin el pasado mes de marzo, muestra los escáneres de su revisión de los tres meses.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5625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- 2020-10-12 14:10:51</a:t>
                      </a:r>
                      <a:r>
                        <a:rPr kumimoji="0" lang="es-ES" sz="1000" b="0" i="0" u="none" strike="noStrike" kern="1200" cap="none" spc="0" normalizeH="0" baseline="0" noProof="0">
                          <a:ln>
                            <a:noFill/>
                          </a:ln>
                          <a:solidFill>
                            <a:prstClr val="black"/>
                          </a:solidFill>
                          <a:effectLst/>
                          <a:uLnTx/>
                          <a:uFillTx/>
                          <a:latin typeface="+mn-lt"/>
                          <a:ea typeface="+mn-ea"/>
                          <a:cs typeface="+mn-cs"/>
                        </a:rPr>
                        <a:t>
 Cada vez presentan más diferencias en su estilo y una mayor soltura y madurez en los actos públicos.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8138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- 2020-10-16 19:59:36</a:t>
                      </a:r>
                      <a:r>
                        <a:rPr kumimoji="0" lang="es-ES" sz="1000" b="0" i="0" u="none" strike="noStrike" kern="1200" cap="none" spc="0" normalizeH="0" baseline="0" noProof="0">
                          <a:ln>
                            <a:noFill/>
                          </a:ln>
                          <a:solidFill>
                            <a:prstClr val="black"/>
                          </a:solidFill>
                          <a:effectLst/>
                          <a:uLnTx/>
                          <a:uFillTx/>
                          <a:latin typeface="+mn-lt"/>
                          <a:ea typeface="+mn-ea"/>
                          <a:cs typeface="+mn-cs"/>
                        </a:rPr>
                        <a:t>
 La Princesa su imagen menos infantil con un diseño cuajado de bordados brillantes y una falda beis en largo 'midi'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9376852"/>
                  </a:ext>
                </a:extLst>
              </a:tr>
            </a:tbl>
          </a:graphicData>
        </a:graphic>
      </p:graphicFrame>
      <p:sp>
        <p:nvSpPr>
          <p:cNvPr id="4" name="Text Placeholder 3">
            <a:extLst>
              <a:ext uri="{FF2B5EF4-FFF2-40B4-BE49-F238E27FC236}">
                <a16:creationId xmlns:a16="http://schemas.microsoft.com/office/drawing/2014/main" id="{A605863D-DD5D-4794-8AE4-CC44A70E3B45}"/>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1750372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7E48C-D674-4C1C-823A-0D78AC9D14EF}"/>
              </a:ext>
            </a:extLst>
          </p:cNvPr>
          <p:cNvSpPr>
            <a:spLocks noGrp="1"/>
          </p:cNvSpPr>
          <p:nvPr>
            <p:ph type="title"/>
          </p:nvPr>
        </p:nvSpPr>
        <p:spPr/>
        <p:txBody>
          <a:bodyPr/>
          <a:lstStyle/>
          <a:p>
            <a:r>
              <a:rPr lang="en-US"/>
              <a:t>Facebook TABLA DE FB COMPLETA | Revistas ES Facebook - 5 of 7</a:t>
            </a:r>
          </a:p>
        </p:txBody>
      </p:sp>
      <p:graphicFrame>
        <p:nvGraphicFramePr>
          <p:cNvPr id="5" name="Table Placeholder 4">
            <a:extLst>
              <a:ext uri="{FF2B5EF4-FFF2-40B4-BE49-F238E27FC236}">
                <a16:creationId xmlns:a16="http://schemas.microsoft.com/office/drawing/2014/main" id="{EC5D9243-F54C-4263-97E0-24ADF2B5AB28}"/>
              </a:ext>
            </a:extLst>
          </p:cNvPr>
          <p:cNvGraphicFramePr>
            <a:graphicFrameLocks noGrp="1"/>
          </p:cNvGraphicFramePr>
          <p:nvPr>
            <p:ph type="tbl" sz="quarter" idx="13"/>
            <p:extLst>
              <p:ext uri="{D42A27DB-BD31-4B8C-83A1-F6EECF244321}">
                <p14:modId xmlns:p14="http://schemas.microsoft.com/office/powerpoint/2010/main" val="2962680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10401250"/>
                    </a:ext>
                  </a:extLst>
                </a:gridCol>
                <a:gridCol w="411480">
                  <a:extLst>
                    <a:ext uri="{9D8B030D-6E8A-4147-A177-3AD203B41FA5}">
                      <a16:colId xmlns:a16="http://schemas.microsoft.com/office/drawing/2014/main" val="118633089"/>
                    </a:ext>
                  </a:extLst>
                </a:gridCol>
                <a:gridCol w="411480">
                  <a:extLst>
                    <a:ext uri="{9D8B030D-6E8A-4147-A177-3AD203B41FA5}">
                      <a16:colId xmlns:a16="http://schemas.microsoft.com/office/drawing/2014/main" val="420301859"/>
                    </a:ext>
                  </a:extLst>
                </a:gridCol>
                <a:gridCol w="411480">
                  <a:extLst>
                    <a:ext uri="{9D8B030D-6E8A-4147-A177-3AD203B41FA5}">
                      <a16:colId xmlns:a16="http://schemas.microsoft.com/office/drawing/2014/main" val="4230791967"/>
                    </a:ext>
                  </a:extLst>
                </a:gridCol>
                <a:gridCol w="411480">
                  <a:extLst>
                    <a:ext uri="{9D8B030D-6E8A-4147-A177-3AD203B41FA5}">
                      <a16:colId xmlns:a16="http://schemas.microsoft.com/office/drawing/2014/main" val="3422354916"/>
                    </a:ext>
                  </a:extLst>
                </a:gridCol>
                <a:gridCol w="411480">
                  <a:extLst>
                    <a:ext uri="{9D8B030D-6E8A-4147-A177-3AD203B41FA5}">
                      <a16:colId xmlns:a16="http://schemas.microsoft.com/office/drawing/2014/main" val="1590640860"/>
                    </a:ext>
                  </a:extLst>
                </a:gridCol>
                <a:gridCol w="411480">
                  <a:extLst>
                    <a:ext uri="{9D8B030D-6E8A-4147-A177-3AD203B41FA5}">
                      <a16:colId xmlns:a16="http://schemas.microsoft.com/office/drawing/2014/main" val="1022144839"/>
                    </a:ext>
                  </a:extLst>
                </a:gridCol>
                <a:gridCol w="411480">
                  <a:extLst>
                    <a:ext uri="{9D8B030D-6E8A-4147-A177-3AD203B41FA5}">
                      <a16:colId xmlns:a16="http://schemas.microsoft.com/office/drawing/2014/main" val="3730470463"/>
                    </a:ext>
                  </a:extLst>
                </a:gridCol>
                <a:gridCol w="411480">
                  <a:extLst>
                    <a:ext uri="{9D8B030D-6E8A-4147-A177-3AD203B41FA5}">
                      <a16:colId xmlns:a16="http://schemas.microsoft.com/office/drawing/2014/main" val="3691696029"/>
                    </a:ext>
                  </a:extLst>
                </a:gridCol>
                <a:gridCol w="411480">
                  <a:extLst>
                    <a:ext uri="{9D8B030D-6E8A-4147-A177-3AD203B41FA5}">
                      <a16:colId xmlns:a16="http://schemas.microsoft.com/office/drawing/2014/main" val="2913452332"/>
                    </a:ext>
                  </a:extLst>
                </a:gridCol>
                <a:gridCol w="411480">
                  <a:extLst>
                    <a:ext uri="{9D8B030D-6E8A-4147-A177-3AD203B41FA5}">
                      <a16:colId xmlns:a16="http://schemas.microsoft.com/office/drawing/2014/main" val="3027265391"/>
                    </a:ext>
                  </a:extLst>
                </a:gridCol>
                <a:gridCol w="411480">
                  <a:extLst>
                    <a:ext uri="{9D8B030D-6E8A-4147-A177-3AD203B41FA5}">
                      <a16:colId xmlns:a16="http://schemas.microsoft.com/office/drawing/2014/main" val="1008651787"/>
                    </a:ext>
                  </a:extLst>
                </a:gridCol>
                <a:gridCol w="411480">
                  <a:extLst>
                    <a:ext uri="{9D8B030D-6E8A-4147-A177-3AD203B41FA5}">
                      <a16:colId xmlns:a16="http://schemas.microsoft.com/office/drawing/2014/main" val="2466440932"/>
                    </a:ext>
                  </a:extLst>
                </a:gridCol>
                <a:gridCol w="411480">
                  <a:extLst>
                    <a:ext uri="{9D8B030D-6E8A-4147-A177-3AD203B41FA5}">
                      <a16:colId xmlns:a16="http://schemas.microsoft.com/office/drawing/2014/main" val="2193137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5880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- 2020-10-21 12:12:54</a:t>
                      </a:r>
                      <a:r>
                        <a:rPr kumimoji="0" lang="es-ES" sz="1000" b="0" i="0" u="none" strike="noStrike" kern="1200" cap="none" spc="0" normalizeH="0" baseline="0" noProof="0">
                          <a:ln>
                            <a:noFill/>
                          </a:ln>
                          <a:solidFill>
                            <a:prstClr val="black"/>
                          </a:solidFill>
                          <a:effectLst/>
                          <a:uLnTx/>
                          <a:uFillTx/>
                          <a:latin typeface="+mn-lt"/>
                          <a:ea typeface="+mn-ea"/>
                          <a:cs typeface="+mn-cs"/>
                        </a:rPr>
                        <a:t>
 Tenemos la prueba de que el 'efecto Leonor' es ya un fenómeno en el mundo de la moda.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1684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- 2020-10-26 08:07:25</a:t>
                      </a:r>
                      <a:r>
                        <a:rPr kumimoji="0" lang="es-ES" sz="1000" b="0" i="0" u="none" strike="noStrike" kern="1200" cap="none" spc="0" normalizeH="0" baseline="0" noProof="0">
                          <a:ln>
                            <a:noFill/>
                          </a:ln>
                          <a:solidFill>
                            <a:prstClr val="black"/>
                          </a:solidFill>
                          <a:effectLst/>
                          <a:uLnTx/>
                          <a:uFillTx/>
                          <a:latin typeface="+mn-lt"/>
                          <a:ea typeface="+mn-ea"/>
                          <a:cs typeface="+mn-cs"/>
                        </a:rPr>
                        <a:t>
 El matrimonio ha dado la bienvenida a su bebé, que viene a completar la felicidad de la familia. ¡Enhorabuena!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2086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- 2020-10-25 17:37:03</a:t>
                      </a:r>
                      <a:r>
                        <a:rPr kumimoji="0" lang="es-ES" sz="1000" b="0" i="0" u="none" strike="noStrike" kern="1200" cap="none" spc="0" normalizeH="0" baseline="0" noProof="0">
                          <a:ln>
                            <a:noFill/>
                          </a:ln>
                          <a:solidFill>
                            <a:prstClr val="black"/>
                          </a:solidFill>
                          <a:effectLst/>
                          <a:uLnTx/>
                          <a:uFillTx/>
                          <a:latin typeface="+mn-lt"/>
                          <a:ea typeface="+mn-ea"/>
                          <a:cs typeface="+mn-cs"/>
                        </a:rPr>
                        <a:t>
 Sin duda, una de las mascotas más queridas por los amantes de los animales, ya que tiene un carácter muy sociable, es de pequeño tamaño y puede vivir muchos 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6844198"/>
                  </a:ext>
                </a:extLst>
              </a:tr>
            </a:tbl>
          </a:graphicData>
        </a:graphic>
      </p:graphicFrame>
      <p:sp>
        <p:nvSpPr>
          <p:cNvPr id="4" name="Text Placeholder 3">
            <a:extLst>
              <a:ext uri="{FF2B5EF4-FFF2-40B4-BE49-F238E27FC236}">
                <a16:creationId xmlns:a16="http://schemas.microsoft.com/office/drawing/2014/main" id="{946C33F8-E1B4-4CFA-9D4D-8D1F288E10DE}"/>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3136112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3F82E-5EC5-4603-AA55-E19C9175B030}"/>
              </a:ext>
            </a:extLst>
          </p:cNvPr>
          <p:cNvSpPr>
            <a:spLocks noGrp="1"/>
          </p:cNvSpPr>
          <p:nvPr>
            <p:ph type="title"/>
          </p:nvPr>
        </p:nvSpPr>
        <p:spPr/>
        <p:txBody>
          <a:bodyPr/>
          <a:lstStyle/>
          <a:p>
            <a:r>
              <a:rPr lang="en-US"/>
              <a:t>Facebook TABLA DE FB COMPLETA | Revistas ES Facebook - 6 of 7</a:t>
            </a:r>
          </a:p>
        </p:txBody>
      </p:sp>
      <p:graphicFrame>
        <p:nvGraphicFramePr>
          <p:cNvPr id="5" name="Table Placeholder 4">
            <a:extLst>
              <a:ext uri="{FF2B5EF4-FFF2-40B4-BE49-F238E27FC236}">
                <a16:creationId xmlns:a16="http://schemas.microsoft.com/office/drawing/2014/main" id="{2FD97456-ECE4-457E-99B6-3FF7869739B5}"/>
              </a:ext>
            </a:extLst>
          </p:cNvPr>
          <p:cNvGraphicFramePr>
            <a:graphicFrameLocks noGrp="1"/>
          </p:cNvGraphicFramePr>
          <p:nvPr>
            <p:ph type="tbl" sz="quarter" idx="13"/>
            <p:extLst>
              <p:ext uri="{D42A27DB-BD31-4B8C-83A1-F6EECF244321}">
                <p14:modId xmlns:p14="http://schemas.microsoft.com/office/powerpoint/2010/main" val="2078051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08110845"/>
                    </a:ext>
                  </a:extLst>
                </a:gridCol>
                <a:gridCol w="411480">
                  <a:extLst>
                    <a:ext uri="{9D8B030D-6E8A-4147-A177-3AD203B41FA5}">
                      <a16:colId xmlns:a16="http://schemas.microsoft.com/office/drawing/2014/main" val="242443697"/>
                    </a:ext>
                  </a:extLst>
                </a:gridCol>
                <a:gridCol w="411480">
                  <a:extLst>
                    <a:ext uri="{9D8B030D-6E8A-4147-A177-3AD203B41FA5}">
                      <a16:colId xmlns:a16="http://schemas.microsoft.com/office/drawing/2014/main" val="709299455"/>
                    </a:ext>
                  </a:extLst>
                </a:gridCol>
                <a:gridCol w="411480">
                  <a:extLst>
                    <a:ext uri="{9D8B030D-6E8A-4147-A177-3AD203B41FA5}">
                      <a16:colId xmlns:a16="http://schemas.microsoft.com/office/drawing/2014/main" val="3029212523"/>
                    </a:ext>
                  </a:extLst>
                </a:gridCol>
                <a:gridCol w="411480">
                  <a:extLst>
                    <a:ext uri="{9D8B030D-6E8A-4147-A177-3AD203B41FA5}">
                      <a16:colId xmlns:a16="http://schemas.microsoft.com/office/drawing/2014/main" val="1229870047"/>
                    </a:ext>
                  </a:extLst>
                </a:gridCol>
                <a:gridCol w="411480">
                  <a:extLst>
                    <a:ext uri="{9D8B030D-6E8A-4147-A177-3AD203B41FA5}">
                      <a16:colId xmlns:a16="http://schemas.microsoft.com/office/drawing/2014/main" val="541961649"/>
                    </a:ext>
                  </a:extLst>
                </a:gridCol>
                <a:gridCol w="411480">
                  <a:extLst>
                    <a:ext uri="{9D8B030D-6E8A-4147-A177-3AD203B41FA5}">
                      <a16:colId xmlns:a16="http://schemas.microsoft.com/office/drawing/2014/main" val="1554121667"/>
                    </a:ext>
                  </a:extLst>
                </a:gridCol>
                <a:gridCol w="411480">
                  <a:extLst>
                    <a:ext uri="{9D8B030D-6E8A-4147-A177-3AD203B41FA5}">
                      <a16:colId xmlns:a16="http://schemas.microsoft.com/office/drawing/2014/main" val="2167827290"/>
                    </a:ext>
                  </a:extLst>
                </a:gridCol>
                <a:gridCol w="411480">
                  <a:extLst>
                    <a:ext uri="{9D8B030D-6E8A-4147-A177-3AD203B41FA5}">
                      <a16:colId xmlns:a16="http://schemas.microsoft.com/office/drawing/2014/main" val="2853243154"/>
                    </a:ext>
                  </a:extLst>
                </a:gridCol>
                <a:gridCol w="411480">
                  <a:extLst>
                    <a:ext uri="{9D8B030D-6E8A-4147-A177-3AD203B41FA5}">
                      <a16:colId xmlns:a16="http://schemas.microsoft.com/office/drawing/2014/main" val="468029835"/>
                    </a:ext>
                  </a:extLst>
                </a:gridCol>
                <a:gridCol w="411480">
                  <a:extLst>
                    <a:ext uri="{9D8B030D-6E8A-4147-A177-3AD203B41FA5}">
                      <a16:colId xmlns:a16="http://schemas.microsoft.com/office/drawing/2014/main" val="1354487136"/>
                    </a:ext>
                  </a:extLst>
                </a:gridCol>
                <a:gridCol w="411480">
                  <a:extLst>
                    <a:ext uri="{9D8B030D-6E8A-4147-A177-3AD203B41FA5}">
                      <a16:colId xmlns:a16="http://schemas.microsoft.com/office/drawing/2014/main" val="3821334341"/>
                    </a:ext>
                  </a:extLst>
                </a:gridCol>
                <a:gridCol w="411480">
                  <a:extLst>
                    <a:ext uri="{9D8B030D-6E8A-4147-A177-3AD203B41FA5}">
                      <a16:colId xmlns:a16="http://schemas.microsoft.com/office/drawing/2014/main" val="717891660"/>
                    </a:ext>
                  </a:extLst>
                </a:gridCol>
                <a:gridCol w="411480">
                  <a:extLst>
                    <a:ext uri="{9D8B030D-6E8A-4147-A177-3AD203B41FA5}">
                      <a16:colId xmlns:a16="http://schemas.microsoft.com/office/drawing/2014/main" val="2213470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1956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Vogue España - 2020-10-25 22:00:01</a:t>
                      </a:r>
                      <a:r>
                        <a:rPr kumimoji="0" lang="es-ES" sz="1000" b="0" i="0" u="none" strike="noStrike" kern="1200" cap="none" spc="0" normalizeH="0" baseline="0" noProof="0">
                          <a:ln>
                            <a:noFill/>
                          </a:ln>
                          <a:solidFill>
                            <a:prstClr val="black"/>
                          </a:solidFill>
                          <a:effectLst/>
                          <a:uLnTx/>
                          <a:uFillTx/>
                          <a:latin typeface="+mn-lt"/>
                          <a:ea typeface="+mn-ea"/>
                          <a:cs typeface="+mn-cs"/>
                        </a:rPr>
                        <a:t>
 Ni tallas grandes ni muy pequeñas, el siguiente fenómeno serán las modelos ‘in between’
https://www.vogue.es/moda/articulos/modelos-in-between-talla-media-jill-kortleve-barbara-palvin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2320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- 2020-10-19 23:27:27</a:t>
                      </a:r>
                      <a:r>
                        <a:rPr kumimoji="0" lang="es-ES" sz="1000" b="0" i="0" u="none" strike="noStrike" kern="1200" cap="none" spc="0" normalizeH="0" baseline="0" noProof="0">
                          <a:ln>
                            <a:noFill/>
                          </a:ln>
                          <a:solidFill>
                            <a:prstClr val="black"/>
                          </a:solidFill>
                          <a:effectLst/>
                          <a:uLnTx/>
                          <a:uFillTx/>
                          <a:latin typeface="+mn-lt"/>
                          <a:ea typeface="+mn-ea"/>
                          <a:cs typeface="+mn-cs"/>
                        </a:rPr>
                        <a:t>
 No necesitas material para hacerlos y te ayudan a mantener el peso bajo control sin salir de casa.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3100930"/>
                  </a:ext>
                </a:extLst>
              </a:tr>
            </a:tbl>
          </a:graphicData>
        </a:graphic>
      </p:graphicFrame>
      <p:sp>
        <p:nvSpPr>
          <p:cNvPr id="4" name="Text Placeholder 3">
            <a:extLst>
              <a:ext uri="{FF2B5EF4-FFF2-40B4-BE49-F238E27FC236}">
                <a16:creationId xmlns:a16="http://schemas.microsoft.com/office/drawing/2014/main" id="{A937D33C-C46A-4A59-88CC-03903E6FE4E3}"/>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3778661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B777E-12DD-4052-8FBF-DB28D8A6731E}"/>
              </a:ext>
            </a:extLst>
          </p:cNvPr>
          <p:cNvSpPr>
            <a:spLocks noGrp="1"/>
          </p:cNvSpPr>
          <p:nvPr>
            <p:ph type="title"/>
          </p:nvPr>
        </p:nvSpPr>
        <p:spPr/>
        <p:txBody>
          <a:bodyPr/>
          <a:lstStyle/>
          <a:p>
            <a:r>
              <a:rPr lang="en-US"/>
              <a:t>Facebook TABLA DE FB COMPLETA | Revistas ES Facebook - 7 of 7</a:t>
            </a:r>
          </a:p>
        </p:txBody>
      </p:sp>
      <p:graphicFrame>
        <p:nvGraphicFramePr>
          <p:cNvPr id="5" name="Table Placeholder 4">
            <a:extLst>
              <a:ext uri="{FF2B5EF4-FFF2-40B4-BE49-F238E27FC236}">
                <a16:creationId xmlns:a16="http://schemas.microsoft.com/office/drawing/2014/main" id="{4CC600AE-7727-4A7C-AD43-94C9EFA10C42}"/>
              </a:ext>
            </a:extLst>
          </p:cNvPr>
          <p:cNvGraphicFramePr>
            <a:graphicFrameLocks noGrp="1"/>
          </p:cNvGraphicFramePr>
          <p:nvPr>
            <p:ph type="tbl" sz="quarter" idx="13"/>
            <p:extLst>
              <p:ext uri="{D42A27DB-BD31-4B8C-83A1-F6EECF244321}">
                <p14:modId xmlns:p14="http://schemas.microsoft.com/office/powerpoint/2010/main" val="460716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561860339"/>
                    </a:ext>
                  </a:extLst>
                </a:gridCol>
                <a:gridCol w="411480">
                  <a:extLst>
                    <a:ext uri="{9D8B030D-6E8A-4147-A177-3AD203B41FA5}">
                      <a16:colId xmlns:a16="http://schemas.microsoft.com/office/drawing/2014/main" val="2593434977"/>
                    </a:ext>
                  </a:extLst>
                </a:gridCol>
                <a:gridCol w="411480">
                  <a:extLst>
                    <a:ext uri="{9D8B030D-6E8A-4147-A177-3AD203B41FA5}">
                      <a16:colId xmlns:a16="http://schemas.microsoft.com/office/drawing/2014/main" val="3556572130"/>
                    </a:ext>
                  </a:extLst>
                </a:gridCol>
                <a:gridCol w="411480">
                  <a:extLst>
                    <a:ext uri="{9D8B030D-6E8A-4147-A177-3AD203B41FA5}">
                      <a16:colId xmlns:a16="http://schemas.microsoft.com/office/drawing/2014/main" val="4164036871"/>
                    </a:ext>
                  </a:extLst>
                </a:gridCol>
                <a:gridCol w="411480">
                  <a:extLst>
                    <a:ext uri="{9D8B030D-6E8A-4147-A177-3AD203B41FA5}">
                      <a16:colId xmlns:a16="http://schemas.microsoft.com/office/drawing/2014/main" val="3941611233"/>
                    </a:ext>
                  </a:extLst>
                </a:gridCol>
                <a:gridCol w="411480">
                  <a:extLst>
                    <a:ext uri="{9D8B030D-6E8A-4147-A177-3AD203B41FA5}">
                      <a16:colId xmlns:a16="http://schemas.microsoft.com/office/drawing/2014/main" val="496989142"/>
                    </a:ext>
                  </a:extLst>
                </a:gridCol>
                <a:gridCol w="411480">
                  <a:extLst>
                    <a:ext uri="{9D8B030D-6E8A-4147-A177-3AD203B41FA5}">
                      <a16:colId xmlns:a16="http://schemas.microsoft.com/office/drawing/2014/main" val="3088572624"/>
                    </a:ext>
                  </a:extLst>
                </a:gridCol>
                <a:gridCol w="411480">
                  <a:extLst>
                    <a:ext uri="{9D8B030D-6E8A-4147-A177-3AD203B41FA5}">
                      <a16:colId xmlns:a16="http://schemas.microsoft.com/office/drawing/2014/main" val="2843843818"/>
                    </a:ext>
                  </a:extLst>
                </a:gridCol>
                <a:gridCol w="411480">
                  <a:extLst>
                    <a:ext uri="{9D8B030D-6E8A-4147-A177-3AD203B41FA5}">
                      <a16:colId xmlns:a16="http://schemas.microsoft.com/office/drawing/2014/main" val="263069195"/>
                    </a:ext>
                  </a:extLst>
                </a:gridCol>
                <a:gridCol w="411480">
                  <a:extLst>
                    <a:ext uri="{9D8B030D-6E8A-4147-A177-3AD203B41FA5}">
                      <a16:colId xmlns:a16="http://schemas.microsoft.com/office/drawing/2014/main" val="1646440849"/>
                    </a:ext>
                  </a:extLst>
                </a:gridCol>
                <a:gridCol w="411480">
                  <a:extLst>
                    <a:ext uri="{9D8B030D-6E8A-4147-A177-3AD203B41FA5}">
                      <a16:colId xmlns:a16="http://schemas.microsoft.com/office/drawing/2014/main" val="4117025889"/>
                    </a:ext>
                  </a:extLst>
                </a:gridCol>
                <a:gridCol w="411480">
                  <a:extLst>
                    <a:ext uri="{9D8B030D-6E8A-4147-A177-3AD203B41FA5}">
                      <a16:colId xmlns:a16="http://schemas.microsoft.com/office/drawing/2014/main" val="3732464559"/>
                    </a:ext>
                  </a:extLst>
                </a:gridCol>
                <a:gridCol w="411480">
                  <a:extLst>
                    <a:ext uri="{9D8B030D-6E8A-4147-A177-3AD203B41FA5}">
                      <a16:colId xmlns:a16="http://schemas.microsoft.com/office/drawing/2014/main" val="1620753128"/>
                    </a:ext>
                  </a:extLst>
                </a:gridCol>
                <a:gridCol w="411480">
                  <a:extLst>
                    <a:ext uri="{9D8B030D-6E8A-4147-A177-3AD203B41FA5}">
                      <a16:colId xmlns:a16="http://schemas.microsoft.com/office/drawing/2014/main" val="3616960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1179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Glamour España - 2020-10-16 14:45:00</a:t>
                      </a:r>
                      <a:r>
                        <a:rPr kumimoji="0" lang="es-ES" sz="1000" b="0" i="0" u="none" strike="noStrike" kern="1200" cap="none" spc="0" normalizeH="0" baseline="0" noProof="0">
                          <a:ln>
                            <a:noFill/>
                          </a:ln>
                          <a:solidFill>
                            <a:prstClr val="black"/>
                          </a:solidFill>
                          <a:effectLst/>
                          <a:uLnTx/>
                          <a:uFillTx/>
                          <a:latin typeface="+mn-lt"/>
                          <a:ea typeface="+mn-ea"/>
                          <a:cs typeface="+mn-cs"/>
                        </a:rPr>
                        <a:t>
 Hubo mujeres bellísimas y, un poco más allá, está Carmen Sevilla, que hoy cumple 90 años 💖
© Getty Images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6159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- 2020-10-12 15:45:54</a:t>
                      </a:r>
                      <a:r>
                        <a:rPr kumimoji="0" lang="es-ES" sz="1000" b="0" i="0" u="none" strike="noStrike" kern="1200" cap="none" spc="0" normalizeH="0" baseline="0" noProof="0">
                          <a:ln>
                            <a:noFill/>
                          </a:ln>
                          <a:solidFill>
                            <a:prstClr val="black"/>
                          </a:solidFill>
                          <a:effectLst/>
                          <a:uLnTx/>
                          <a:uFillTx/>
                          <a:latin typeface="+mn-lt"/>
                          <a:ea typeface="+mn-ea"/>
                          <a:cs typeface="+mn-cs"/>
                        </a:rPr>
                        <a:t>
 Amy Roberts, diseñadora de vestuario de la serie de Netflix, desvela algunos detalles de las prendas de Diana de Gales.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2048945"/>
                  </a:ext>
                </a:extLst>
              </a:tr>
            </a:tbl>
          </a:graphicData>
        </a:graphic>
      </p:graphicFrame>
      <p:sp>
        <p:nvSpPr>
          <p:cNvPr id="4" name="Text Placeholder 3">
            <a:extLst>
              <a:ext uri="{FF2B5EF4-FFF2-40B4-BE49-F238E27FC236}">
                <a16:creationId xmlns:a16="http://schemas.microsoft.com/office/drawing/2014/main" id="{9F5E4739-2208-4263-A3A6-79792053AEA4}"/>
              </a:ext>
            </a:extLst>
          </p:cNvPr>
          <p:cNvSpPr>
            <a:spLocks noGrp="1"/>
          </p:cNvSpPr>
          <p:nvPr>
            <p:ph type="body" sz="quarter" idx="14"/>
          </p:nvPr>
        </p:nvSpPr>
        <p:spPr/>
        <p:txBody>
          <a:bodyPr/>
          <a:lstStyle/>
          <a:p>
            <a:r>
              <a:rPr lang="en-US"/>
              <a:t>10/12/2020 - 11/01/2020</a:t>
            </a:r>
          </a:p>
        </p:txBody>
      </p:sp>
    </p:spTree>
    <p:extLst>
      <p:ext uri="{BB962C8B-B14F-4D97-AF65-F5344CB8AC3E}">
        <p14:creationId xmlns:p14="http://schemas.microsoft.com/office/powerpoint/2010/main" val="32114640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1552</Words>
  <Application>Microsoft Office PowerPoint</Application>
  <PresentationFormat>On-screen Show (4:3)</PresentationFormat>
  <Paragraphs>766</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FACEBOOK NUEVO</vt:lpstr>
      <vt:lpstr>Facebook Key Metrics Table | Revistas ES Facebook</vt:lpstr>
      <vt:lpstr>Facebook Fans Total | Revistas ES Facebook</vt:lpstr>
      <vt:lpstr>Facebook Fans Change | Revistas ES Facebook</vt:lpstr>
      <vt:lpstr>Facebook Key Metrics Radar | Revistas ES Facebook</vt:lpstr>
      <vt:lpstr>Facebook Fans Change Rate | Revistas ES Facebook</vt:lpstr>
      <vt:lpstr>Facebook Fans Change Per Weekday | Revistas ES Facebook</vt:lpstr>
      <vt:lpstr>Facebook Fan Distribution Development | Revistas ES Facebook</vt:lpstr>
      <vt:lpstr>Facebook Own Posts | Revistas ES Facebook</vt:lpstr>
      <vt:lpstr>Facebook Own Posts By Hour | Revistas ES Facebook</vt:lpstr>
      <vt:lpstr>Facebook Own Posts By Weekday | Revistas ES Facebook</vt:lpstr>
      <vt:lpstr>Facebook Sponsored Posts Distribution | Revistas ES Facebook</vt:lpstr>
      <vt:lpstr>Facebook Post Type Distribution Per Profile | Revistas ES Facebook</vt:lpstr>
      <vt:lpstr>Facebook User Posts | Revistas ES Facebook</vt:lpstr>
      <vt:lpstr>Facebook Hashtag Detection | Revistas ES Facebook - 1 of 2</vt:lpstr>
      <vt:lpstr>Facebook Hashtag Detection | Revistas ES Facebook - 2 of 2</vt:lpstr>
      <vt:lpstr>Facebook Interactions Distribution | Revistas ES Facebook</vt:lpstr>
      <vt:lpstr>Facebook User Posts Table | Revistas ES Facebook - 1 of 6</vt:lpstr>
      <vt:lpstr>Facebook User Posts Table | Revistas ES Facebook - 2 of 6</vt:lpstr>
      <vt:lpstr>Facebook User Posts Table | Revistas ES Facebook - 3 of 6</vt:lpstr>
      <vt:lpstr>Facebook User Posts Table | Revistas ES Facebook - 4 of 6</vt:lpstr>
      <vt:lpstr>Facebook User Posts Table | Revistas ES Facebook - 5 of 6</vt:lpstr>
      <vt:lpstr>Facebook User Posts Table | Revistas ES Facebook - 6 of 6</vt:lpstr>
      <vt:lpstr>Facebook Interaction Rate By Post Type | Revistas ES Facebook</vt:lpstr>
      <vt:lpstr>Facebook Interaction Rate | Revistas ES Facebook</vt:lpstr>
      <vt:lpstr>Facebook Interaction Rate By Weekday | Revistas ES Facebook</vt:lpstr>
      <vt:lpstr>Facebook Interaction Rate By Hour | Revistas ES Facebook</vt:lpstr>
      <vt:lpstr>Facebook TABLA DE FB COMPLETA | Revistas ES Facebook - 1 of 7</vt:lpstr>
      <vt:lpstr>Facebook TABLA DE FB COMPLETA | Revistas ES Facebook - 2 of 7</vt:lpstr>
      <vt:lpstr>Facebook TABLA DE FB COMPLETA | Revistas ES Facebook - 3 of 7</vt:lpstr>
      <vt:lpstr>Facebook TABLA DE FB COMPLETA | Revistas ES Facebook - 4 of 7</vt:lpstr>
      <vt:lpstr>Facebook TABLA DE FB COMPLETA | Revistas ES Facebook - 5 of 7</vt:lpstr>
      <vt:lpstr>Facebook TABLA DE FB COMPLETA | Revistas ES Facebook - 6 of 7</vt:lpstr>
      <vt:lpstr>Facebook TABLA DE FB COMPLETA | Revistas ES Facebook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Frederik Peiniger</dc:creator>
  <cp:lastModifiedBy>Frederik Peiniger</cp:lastModifiedBy>
  <cp:revision>1</cp:revision>
  <dcterms:created xsi:type="dcterms:W3CDTF">2020-11-03T16:50:51Z</dcterms:created>
  <dcterms:modified xsi:type="dcterms:W3CDTF">2020-11-03T16:52:01Z</dcterms:modified>
</cp:coreProperties>
</file>