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Sheet1!$B$2:$B$22</c:f>
              <c:numCache>
                <c:formatCode>General</c:formatCode>
                <c:ptCount val="21"/>
                <c:pt idx="0">
                  <c:v>1422271</c:v>
                </c:pt>
                <c:pt idx="1">
                  <c:v>1422240</c:v>
                </c:pt>
                <c:pt idx="2">
                  <c:v>1422199</c:v>
                </c:pt>
                <c:pt idx="3">
                  <c:v>1422170</c:v>
                </c:pt>
                <c:pt idx="4">
                  <c:v>1422134</c:v>
                </c:pt>
                <c:pt idx="5">
                  <c:v>1422080</c:v>
                </c:pt>
                <c:pt idx="6">
                  <c:v>1422010</c:v>
                </c:pt>
                <c:pt idx="7">
                  <c:v>1421955</c:v>
                </c:pt>
                <c:pt idx="8">
                  <c:v>1421902</c:v>
                </c:pt>
                <c:pt idx="9">
                  <c:v>1421764</c:v>
                </c:pt>
                <c:pt idx="10">
                  <c:v>1421726</c:v>
                </c:pt>
                <c:pt idx="11">
                  <c:v>1421668</c:v>
                </c:pt>
                <c:pt idx="12">
                  <c:v>1421636</c:v>
                </c:pt>
                <c:pt idx="13">
                  <c:v>1421587</c:v>
                </c:pt>
                <c:pt idx="14">
                  <c:v>1421464</c:v>
                </c:pt>
                <c:pt idx="15">
                  <c:v>1421429</c:v>
                </c:pt>
                <c:pt idx="16">
                  <c:v>1421414</c:v>
                </c:pt>
                <c:pt idx="17">
                  <c:v>1421390</c:v>
                </c:pt>
                <c:pt idx="18">
                  <c:v>1421335</c:v>
                </c:pt>
                <c:pt idx="19">
                  <c:v>1421318</c:v>
                </c:pt>
                <c:pt idx="20">
                  <c:v>1421297</c:v>
                </c:pt>
              </c:numCache>
            </c:numRef>
          </c:val>
          <c:smooth val="0"/>
          <c:extLst>
            <c:ext xmlns:c16="http://schemas.microsoft.com/office/drawing/2014/chart" uri="{C3380CC4-5D6E-409C-BE32-E72D297353CC}">
              <c16:uniqueId val="{00000000-4575-49A7-B19E-7402141701B3}"/>
            </c:ext>
          </c:extLst>
        </c:ser>
        <c:ser>
          <c:idx val="1"/>
          <c:order val="1"/>
          <c:tx>
            <c:strRef>
              <c:f>Sheet1!$C$1</c:f>
              <c:strCache>
                <c:ptCount val="1"/>
                <c:pt idx="0">
                  <c:v>Yo Dona</c:v>
                </c:pt>
              </c:strCache>
            </c:strRef>
          </c:tx>
          <c:spPr>
            <a:ln w="28575" cap="rnd">
              <a:solidFill>
                <a:schemeClr val="accent2"/>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Sheet1!$C$2:$C$22</c:f>
              <c:numCache>
                <c:formatCode>General</c:formatCode>
                <c:ptCount val="21"/>
                <c:pt idx="0">
                  <c:v>585122</c:v>
                </c:pt>
                <c:pt idx="1">
                  <c:v>585146</c:v>
                </c:pt>
                <c:pt idx="2">
                  <c:v>585157</c:v>
                </c:pt>
                <c:pt idx="3">
                  <c:v>585168</c:v>
                </c:pt>
                <c:pt idx="4">
                  <c:v>585146</c:v>
                </c:pt>
                <c:pt idx="5">
                  <c:v>585099</c:v>
                </c:pt>
                <c:pt idx="6">
                  <c:v>585061</c:v>
                </c:pt>
                <c:pt idx="7">
                  <c:v>585038</c:v>
                </c:pt>
                <c:pt idx="8">
                  <c:v>585015</c:v>
                </c:pt>
                <c:pt idx="9">
                  <c:v>584959</c:v>
                </c:pt>
                <c:pt idx="10">
                  <c:v>584936</c:v>
                </c:pt>
                <c:pt idx="11">
                  <c:v>584909</c:v>
                </c:pt>
                <c:pt idx="12">
                  <c:v>584899</c:v>
                </c:pt>
                <c:pt idx="13">
                  <c:v>584989</c:v>
                </c:pt>
                <c:pt idx="14">
                  <c:v>584977</c:v>
                </c:pt>
                <c:pt idx="15">
                  <c:v>584966</c:v>
                </c:pt>
                <c:pt idx="16">
                  <c:v>584983</c:v>
                </c:pt>
                <c:pt idx="17">
                  <c:v>584970</c:v>
                </c:pt>
                <c:pt idx="18">
                  <c:v>584954</c:v>
                </c:pt>
                <c:pt idx="19">
                  <c:v>584957</c:v>
                </c:pt>
                <c:pt idx="20">
                  <c:v>584979</c:v>
                </c:pt>
              </c:numCache>
            </c:numRef>
          </c:val>
          <c:smooth val="0"/>
          <c:extLst>
            <c:ext xmlns:c16="http://schemas.microsoft.com/office/drawing/2014/chart" uri="{C3380CC4-5D6E-409C-BE32-E72D297353CC}">
              <c16:uniqueId val="{00000001-4575-49A7-B19E-7402141701B3}"/>
            </c:ext>
          </c:extLst>
        </c:ser>
        <c:ser>
          <c:idx val="2"/>
          <c:order val="2"/>
          <c:tx>
            <c:strRef>
              <c:f>Sheet1!$D$1</c:f>
              <c:strCache>
                <c:ptCount val="1"/>
                <c:pt idx="0">
                  <c:v>S Moda</c:v>
                </c:pt>
              </c:strCache>
            </c:strRef>
          </c:tx>
          <c:spPr>
            <a:ln w="28575" cap="rnd">
              <a:solidFill>
                <a:schemeClr val="accent3"/>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Sheet1!$D$2:$D$22</c:f>
              <c:numCache>
                <c:formatCode>General</c:formatCode>
                <c:ptCount val="21"/>
                <c:pt idx="0">
                  <c:v>491512</c:v>
                </c:pt>
                <c:pt idx="1">
                  <c:v>491510</c:v>
                </c:pt>
                <c:pt idx="2">
                  <c:v>491490</c:v>
                </c:pt>
                <c:pt idx="3">
                  <c:v>491476</c:v>
                </c:pt>
                <c:pt idx="4">
                  <c:v>491470</c:v>
                </c:pt>
                <c:pt idx="5">
                  <c:v>491451</c:v>
                </c:pt>
                <c:pt idx="6">
                  <c:v>491421</c:v>
                </c:pt>
                <c:pt idx="7">
                  <c:v>491403</c:v>
                </c:pt>
                <c:pt idx="8">
                  <c:v>491389</c:v>
                </c:pt>
                <c:pt idx="9">
                  <c:v>491366</c:v>
                </c:pt>
                <c:pt idx="10">
                  <c:v>491366</c:v>
                </c:pt>
                <c:pt idx="11">
                  <c:v>491353</c:v>
                </c:pt>
                <c:pt idx="12">
                  <c:v>491341</c:v>
                </c:pt>
                <c:pt idx="13">
                  <c:v>491320</c:v>
                </c:pt>
                <c:pt idx="14">
                  <c:v>491300</c:v>
                </c:pt>
                <c:pt idx="15">
                  <c:v>491295</c:v>
                </c:pt>
                <c:pt idx="16">
                  <c:v>491269</c:v>
                </c:pt>
                <c:pt idx="17">
                  <c:v>491243</c:v>
                </c:pt>
                <c:pt idx="18">
                  <c:v>491229</c:v>
                </c:pt>
                <c:pt idx="19">
                  <c:v>491207</c:v>
                </c:pt>
                <c:pt idx="20">
                  <c:v>491191</c:v>
                </c:pt>
              </c:numCache>
            </c:numRef>
          </c:val>
          <c:smooth val="0"/>
          <c:extLst>
            <c:ext xmlns:c16="http://schemas.microsoft.com/office/drawing/2014/chart" uri="{C3380CC4-5D6E-409C-BE32-E72D297353CC}">
              <c16:uniqueId val="{00000002-4575-49A7-B19E-7402141701B3}"/>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Sheet1!$E$2:$E$22</c:f>
              <c:numCache>
                <c:formatCode>General</c:formatCode>
                <c:ptCount val="21"/>
                <c:pt idx="0">
                  <c:v>4079475</c:v>
                </c:pt>
                <c:pt idx="1">
                  <c:v>4079503</c:v>
                </c:pt>
                <c:pt idx="2">
                  <c:v>4079631</c:v>
                </c:pt>
                <c:pt idx="3">
                  <c:v>4079706</c:v>
                </c:pt>
                <c:pt idx="4">
                  <c:v>4079802</c:v>
                </c:pt>
                <c:pt idx="5">
                  <c:v>4079880</c:v>
                </c:pt>
                <c:pt idx="6">
                  <c:v>4079904</c:v>
                </c:pt>
                <c:pt idx="7">
                  <c:v>4079872</c:v>
                </c:pt>
                <c:pt idx="8">
                  <c:v>4079785</c:v>
                </c:pt>
                <c:pt idx="9">
                  <c:v>4079574</c:v>
                </c:pt>
                <c:pt idx="10">
                  <c:v>4079533</c:v>
                </c:pt>
                <c:pt idx="11">
                  <c:v>4079494</c:v>
                </c:pt>
                <c:pt idx="12">
                  <c:v>4079479</c:v>
                </c:pt>
                <c:pt idx="13">
                  <c:v>4079427</c:v>
                </c:pt>
                <c:pt idx="14">
                  <c:v>4078792</c:v>
                </c:pt>
                <c:pt idx="15">
                  <c:v>4078761</c:v>
                </c:pt>
                <c:pt idx="16">
                  <c:v>4078682</c:v>
                </c:pt>
                <c:pt idx="17">
                  <c:v>4078624</c:v>
                </c:pt>
                <c:pt idx="18">
                  <c:v>4078561</c:v>
                </c:pt>
                <c:pt idx="19">
                  <c:v>4078539</c:v>
                </c:pt>
                <c:pt idx="20">
                  <c:v>4078578</c:v>
                </c:pt>
              </c:numCache>
            </c:numRef>
          </c:val>
          <c:smooth val="0"/>
          <c:extLst>
            <c:ext xmlns:c16="http://schemas.microsoft.com/office/drawing/2014/chart" uri="{C3380CC4-5D6E-409C-BE32-E72D297353CC}">
              <c16:uniqueId val="{00000003-4575-49A7-B19E-7402141701B3}"/>
            </c:ext>
          </c:extLst>
        </c:ser>
        <c:ser>
          <c:idx val="4"/>
          <c:order val="4"/>
          <c:tx>
            <c:strRef>
              <c:f>Sheet1!$F$1</c:f>
              <c:strCache>
                <c:ptCount val="1"/>
                <c:pt idx="0">
                  <c:v>TELVA</c:v>
                </c:pt>
              </c:strCache>
            </c:strRef>
          </c:tx>
          <c:spPr>
            <a:ln w="28575" cap="rnd">
              <a:solidFill>
                <a:schemeClr val="accent5"/>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Sheet1!$F$2:$F$22</c:f>
              <c:numCache>
                <c:formatCode>General</c:formatCode>
                <c:ptCount val="21"/>
                <c:pt idx="0">
                  <c:v>1076390</c:v>
                </c:pt>
                <c:pt idx="1">
                  <c:v>1076379</c:v>
                </c:pt>
                <c:pt idx="2">
                  <c:v>1076360</c:v>
                </c:pt>
                <c:pt idx="3">
                  <c:v>1076350</c:v>
                </c:pt>
                <c:pt idx="4">
                  <c:v>1076314</c:v>
                </c:pt>
                <c:pt idx="5">
                  <c:v>1076268</c:v>
                </c:pt>
                <c:pt idx="6">
                  <c:v>1076173</c:v>
                </c:pt>
                <c:pt idx="7">
                  <c:v>1076153</c:v>
                </c:pt>
                <c:pt idx="8">
                  <c:v>1076052</c:v>
                </c:pt>
                <c:pt idx="9">
                  <c:v>1075950</c:v>
                </c:pt>
                <c:pt idx="10">
                  <c:v>1075899</c:v>
                </c:pt>
                <c:pt idx="11">
                  <c:v>1075862</c:v>
                </c:pt>
                <c:pt idx="12">
                  <c:v>1075830</c:v>
                </c:pt>
                <c:pt idx="13">
                  <c:v>1075786</c:v>
                </c:pt>
                <c:pt idx="14">
                  <c:v>1075701</c:v>
                </c:pt>
                <c:pt idx="15">
                  <c:v>1075696</c:v>
                </c:pt>
                <c:pt idx="16">
                  <c:v>1075671</c:v>
                </c:pt>
                <c:pt idx="17">
                  <c:v>1075639</c:v>
                </c:pt>
                <c:pt idx="18">
                  <c:v>1075609</c:v>
                </c:pt>
                <c:pt idx="19">
                  <c:v>1075568</c:v>
                </c:pt>
                <c:pt idx="20">
                  <c:v>1075547</c:v>
                </c:pt>
              </c:numCache>
            </c:numRef>
          </c:val>
          <c:smooth val="0"/>
          <c:extLst>
            <c:ext xmlns:c16="http://schemas.microsoft.com/office/drawing/2014/chart" uri="{C3380CC4-5D6E-409C-BE32-E72D297353CC}">
              <c16:uniqueId val="{00000004-4575-49A7-B19E-7402141701B3}"/>
            </c:ext>
          </c:extLst>
        </c:ser>
        <c:ser>
          <c:idx val="5"/>
          <c:order val="5"/>
          <c:tx>
            <c:strRef>
              <c:f>Sheet1!$G$1</c:f>
              <c:strCache>
                <c:ptCount val="1"/>
                <c:pt idx="0">
                  <c:v>ELLE España</c:v>
                </c:pt>
              </c:strCache>
            </c:strRef>
          </c:tx>
          <c:spPr>
            <a:ln w="28575" cap="rnd">
              <a:solidFill>
                <a:schemeClr val="accent6"/>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Sheet1!$G$2:$G$22</c:f>
              <c:numCache>
                <c:formatCode>General</c:formatCode>
                <c:ptCount val="21"/>
                <c:pt idx="0">
                  <c:v>1762069</c:v>
                </c:pt>
                <c:pt idx="1">
                  <c:v>1762033</c:v>
                </c:pt>
                <c:pt idx="2">
                  <c:v>1762026</c:v>
                </c:pt>
                <c:pt idx="3">
                  <c:v>1762001</c:v>
                </c:pt>
                <c:pt idx="4">
                  <c:v>1761975</c:v>
                </c:pt>
                <c:pt idx="5">
                  <c:v>1761921</c:v>
                </c:pt>
                <c:pt idx="6">
                  <c:v>1761887</c:v>
                </c:pt>
                <c:pt idx="7">
                  <c:v>1761890</c:v>
                </c:pt>
                <c:pt idx="8">
                  <c:v>1761831</c:v>
                </c:pt>
                <c:pt idx="9">
                  <c:v>1761725</c:v>
                </c:pt>
                <c:pt idx="10">
                  <c:v>1761710</c:v>
                </c:pt>
                <c:pt idx="11">
                  <c:v>1761647</c:v>
                </c:pt>
                <c:pt idx="12">
                  <c:v>1761630</c:v>
                </c:pt>
                <c:pt idx="13">
                  <c:v>1761631</c:v>
                </c:pt>
                <c:pt idx="14">
                  <c:v>1761421</c:v>
                </c:pt>
                <c:pt idx="15">
                  <c:v>1761398</c:v>
                </c:pt>
                <c:pt idx="16">
                  <c:v>1761359</c:v>
                </c:pt>
                <c:pt idx="17">
                  <c:v>1761327</c:v>
                </c:pt>
                <c:pt idx="18">
                  <c:v>1761283</c:v>
                </c:pt>
                <c:pt idx="19">
                  <c:v>1761240</c:v>
                </c:pt>
                <c:pt idx="20">
                  <c:v>1761233</c:v>
                </c:pt>
              </c:numCache>
            </c:numRef>
          </c:val>
          <c:smooth val="0"/>
          <c:extLst>
            <c:ext xmlns:c16="http://schemas.microsoft.com/office/drawing/2014/chart" uri="{C3380CC4-5D6E-409C-BE32-E72D297353CC}">
              <c16:uniqueId val="{00000005-4575-49A7-B19E-7402141701B3}"/>
            </c:ext>
          </c:extLst>
        </c:ser>
        <c:ser>
          <c:idx val="6"/>
          <c:order val="6"/>
          <c:tx>
            <c:strRef>
              <c:f>Sheet1!$H$1</c:f>
              <c:strCache>
                <c:ptCount val="1"/>
                <c:pt idx="0">
                  <c:v>Vogue España</c:v>
                </c:pt>
              </c:strCache>
            </c:strRef>
          </c:tx>
          <c:spPr>
            <a:ln w="28575" cap="rnd">
              <a:solidFill>
                <a:schemeClr val="accent1">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Sheet1!$H$2:$H$22</c:f>
              <c:numCache>
                <c:formatCode>General</c:formatCode>
                <c:ptCount val="21"/>
                <c:pt idx="0">
                  <c:v>2656371</c:v>
                </c:pt>
                <c:pt idx="1">
                  <c:v>2656607</c:v>
                </c:pt>
                <c:pt idx="2">
                  <c:v>2656984</c:v>
                </c:pt>
                <c:pt idx="3">
                  <c:v>2657313</c:v>
                </c:pt>
                <c:pt idx="4">
                  <c:v>2657521</c:v>
                </c:pt>
                <c:pt idx="5">
                  <c:v>2657785</c:v>
                </c:pt>
                <c:pt idx="6">
                  <c:v>2657925</c:v>
                </c:pt>
                <c:pt idx="7">
                  <c:v>2658092</c:v>
                </c:pt>
                <c:pt idx="8">
                  <c:v>2658283</c:v>
                </c:pt>
                <c:pt idx="9">
                  <c:v>2658461</c:v>
                </c:pt>
                <c:pt idx="10">
                  <c:v>2658881</c:v>
                </c:pt>
                <c:pt idx="11">
                  <c:v>2659119</c:v>
                </c:pt>
                <c:pt idx="12">
                  <c:v>2659364</c:v>
                </c:pt>
                <c:pt idx="13">
                  <c:v>2659700</c:v>
                </c:pt>
                <c:pt idx="14">
                  <c:v>2659778</c:v>
                </c:pt>
                <c:pt idx="15">
                  <c:v>2660057</c:v>
                </c:pt>
                <c:pt idx="16">
                  <c:v>2660329</c:v>
                </c:pt>
                <c:pt idx="17">
                  <c:v>2660509</c:v>
                </c:pt>
                <c:pt idx="18">
                  <c:v>2660736</c:v>
                </c:pt>
                <c:pt idx="19">
                  <c:v>2660992</c:v>
                </c:pt>
                <c:pt idx="20">
                  <c:v>2661248</c:v>
                </c:pt>
              </c:numCache>
            </c:numRef>
          </c:val>
          <c:smooth val="0"/>
          <c:extLst>
            <c:ext xmlns:c16="http://schemas.microsoft.com/office/drawing/2014/chart" uri="{C3380CC4-5D6E-409C-BE32-E72D297353CC}">
              <c16:uniqueId val="{00000006-4575-49A7-B19E-7402141701B3}"/>
            </c:ext>
          </c:extLst>
        </c:ser>
        <c:ser>
          <c:idx val="7"/>
          <c:order val="7"/>
          <c:tx>
            <c:strRef>
              <c:f>Sheet1!$I$1</c:f>
              <c:strCache>
                <c:ptCount val="1"/>
                <c:pt idx="0">
                  <c:v>Woman Madame Figaro</c:v>
                </c:pt>
              </c:strCache>
            </c:strRef>
          </c:tx>
          <c:spPr>
            <a:ln w="28575" cap="rnd">
              <a:solidFill>
                <a:schemeClr val="accent2">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Sheet1!$I$2:$I$22</c:f>
              <c:numCache>
                <c:formatCode>General</c:formatCode>
                <c:ptCount val="21"/>
                <c:pt idx="0">
                  <c:v>874609</c:v>
                </c:pt>
                <c:pt idx="1">
                  <c:v>874576</c:v>
                </c:pt>
                <c:pt idx="2">
                  <c:v>874546</c:v>
                </c:pt>
                <c:pt idx="3">
                  <c:v>874570</c:v>
                </c:pt>
                <c:pt idx="4">
                  <c:v>874576</c:v>
                </c:pt>
                <c:pt idx="5">
                  <c:v>874566</c:v>
                </c:pt>
                <c:pt idx="6">
                  <c:v>874531</c:v>
                </c:pt>
                <c:pt idx="7">
                  <c:v>874505</c:v>
                </c:pt>
                <c:pt idx="8">
                  <c:v>874467</c:v>
                </c:pt>
                <c:pt idx="9">
                  <c:v>874401</c:v>
                </c:pt>
                <c:pt idx="10">
                  <c:v>874371</c:v>
                </c:pt>
                <c:pt idx="11">
                  <c:v>874349</c:v>
                </c:pt>
                <c:pt idx="12">
                  <c:v>874376</c:v>
                </c:pt>
                <c:pt idx="13">
                  <c:v>874407</c:v>
                </c:pt>
                <c:pt idx="14">
                  <c:v>874318</c:v>
                </c:pt>
                <c:pt idx="15">
                  <c:v>874312</c:v>
                </c:pt>
                <c:pt idx="16">
                  <c:v>874298</c:v>
                </c:pt>
                <c:pt idx="17">
                  <c:v>874290</c:v>
                </c:pt>
                <c:pt idx="18">
                  <c:v>874285</c:v>
                </c:pt>
                <c:pt idx="19">
                  <c:v>874261</c:v>
                </c:pt>
                <c:pt idx="20">
                  <c:v>874244</c:v>
                </c:pt>
              </c:numCache>
            </c:numRef>
          </c:val>
          <c:smooth val="0"/>
          <c:extLst>
            <c:ext xmlns:c16="http://schemas.microsoft.com/office/drawing/2014/chart" uri="{C3380CC4-5D6E-409C-BE32-E72D297353CC}">
              <c16:uniqueId val="{00000007-4575-49A7-B19E-7402141701B3}"/>
            </c:ext>
          </c:extLst>
        </c:ser>
        <c:ser>
          <c:idx val="8"/>
          <c:order val="8"/>
          <c:tx>
            <c:strRef>
              <c:f>Sheet1!$J$1</c:f>
              <c:strCache>
                <c:ptCount val="1"/>
                <c:pt idx="0">
                  <c:v>Glamour España</c:v>
                </c:pt>
              </c:strCache>
            </c:strRef>
          </c:tx>
          <c:spPr>
            <a:ln w="28575" cap="rnd">
              <a:solidFill>
                <a:schemeClr val="accent3">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Sheet1!$J$2:$J$22</c:f>
              <c:numCache>
                <c:formatCode>General</c:formatCode>
                <c:ptCount val="21"/>
                <c:pt idx="0">
                  <c:v>1743281</c:v>
                </c:pt>
                <c:pt idx="1">
                  <c:v>1743407</c:v>
                </c:pt>
                <c:pt idx="2">
                  <c:v>1743623</c:v>
                </c:pt>
                <c:pt idx="3">
                  <c:v>1743826</c:v>
                </c:pt>
                <c:pt idx="4">
                  <c:v>1743869</c:v>
                </c:pt>
                <c:pt idx="5">
                  <c:v>1743896</c:v>
                </c:pt>
                <c:pt idx="6">
                  <c:v>1743870</c:v>
                </c:pt>
                <c:pt idx="7">
                  <c:v>1743843</c:v>
                </c:pt>
                <c:pt idx="8">
                  <c:v>1743747</c:v>
                </c:pt>
                <c:pt idx="9">
                  <c:v>1743608</c:v>
                </c:pt>
                <c:pt idx="10">
                  <c:v>1743585</c:v>
                </c:pt>
                <c:pt idx="11">
                  <c:v>1743594</c:v>
                </c:pt>
                <c:pt idx="12">
                  <c:v>1743641</c:v>
                </c:pt>
                <c:pt idx="13">
                  <c:v>1743698</c:v>
                </c:pt>
                <c:pt idx="14">
                  <c:v>1743511</c:v>
                </c:pt>
                <c:pt idx="15">
                  <c:v>1743526</c:v>
                </c:pt>
                <c:pt idx="16">
                  <c:v>1743555</c:v>
                </c:pt>
                <c:pt idx="17">
                  <c:v>1743545</c:v>
                </c:pt>
                <c:pt idx="18">
                  <c:v>1743546</c:v>
                </c:pt>
                <c:pt idx="19">
                  <c:v>1743578</c:v>
                </c:pt>
                <c:pt idx="20">
                  <c:v>1743653</c:v>
                </c:pt>
              </c:numCache>
            </c:numRef>
          </c:val>
          <c:smooth val="0"/>
          <c:extLst>
            <c:ext xmlns:c16="http://schemas.microsoft.com/office/drawing/2014/chart" uri="{C3380CC4-5D6E-409C-BE32-E72D297353CC}">
              <c16:uniqueId val="{00000008-4575-49A7-B19E-7402141701B3}"/>
            </c:ext>
          </c:extLst>
        </c:ser>
        <c:dLbls>
          <c:showLegendKey val="0"/>
          <c:showVal val="0"/>
          <c:showCatName val="0"/>
          <c:showSerName val="0"/>
          <c:showPercent val="0"/>
          <c:showBubbleSize val="0"/>
        </c:dLbls>
        <c:smooth val="0"/>
        <c:axId val="298985432"/>
        <c:axId val="298986088"/>
      </c:lineChart>
      <c:catAx>
        <c:axId val="298985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86088"/>
        <c:crosses val="autoZero"/>
        <c:auto val="1"/>
        <c:lblAlgn val="ctr"/>
        <c:lblOffset val="100"/>
        <c:noMultiLvlLbl val="0"/>
      </c:catAx>
      <c:valAx>
        <c:axId val="29898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8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Sheet1!$B$2:$B$22</c:f>
              <c:numCache>
                <c:formatCode>General</c:formatCode>
                <c:ptCount val="21"/>
                <c:pt idx="0">
                  <c:v>-44</c:v>
                </c:pt>
                <c:pt idx="1">
                  <c:v>-31</c:v>
                </c:pt>
                <c:pt idx="2">
                  <c:v>-41</c:v>
                </c:pt>
                <c:pt idx="3">
                  <c:v>-29</c:v>
                </c:pt>
                <c:pt idx="4">
                  <c:v>-36</c:v>
                </c:pt>
                <c:pt idx="5">
                  <c:v>-54</c:v>
                </c:pt>
                <c:pt idx="6">
                  <c:v>-70</c:v>
                </c:pt>
                <c:pt idx="7">
                  <c:v>-55</c:v>
                </c:pt>
                <c:pt idx="8">
                  <c:v>-53</c:v>
                </c:pt>
                <c:pt idx="9">
                  <c:v>-138</c:v>
                </c:pt>
                <c:pt idx="10">
                  <c:v>-38</c:v>
                </c:pt>
                <c:pt idx="11">
                  <c:v>-58</c:v>
                </c:pt>
                <c:pt idx="12">
                  <c:v>-32</c:v>
                </c:pt>
                <c:pt idx="13">
                  <c:v>-49</c:v>
                </c:pt>
                <c:pt idx="14">
                  <c:v>-123</c:v>
                </c:pt>
                <c:pt idx="15">
                  <c:v>-35</c:v>
                </c:pt>
                <c:pt idx="16">
                  <c:v>-15</c:v>
                </c:pt>
                <c:pt idx="17">
                  <c:v>-24</c:v>
                </c:pt>
                <c:pt idx="18">
                  <c:v>-55</c:v>
                </c:pt>
                <c:pt idx="19">
                  <c:v>-17</c:v>
                </c:pt>
                <c:pt idx="20">
                  <c:v>-21</c:v>
                </c:pt>
              </c:numCache>
            </c:numRef>
          </c:val>
          <c:smooth val="0"/>
          <c:extLst>
            <c:ext xmlns:c16="http://schemas.microsoft.com/office/drawing/2014/chart" uri="{C3380CC4-5D6E-409C-BE32-E72D297353CC}">
              <c16:uniqueId val="{00000000-FBA5-468A-B1E8-66FAD1C08733}"/>
            </c:ext>
          </c:extLst>
        </c:ser>
        <c:ser>
          <c:idx val="1"/>
          <c:order val="1"/>
          <c:tx>
            <c:strRef>
              <c:f>Sheet1!$C$1</c:f>
              <c:strCache>
                <c:ptCount val="1"/>
                <c:pt idx="0">
                  <c:v>Yo Dona</c:v>
                </c:pt>
              </c:strCache>
            </c:strRef>
          </c:tx>
          <c:spPr>
            <a:ln w="28575" cap="rnd">
              <a:solidFill>
                <a:schemeClr val="accent2"/>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Sheet1!$C$2:$C$22</c:f>
              <c:numCache>
                <c:formatCode>General</c:formatCode>
                <c:ptCount val="21"/>
                <c:pt idx="0">
                  <c:v>53</c:v>
                </c:pt>
                <c:pt idx="1">
                  <c:v>24</c:v>
                </c:pt>
                <c:pt idx="2">
                  <c:v>11</c:v>
                </c:pt>
                <c:pt idx="3">
                  <c:v>11</c:v>
                </c:pt>
                <c:pt idx="4">
                  <c:v>-22</c:v>
                </c:pt>
                <c:pt idx="5">
                  <c:v>-47</c:v>
                </c:pt>
                <c:pt idx="6">
                  <c:v>-38</c:v>
                </c:pt>
                <c:pt idx="7">
                  <c:v>-23</c:v>
                </c:pt>
                <c:pt idx="8">
                  <c:v>-23</c:v>
                </c:pt>
                <c:pt idx="9">
                  <c:v>-56</c:v>
                </c:pt>
                <c:pt idx="10">
                  <c:v>-23</c:v>
                </c:pt>
                <c:pt idx="11">
                  <c:v>-27</c:v>
                </c:pt>
                <c:pt idx="12">
                  <c:v>-10</c:v>
                </c:pt>
                <c:pt idx="13">
                  <c:v>90</c:v>
                </c:pt>
                <c:pt idx="14">
                  <c:v>-12</c:v>
                </c:pt>
                <c:pt idx="15">
                  <c:v>-11</c:v>
                </c:pt>
                <c:pt idx="16">
                  <c:v>17</c:v>
                </c:pt>
                <c:pt idx="17">
                  <c:v>-13</c:v>
                </c:pt>
                <c:pt idx="18">
                  <c:v>-16</c:v>
                </c:pt>
                <c:pt idx="19">
                  <c:v>3</c:v>
                </c:pt>
                <c:pt idx="20">
                  <c:v>22</c:v>
                </c:pt>
              </c:numCache>
            </c:numRef>
          </c:val>
          <c:smooth val="0"/>
          <c:extLst>
            <c:ext xmlns:c16="http://schemas.microsoft.com/office/drawing/2014/chart" uri="{C3380CC4-5D6E-409C-BE32-E72D297353CC}">
              <c16:uniqueId val="{00000001-FBA5-468A-B1E8-66FAD1C08733}"/>
            </c:ext>
          </c:extLst>
        </c:ser>
        <c:ser>
          <c:idx val="2"/>
          <c:order val="2"/>
          <c:tx>
            <c:strRef>
              <c:f>Sheet1!$D$1</c:f>
              <c:strCache>
                <c:ptCount val="1"/>
                <c:pt idx="0">
                  <c:v>S Moda</c:v>
                </c:pt>
              </c:strCache>
            </c:strRef>
          </c:tx>
          <c:spPr>
            <a:ln w="28575" cap="rnd">
              <a:solidFill>
                <a:schemeClr val="accent3"/>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Sheet1!$D$2:$D$22</c:f>
              <c:numCache>
                <c:formatCode>General</c:formatCode>
                <c:ptCount val="21"/>
                <c:pt idx="0">
                  <c:v>-16</c:v>
                </c:pt>
                <c:pt idx="1">
                  <c:v>-2</c:v>
                </c:pt>
                <c:pt idx="2">
                  <c:v>-20</c:v>
                </c:pt>
                <c:pt idx="3">
                  <c:v>-14</c:v>
                </c:pt>
                <c:pt idx="4">
                  <c:v>-6</c:v>
                </c:pt>
                <c:pt idx="5">
                  <c:v>-19</c:v>
                </c:pt>
                <c:pt idx="6">
                  <c:v>-30</c:v>
                </c:pt>
                <c:pt idx="7">
                  <c:v>-18</c:v>
                </c:pt>
                <c:pt idx="8">
                  <c:v>-14</c:v>
                </c:pt>
                <c:pt idx="9">
                  <c:v>-23</c:v>
                </c:pt>
                <c:pt idx="10">
                  <c:v>0</c:v>
                </c:pt>
                <c:pt idx="11">
                  <c:v>-13</c:v>
                </c:pt>
                <c:pt idx="12">
                  <c:v>-12</c:v>
                </c:pt>
                <c:pt idx="13">
                  <c:v>-21</c:v>
                </c:pt>
                <c:pt idx="14">
                  <c:v>-20</c:v>
                </c:pt>
                <c:pt idx="15">
                  <c:v>-5</c:v>
                </c:pt>
                <c:pt idx="16">
                  <c:v>-26</c:v>
                </c:pt>
                <c:pt idx="17">
                  <c:v>-26</c:v>
                </c:pt>
                <c:pt idx="18">
                  <c:v>-14</c:v>
                </c:pt>
                <c:pt idx="19">
                  <c:v>-22</c:v>
                </c:pt>
                <c:pt idx="20">
                  <c:v>-16</c:v>
                </c:pt>
              </c:numCache>
            </c:numRef>
          </c:val>
          <c:smooth val="0"/>
          <c:extLst>
            <c:ext xmlns:c16="http://schemas.microsoft.com/office/drawing/2014/chart" uri="{C3380CC4-5D6E-409C-BE32-E72D297353CC}">
              <c16:uniqueId val="{00000002-FBA5-468A-B1E8-66FAD1C08733}"/>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Sheet1!$E$2:$E$22</c:f>
              <c:numCache>
                <c:formatCode>General</c:formatCode>
                <c:ptCount val="21"/>
                <c:pt idx="0">
                  <c:v>-50</c:v>
                </c:pt>
                <c:pt idx="1">
                  <c:v>28</c:v>
                </c:pt>
                <c:pt idx="2">
                  <c:v>128</c:v>
                </c:pt>
                <c:pt idx="3">
                  <c:v>75</c:v>
                </c:pt>
                <c:pt idx="4">
                  <c:v>96</c:v>
                </c:pt>
                <c:pt idx="5">
                  <c:v>78</c:v>
                </c:pt>
                <c:pt idx="6">
                  <c:v>24</c:v>
                </c:pt>
                <c:pt idx="7">
                  <c:v>-32</c:v>
                </c:pt>
                <c:pt idx="8">
                  <c:v>-87</c:v>
                </c:pt>
                <c:pt idx="9">
                  <c:v>-211</c:v>
                </c:pt>
                <c:pt idx="10">
                  <c:v>-41</c:v>
                </c:pt>
                <c:pt idx="11">
                  <c:v>-39</c:v>
                </c:pt>
                <c:pt idx="12">
                  <c:v>-15</c:v>
                </c:pt>
                <c:pt idx="13">
                  <c:v>-52</c:v>
                </c:pt>
                <c:pt idx="14">
                  <c:v>-635</c:v>
                </c:pt>
                <c:pt idx="15">
                  <c:v>-31</c:v>
                </c:pt>
                <c:pt idx="16">
                  <c:v>-79</c:v>
                </c:pt>
                <c:pt idx="17">
                  <c:v>-58</c:v>
                </c:pt>
                <c:pt idx="18">
                  <c:v>-63</c:v>
                </c:pt>
                <c:pt idx="19">
                  <c:v>-22</c:v>
                </c:pt>
                <c:pt idx="20">
                  <c:v>39</c:v>
                </c:pt>
              </c:numCache>
            </c:numRef>
          </c:val>
          <c:smooth val="0"/>
          <c:extLst>
            <c:ext xmlns:c16="http://schemas.microsoft.com/office/drawing/2014/chart" uri="{C3380CC4-5D6E-409C-BE32-E72D297353CC}">
              <c16:uniqueId val="{00000003-FBA5-468A-B1E8-66FAD1C08733}"/>
            </c:ext>
          </c:extLst>
        </c:ser>
        <c:ser>
          <c:idx val="4"/>
          <c:order val="4"/>
          <c:tx>
            <c:strRef>
              <c:f>Sheet1!$F$1</c:f>
              <c:strCache>
                <c:ptCount val="1"/>
                <c:pt idx="0">
                  <c:v>TELVA</c:v>
                </c:pt>
              </c:strCache>
            </c:strRef>
          </c:tx>
          <c:spPr>
            <a:ln w="28575" cap="rnd">
              <a:solidFill>
                <a:schemeClr val="accent5"/>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Sheet1!$F$2:$F$22</c:f>
              <c:numCache>
                <c:formatCode>General</c:formatCode>
                <c:ptCount val="21"/>
                <c:pt idx="0">
                  <c:v>-36</c:v>
                </c:pt>
                <c:pt idx="1">
                  <c:v>-11</c:v>
                </c:pt>
                <c:pt idx="2">
                  <c:v>-19</c:v>
                </c:pt>
                <c:pt idx="3">
                  <c:v>-10</c:v>
                </c:pt>
                <c:pt idx="4">
                  <c:v>-36</c:v>
                </c:pt>
                <c:pt idx="5">
                  <c:v>-46</c:v>
                </c:pt>
                <c:pt idx="6">
                  <c:v>-95</c:v>
                </c:pt>
                <c:pt idx="7">
                  <c:v>-20</c:v>
                </c:pt>
                <c:pt idx="8">
                  <c:v>-101</c:v>
                </c:pt>
                <c:pt idx="9">
                  <c:v>-102</c:v>
                </c:pt>
                <c:pt idx="10">
                  <c:v>-51</c:v>
                </c:pt>
                <c:pt idx="11">
                  <c:v>-37</c:v>
                </c:pt>
                <c:pt idx="12">
                  <c:v>-32</c:v>
                </c:pt>
                <c:pt idx="13">
                  <c:v>-44</c:v>
                </c:pt>
                <c:pt idx="14">
                  <c:v>-85</c:v>
                </c:pt>
                <c:pt idx="15">
                  <c:v>-5</c:v>
                </c:pt>
                <c:pt idx="16">
                  <c:v>-25</c:v>
                </c:pt>
                <c:pt idx="17">
                  <c:v>-32</c:v>
                </c:pt>
                <c:pt idx="18">
                  <c:v>-30</c:v>
                </c:pt>
                <c:pt idx="19">
                  <c:v>-41</c:v>
                </c:pt>
                <c:pt idx="20">
                  <c:v>-21</c:v>
                </c:pt>
              </c:numCache>
            </c:numRef>
          </c:val>
          <c:smooth val="0"/>
          <c:extLst>
            <c:ext xmlns:c16="http://schemas.microsoft.com/office/drawing/2014/chart" uri="{C3380CC4-5D6E-409C-BE32-E72D297353CC}">
              <c16:uniqueId val="{00000004-FBA5-468A-B1E8-66FAD1C08733}"/>
            </c:ext>
          </c:extLst>
        </c:ser>
        <c:ser>
          <c:idx val="5"/>
          <c:order val="5"/>
          <c:tx>
            <c:strRef>
              <c:f>Sheet1!$G$1</c:f>
              <c:strCache>
                <c:ptCount val="1"/>
                <c:pt idx="0">
                  <c:v>ELLE España</c:v>
                </c:pt>
              </c:strCache>
            </c:strRef>
          </c:tx>
          <c:spPr>
            <a:ln w="28575" cap="rnd">
              <a:solidFill>
                <a:schemeClr val="accent6"/>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Sheet1!$G$2:$G$22</c:f>
              <c:numCache>
                <c:formatCode>General</c:formatCode>
                <c:ptCount val="21"/>
                <c:pt idx="0">
                  <c:v>-12</c:v>
                </c:pt>
                <c:pt idx="1">
                  <c:v>-36</c:v>
                </c:pt>
                <c:pt idx="2">
                  <c:v>-7</c:v>
                </c:pt>
                <c:pt idx="3">
                  <c:v>-25</c:v>
                </c:pt>
                <c:pt idx="4">
                  <c:v>-26</c:v>
                </c:pt>
                <c:pt idx="5">
                  <c:v>-54</c:v>
                </c:pt>
                <c:pt idx="6">
                  <c:v>-34</c:v>
                </c:pt>
                <c:pt idx="7">
                  <c:v>3</c:v>
                </c:pt>
                <c:pt idx="8">
                  <c:v>-59</c:v>
                </c:pt>
                <c:pt idx="9">
                  <c:v>-106</c:v>
                </c:pt>
                <c:pt idx="10">
                  <c:v>-15</c:v>
                </c:pt>
                <c:pt idx="11">
                  <c:v>-63</c:v>
                </c:pt>
                <c:pt idx="12">
                  <c:v>-17</c:v>
                </c:pt>
                <c:pt idx="13">
                  <c:v>1</c:v>
                </c:pt>
                <c:pt idx="14">
                  <c:v>-210</c:v>
                </c:pt>
                <c:pt idx="15">
                  <c:v>-23</c:v>
                </c:pt>
                <c:pt idx="16">
                  <c:v>-39</c:v>
                </c:pt>
                <c:pt idx="17">
                  <c:v>-32</c:v>
                </c:pt>
                <c:pt idx="18">
                  <c:v>-44</c:v>
                </c:pt>
                <c:pt idx="19">
                  <c:v>-43</c:v>
                </c:pt>
                <c:pt idx="20">
                  <c:v>-7</c:v>
                </c:pt>
              </c:numCache>
            </c:numRef>
          </c:val>
          <c:smooth val="0"/>
          <c:extLst>
            <c:ext xmlns:c16="http://schemas.microsoft.com/office/drawing/2014/chart" uri="{C3380CC4-5D6E-409C-BE32-E72D297353CC}">
              <c16:uniqueId val="{00000005-FBA5-468A-B1E8-66FAD1C08733}"/>
            </c:ext>
          </c:extLst>
        </c:ser>
        <c:ser>
          <c:idx val="6"/>
          <c:order val="6"/>
          <c:tx>
            <c:strRef>
              <c:f>Sheet1!$H$1</c:f>
              <c:strCache>
                <c:ptCount val="1"/>
                <c:pt idx="0">
                  <c:v>Vogue España</c:v>
                </c:pt>
              </c:strCache>
            </c:strRef>
          </c:tx>
          <c:spPr>
            <a:ln w="28575" cap="rnd">
              <a:solidFill>
                <a:schemeClr val="accent1">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Sheet1!$H$2:$H$22</c:f>
              <c:numCache>
                <c:formatCode>General</c:formatCode>
                <c:ptCount val="21"/>
                <c:pt idx="0">
                  <c:v>401</c:v>
                </c:pt>
                <c:pt idx="1">
                  <c:v>236</c:v>
                </c:pt>
                <c:pt idx="2">
                  <c:v>377</c:v>
                </c:pt>
                <c:pt idx="3">
                  <c:v>329</c:v>
                </c:pt>
                <c:pt idx="4">
                  <c:v>208</c:v>
                </c:pt>
                <c:pt idx="5">
                  <c:v>264</c:v>
                </c:pt>
                <c:pt idx="6">
                  <c:v>140</c:v>
                </c:pt>
                <c:pt idx="7">
                  <c:v>167</c:v>
                </c:pt>
                <c:pt idx="8">
                  <c:v>191</c:v>
                </c:pt>
                <c:pt idx="9">
                  <c:v>178</c:v>
                </c:pt>
                <c:pt idx="10">
                  <c:v>420</c:v>
                </c:pt>
                <c:pt idx="11">
                  <c:v>238</c:v>
                </c:pt>
                <c:pt idx="12">
                  <c:v>245</c:v>
                </c:pt>
                <c:pt idx="13">
                  <c:v>336</c:v>
                </c:pt>
                <c:pt idx="14">
                  <c:v>78</c:v>
                </c:pt>
                <c:pt idx="15">
                  <c:v>279</c:v>
                </c:pt>
                <c:pt idx="16">
                  <c:v>272</c:v>
                </c:pt>
                <c:pt idx="17">
                  <c:v>180</c:v>
                </c:pt>
                <c:pt idx="18">
                  <c:v>227</c:v>
                </c:pt>
                <c:pt idx="19">
                  <c:v>256</c:v>
                </c:pt>
                <c:pt idx="20">
                  <c:v>256</c:v>
                </c:pt>
              </c:numCache>
            </c:numRef>
          </c:val>
          <c:smooth val="0"/>
          <c:extLst>
            <c:ext xmlns:c16="http://schemas.microsoft.com/office/drawing/2014/chart" uri="{C3380CC4-5D6E-409C-BE32-E72D297353CC}">
              <c16:uniqueId val="{00000006-FBA5-468A-B1E8-66FAD1C08733}"/>
            </c:ext>
          </c:extLst>
        </c:ser>
        <c:ser>
          <c:idx val="7"/>
          <c:order val="7"/>
          <c:tx>
            <c:strRef>
              <c:f>Sheet1!$I$1</c:f>
              <c:strCache>
                <c:ptCount val="1"/>
                <c:pt idx="0">
                  <c:v>Woman Madame Figaro</c:v>
                </c:pt>
              </c:strCache>
            </c:strRef>
          </c:tx>
          <c:spPr>
            <a:ln w="28575" cap="rnd">
              <a:solidFill>
                <a:schemeClr val="accent2">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Sheet1!$I$2:$I$22</c:f>
              <c:numCache>
                <c:formatCode>General</c:formatCode>
                <c:ptCount val="21"/>
                <c:pt idx="0">
                  <c:v>-18</c:v>
                </c:pt>
                <c:pt idx="1">
                  <c:v>-33</c:v>
                </c:pt>
                <c:pt idx="2">
                  <c:v>-30</c:v>
                </c:pt>
                <c:pt idx="3">
                  <c:v>24</c:v>
                </c:pt>
                <c:pt idx="4">
                  <c:v>6</c:v>
                </c:pt>
                <c:pt idx="5">
                  <c:v>-10</c:v>
                </c:pt>
                <c:pt idx="6">
                  <c:v>-35</c:v>
                </c:pt>
                <c:pt idx="7">
                  <c:v>-26</c:v>
                </c:pt>
                <c:pt idx="8">
                  <c:v>-38</c:v>
                </c:pt>
                <c:pt idx="9">
                  <c:v>-66</c:v>
                </c:pt>
                <c:pt idx="10">
                  <c:v>-30</c:v>
                </c:pt>
                <c:pt idx="11">
                  <c:v>-22</c:v>
                </c:pt>
                <c:pt idx="12">
                  <c:v>27</c:v>
                </c:pt>
                <c:pt idx="13">
                  <c:v>31</c:v>
                </c:pt>
                <c:pt idx="14">
                  <c:v>-89</c:v>
                </c:pt>
                <c:pt idx="15">
                  <c:v>-6</c:v>
                </c:pt>
                <c:pt idx="16">
                  <c:v>-14</c:v>
                </c:pt>
                <c:pt idx="17">
                  <c:v>-8</c:v>
                </c:pt>
                <c:pt idx="18">
                  <c:v>-5</c:v>
                </c:pt>
                <c:pt idx="19">
                  <c:v>-24</c:v>
                </c:pt>
                <c:pt idx="20">
                  <c:v>-17</c:v>
                </c:pt>
              </c:numCache>
            </c:numRef>
          </c:val>
          <c:smooth val="0"/>
          <c:extLst>
            <c:ext xmlns:c16="http://schemas.microsoft.com/office/drawing/2014/chart" uri="{C3380CC4-5D6E-409C-BE32-E72D297353CC}">
              <c16:uniqueId val="{00000007-FBA5-468A-B1E8-66FAD1C08733}"/>
            </c:ext>
          </c:extLst>
        </c:ser>
        <c:ser>
          <c:idx val="8"/>
          <c:order val="8"/>
          <c:tx>
            <c:strRef>
              <c:f>Sheet1!$J$1</c:f>
              <c:strCache>
                <c:ptCount val="1"/>
                <c:pt idx="0">
                  <c:v>Glamour España</c:v>
                </c:pt>
              </c:strCache>
            </c:strRef>
          </c:tx>
          <c:spPr>
            <a:ln w="28575" cap="rnd">
              <a:solidFill>
                <a:schemeClr val="accent3">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Sheet1!$J$2:$J$22</c:f>
              <c:numCache>
                <c:formatCode>General</c:formatCode>
                <c:ptCount val="21"/>
                <c:pt idx="0">
                  <c:v>67</c:v>
                </c:pt>
                <c:pt idx="1">
                  <c:v>126</c:v>
                </c:pt>
                <c:pt idx="2">
                  <c:v>216</c:v>
                </c:pt>
                <c:pt idx="3">
                  <c:v>203</c:v>
                </c:pt>
                <c:pt idx="4">
                  <c:v>43</c:v>
                </c:pt>
                <c:pt idx="5">
                  <c:v>27</c:v>
                </c:pt>
                <c:pt idx="6">
                  <c:v>-26</c:v>
                </c:pt>
                <c:pt idx="7">
                  <c:v>-27</c:v>
                </c:pt>
                <c:pt idx="8">
                  <c:v>-96</c:v>
                </c:pt>
                <c:pt idx="9">
                  <c:v>-139</c:v>
                </c:pt>
                <c:pt idx="10">
                  <c:v>-23</c:v>
                </c:pt>
                <c:pt idx="11">
                  <c:v>9</c:v>
                </c:pt>
                <c:pt idx="12">
                  <c:v>47</c:v>
                </c:pt>
                <c:pt idx="13">
                  <c:v>57</c:v>
                </c:pt>
                <c:pt idx="14">
                  <c:v>-187</c:v>
                </c:pt>
                <c:pt idx="15">
                  <c:v>15</c:v>
                </c:pt>
                <c:pt idx="16">
                  <c:v>29</c:v>
                </c:pt>
                <c:pt idx="17">
                  <c:v>-10</c:v>
                </c:pt>
                <c:pt idx="18">
                  <c:v>1</c:v>
                </c:pt>
                <c:pt idx="19">
                  <c:v>32</c:v>
                </c:pt>
                <c:pt idx="20">
                  <c:v>75</c:v>
                </c:pt>
              </c:numCache>
            </c:numRef>
          </c:val>
          <c:smooth val="0"/>
          <c:extLst>
            <c:ext xmlns:c16="http://schemas.microsoft.com/office/drawing/2014/chart" uri="{C3380CC4-5D6E-409C-BE32-E72D297353CC}">
              <c16:uniqueId val="{00000008-FBA5-468A-B1E8-66FAD1C08733}"/>
            </c:ext>
          </c:extLst>
        </c:ser>
        <c:dLbls>
          <c:showLegendKey val="0"/>
          <c:showVal val="0"/>
          <c:showCatName val="0"/>
          <c:showSerName val="0"/>
          <c:showPercent val="0"/>
          <c:showBubbleSize val="0"/>
        </c:dLbls>
        <c:smooth val="0"/>
        <c:axId val="298990352"/>
        <c:axId val="298989696"/>
      </c:lineChart>
      <c:catAx>
        <c:axId val="29899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89696"/>
        <c:crosses val="autoZero"/>
        <c:auto val="1"/>
        <c:lblAlgn val="ctr"/>
        <c:lblOffset val="100"/>
        <c:noMultiLvlLbl val="0"/>
      </c:catAx>
      <c:valAx>
        <c:axId val="29898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9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Mujerhoy</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34.847900000000003</c:v>
                </c:pt>
                <c:pt idx="1">
                  <c:v>48.480800000000002</c:v>
                </c:pt>
                <c:pt idx="2">
                  <c:v>1.7142999999999999</c:v>
                </c:pt>
                <c:pt idx="3">
                  <c:v>0</c:v>
                </c:pt>
                <c:pt idx="4">
                  <c:v>9.2062000000000008</c:v>
                </c:pt>
                <c:pt idx="5">
                  <c:v>-36.0169</c:v>
                </c:pt>
              </c:numCache>
            </c:numRef>
          </c:val>
          <c:extLst>
            <c:ext xmlns:c16="http://schemas.microsoft.com/office/drawing/2014/chart" uri="{C3380CC4-5D6E-409C-BE32-E72D297353CC}">
              <c16:uniqueId val="{00000000-6073-4F74-9EB3-90DA72EF3D48}"/>
            </c:ext>
          </c:extLst>
        </c:ser>
        <c:ser>
          <c:idx val="1"/>
          <c:order val="1"/>
          <c:tx>
            <c:strRef>
              <c:f>Sheet1!$C$1</c:f>
              <c:strCache>
                <c:ptCount val="1"/>
                <c:pt idx="0">
                  <c:v>Yo Dona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14.342700000000001</c:v>
                </c:pt>
                <c:pt idx="1">
                  <c:v>16.948</c:v>
                </c:pt>
                <c:pt idx="2">
                  <c:v>2.6785000000000001</c:v>
                </c:pt>
                <c:pt idx="3">
                  <c:v>0</c:v>
                </c:pt>
                <c:pt idx="4">
                  <c:v>100</c:v>
                </c:pt>
                <c:pt idx="5">
                  <c:v>-7.7408999999999999</c:v>
                </c:pt>
              </c:numCache>
            </c:numRef>
          </c:val>
          <c:extLst>
            <c:ext xmlns:c16="http://schemas.microsoft.com/office/drawing/2014/chart" uri="{C3380CC4-5D6E-409C-BE32-E72D297353CC}">
              <c16:uniqueId val="{00000001-6073-4F74-9EB3-90DA72EF3D48}"/>
            </c:ext>
          </c:extLst>
        </c:ser>
        <c:ser>
          <c:idx val="2"/>
          <c:order val="2"/>
          <c:tx>
            <c:strRef>
              <c:f>Sheet1!$D$1</c:f>
              <c:strCache>
                <c:ptCount val="1"/>
                <c:pt idx="0">
                  <c:v>S Moda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12.043200000000001</c:v>
                </c:pt>
                <c:pt idx="1">
                  <c:v>16.137699999999999</c:v>
                </c:pt>
                <c:pt idx="2">
                  <c:v>0.99</c:v>
                </c:pt>
                <c:pt idx="3">
                  <c:v>0</c:v>
                </c:pt>
                <c:pt idx="4">
                  <c:v>46.218000000000004</c:v>
                </c:pt>
                <c:pt idx="5">
                  <c:v>-34.501300000000001</c:v>
                </c:pt>
              </c:numCache>
            </c:numRef>
          </c:val>
          <c:extLst>
            <c:ext xmlns:c16="http://schemas.microsoft.com/office/drawing/2014/chart" uri="{C3380CC4-5D6E-409C-BE32-E72D297353CC}">
              <c16:uniqueId val="{00000002-6073-4F74-9EB3-90DA72EF3D48}"/>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100</c:v>
                </c:pt>
                <c:pt idx="2">
                  <c:v>100</c:v>
                </c:pt>
                <c:pt idx="3">
                  <c:v>0</c:v>
                </c:pt>
                <c:pt idx="4">
                  <c:v>90.749399999999994</c:v>
                </c:pt>
                <c:pt idx="5">
                  <c:v>-11.6814</c:v>
                </c:pt>
              </c:numCache>
            </c:numRef>
          </c:val>
          <c:extLst>
            <c:ext xmlns:c16="http://schemas.microsoft.com/office/drawing/2014/chart" uri="{C3380CC4-5D6E-409C-BE32-E72D297353CC}">
              <c16:uniqueId val="{00000003-6073-4F74-9EB3-90DA72EF3D48}"/>
            </c:ext>
          </c:extLst>
        </c:ser>
        <c:ser>
          <c:idx val="4"/>
          <c:order val="4"/>
          <c:tx>
            <c:strRef>
              <c:f>Sheet1!$F$1</c:f>
              <c:strCache>
                <c:ptCount val="1"/>
                <c:pt idx="0">
                  <c:v>TELVA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26.3706</c:v>
                </c:pt>
                <c:pt idx="1">
                  <c:v>24.037800000000001</c:v>
                </c:pt>
                <c:pt idx="2">
                  <c:v>6.6755000000000004</c:v>
                </c:pt>
                <c:pt idx="3">
                  <c:v>0</c:v>
                </c:pt>
                <c:pt idx="4">
                  <c:v>95.539599999999993</c:v>
                </c:pt>
                <c:pt idx="5">
                  <c:v>-41.092100000000002</c:v>
                </c:pt>
              </c:numCache>
            </c:numRef>
          </c:val>
          <c:extLst>
            <c:ext xmlns:c16="http://schemas.microsoft.com/office/drawing/2014/chart" uri="{C3380CC4-5D6E-409C-BE32-E72D297353CC}">
              <c16:uniqueId val="{00000004-6073-4F74-9EB3-90DA72EF3D48}"/>
            </c:ext>
          </c:extLst>
        </c:ser>
        <c:ser>
          <c:idx val="5"/>
          <c:order val="5"/>
          <c:tx>
            <c:strRef>
              <c:f>Sheet1!$G$1</c:f>
              <c:strCache>
                <c:ptCount val="1"/>
                <c:pt idx="0">
                  <c:v>ELLE España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43.182499999999997</c:v>
                </c:pt>
                <c:pt idx="1">
                  <c:v>36.056699999999999</c:v>
                </c:pt>
                <c:pt idx="2">
                  <c:v>3.3601000000000001</c:v>
                </c:pt>
                <c:pt idx="3">
                  <c:v>0</c:v>
                </c:pt>
                <c:pt idx="4">
                  <c:v>19.581399999999999</c:v>
                </c:pt>
                <c:pt idx="5">
                  <c:v>-24.217199999999998</c:v>
                </c:pt>
              </c:numCache>
            </c:numRef>
          </c:val>
          <c:extLst>
            <c:ext xmlns:c16="http://schemas.microsoft.com/office/drawing/2014/chart" uri="{C3380CC4-5D6E-409C-BE32-E72D297353CC}">
              <c16:uniqueId val="{00000005-6073-4F74-9EB3-90DA72EF3D48}"/>
            </c:ext>
          </c:extLst>
        </c:ser>
        <c:ser>
          <c:idx val="6"/>
          <c:order val="6"/>
          <c:tx>
            <c:strRef>
              <c:f>Sheet1!$H$1</c:f>
              <c:strCache>
                <c:ptCount val="1"/>
                <c:pt idx="0">
                  <c:v>Vogue España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65.249399999999994</c:v>
                </c:pt>
                <c:pt idx="1">
                  <c:v>53.0047</c:v>
                </c:pt>
                <c:pt idx="2">
                  <c:v>17.619599999999998</c:v>
                </c:pt>
                <c:pt idx="3">
                  <c:v>0</c:v>
                </c:pt>
                <c:pt idx="4">
                  <c:v>46.283900000000003</c:v>
                </c:pt>
                <c:pt idx="5">
                  <c:v>100</c:v>
                </c:pt>
              </c:numCache>
            </c:numRef>
          </c:val>
          <c:extLst>
            <c:ext xmlns:c16="http://schemas.microsoft.com/office/drawing/2014/chart" uri="{C3380CC4-5D6E-409C-BE32-E72D297353CC}">
              <c16:uniqueId val="{00000006-6073-4F74-9EB3-90DA72EF3D48}"/>
            </c:ext>
          </c:extLst>
        </c:ser>
        <c:ser>
          <c:idx val="7"/>
          <c:order val="7"/>
          <c:tx>
            <c:strRef>
              <c:f>Sheet1!$I$1</c:f>
              <c:strCache>
                <c:ptCount val="1"/>
                <c:pt idx="0">
                  <c:v>Woman Madame Figaro</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21.434999999999999</c:v>
                </c:pt>
                <c:pt idx="1">
                  <c:v>38.555</c:v>
                </c:pt>
                <c:pt idx="2">
                  <c:v>6.0091999999999999</c:v>
                </c:pt>
                <c:pt idx="3">
                  <c:v>0</c:v>
                </c:pt>
                <c:pt idx="4">
                  <c:v>65.979500000000002</c:v>
                </c:pt>
                <c:pt idx="5">
                  <c:v>-22.035799999999998</c:v>
                </c:pt>
              </c:numCache>
            </c:numRef>
          </c:val>
          <c:extLst>
            <c:ext xmlns:c16="http://schemas.microsoft.com/office/drawing/2014/chart" uri="{C3380CC4-5D6E-409C-BE32-E72D297353CC}">
              <c16:uniqueId val="{00000007-6073-4F74-9EB3-90DA72EF3D48}"/>
            </c:ext>
          </c:extLst>
        </c:ser>
        <c:ser>
          <c:idx val="8"/>
          <c:order val="8"/>
          <c:tx>
            <c:strRef>
              <c:f>Sheet1!$J$1</c:f>
              <c:strCache>
                <c:ptCount val="1"/>
                <c:pt idx="0">
                  <c:v>Glamour España</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42.7515</c:v>
                </c:pt>
                <c:pt idx="1">
                  <c:v>44.159399999999998</c:v>
                </c:pt>
                <c:pt idx="2">
                  <c:v>6.1440000000000001</c:v>
                </c:pt>
                <c:pt idx="3">
                  <c:v>0</c:v>
                </c:pt>
                <c:pt idx="4">
                  <c:v>29.5411</c:v>
                </c:pt>
                <c:pt idx="5">
                  <c:v>12.672700000000001</c:v>
                </c:pt>
              </c:numCache>
            </c:numRef>
          </c:val>
          <c:extLst>
            <c:ext xmlns:c16="http://schemas.microsoft.com/office/drawing/2014/chart" uri="{C3380CC4-5D6E-409C-BE32-E72D297353CC}">
              <c16:uniqueId val="{00000008-6073-4F74-9EB3-90DA72EF3D48}"/>
            </c:ext>
          </c:extLst>
        </c:ser>
        <c:dLbls>
          <c:showLegendKey val="0"/>
          <c:showVal val="0"/>
          <c:showCatName val="0"/>
          <c:showSerName val="0"/>
          <c:showPercent val="0"/>
          <c:showBubbleSize val="0"/>
        </c:dLbls>
        <c:axId val="298334600"/>
        <c:axId val="298331648"/>
      </c:radarChart>
      <c:catAx>
        <c:axId val="29833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31648"/>
        <c:crosses val="autoZero"/>
        <c:auto val="1"/>
        <c:lblAlgn val="ctr"/>
        <c:lblOffset val="100"/>
        <c:noMultiLvlLbl val="0"/>
      </c:catAx>
      <c:valAx>
        <c:axId val="29833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3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Sheet1!$B$2:$B$22</c:f>
              <c:numCache>
                <c:formatCode>General</c:formatCode>
                <c:ptCount val="21"/>
                <c:pt idx="0">
                  <c:v>-3.0935481943170102E-3</c:v>
                </c:pt>
                <c:pt idx="1">
                  <c:v>-2.1796127460941002E-3</c:v>
                </c:pt>
                <c:pt idx="2">
                  <c:v>-2.88277646529418E-3</c:v>
                </c:pt>
                <c:pt idx="3">
                  <c:v>-2.0390957946110201E-3</c:v>
                </c:pt>
                <c:pt idx="4">
                  <c:v>-2.5313429477488601E-3</c:v>
                </c:pt>
                <c:pt idx="5">
                  <c:v>-3.7971105395131501E-3</c:v>
                </c:pt>
                <c:pt idx="6">
                  <c:v>-4.9223672367236697E-3</c:v>
                </c:pt>
                <c:pt idx="7">
                  <c:v>-3.8677646430053201E-3</c:v>
                </c:pt>
                <c:pt idx="8">
                  <c:v>-3.7272628177403601E-3</c:v>
                </c:pt>
                <c:pt idx="9">
                  <c:v>-9.70531021125225E-3</c:v>
                </c:pt>
                <c:pt idx="10">
                  <c:v>-2.6727361221693599E-3</c:v>
                </c:pt>
                <c:pt idx="11">
                  <c:v>-4.0795483799269299E-3</c:v>
                </c:pt>
                <c:pt idx="12">
                  <c:v>-2.2508771386849798E-3</c:v>
                </c:pt>
                <c:pt idx="13">
                  <c:v>-3.4467332003410198E-3</c:v>
                </c:pt>
                <c:pt idx="14">
                  <c:v>-8.6523019695593697E-3</c:v>
                </c:pt>
                <c:pt idx="15">
                  <c:v>-2.4622501871310099E-3</c:v>
                </c:pt>
                <c:pt idx="16">
                  <c:v>-1.0552760637358601E-3</c:v>
                </c:pt>
                <c:pt idx="17">
                  <c:v>-1.6884595198865401E-3</c:v>
                </c:pt>
                <c:pt idx="18">
                  <c:v>-3.86945173386615E-3</c:v>
                </c:pt>
                <c:pt idx="19">
                  <c:v>-1.1960586350156701E-3</c:v>
                </c:pt>
                <c:pt idx="20">
                  <c:v>-1.4775018679845E-3</c:v>
                </c:pt>
              </c:numCache>
            </c:numRef>
          </c:val>
          <c:smooth val="0"/>
          <c:extLst>
            <c:ext xmlns:c16="http://schemas.microsoft.com/office/drawing/2014/chart" uri="{C3380CC4-5D6E-409C-BE32-E72D297353CC}">
              <c16:uniqueId val="{00000000-D4C6-4E50-B0C8-7EC5BD8296DB}"/>
            </c:ext>
          </c:extLst>
        </c:ser>
        <c:ser>
          <c:idx val="1"/>
          <c:order val="1"/>
          <c:tx>
            <c:strRef>
              <c:f>Sheet1!$C$1</c:f>
              <c:strCache>
                <c:ptCount val="1"/>
                <c:pt idx="0">
                  <c:v>Yo Dona</c:v>
                </c:pt>
              </c:strCache>
            </c:strRef>
          </c:tx>
          <c:spPr>
            <a:ln w="28575" cap="rnd">
              <a:solidFill>
                <a:schemeClr val="accent2"/>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Sheet1!$C$2:$C$22</c:f>
              <c:numCache>
                <c:formatCode>General</c:formatCode>
                <c:ptCount val="21"/>
                <c:pt idx="0">
                  <c:v>9.0587605906311906E-3</c:v>
                </c:pt>
                <c:pt idx="1">
                  <c:v>4.10170870348406E-3</c:v>
                </c:pt>
                <c:pt idx="2">
                  <c:v>1.87987271552741E-3</c:v>
                </c:pt>
                <c:pt idx="3">
                  <c:v>1.87983737697746E-3</c:v>
                </c:pt>
                <c:pt idx="4">
                  <c:v>-3.7596040795122099E-3</c:v>
                </c:pt>
                <c:pt idx="5">
                  <c:v>-8.03218342088983E-3</c:v>
                </c:pt>
                <c:pt idx="6">
                  <c:v>-6.4946274049348897E-3</c:v>
                </c:pt>
                <c:pt idx="7">
                  <c:v>-3.9312140101630403E-3</c:v>
                </c:pt>
                <c:pt idx="8">
                  <c:v>-3.93136856067469E-3</c:v>
                </c:pt>
                <c:pt idx="9">
                  <c:v>-9.5724041263899207E-3</c:v>
                </c:pt>
                <c:pt idx="10">
                  <c:v>-3.9318995006487603E-3</c:v>
                </c:pt>
                <c:pt idx="11">
                  <c:v>-4.61588960159744E-3</c:v>
                </c:pt>
                <c:pt idx="12">
                  <c:v>-1.7096676577040199E-3</c:v>
                </c:pt>
                <c:pt idx="13">
                  <c:v>1.53872719905488E-2</c:v>
                </c:pt>
                <c:pt idx="14">
                  <c:v>-2.05132062312283E-3</c:v>
                </c:pt>
                <c:pt idx="15">
                  <c:v>-1.8804158112199301E-3</c:v>
                </c:pt>
                <c:pt idx="16">
                  <c:v>2.9061518105325799E-3</c:v>
                </c:pt>
                <c:pt idx="17">
                  <c:v>-2.2222868014967999E-3</c:v>
                </c:pt>
                <c:pt idx="18">
                  <c:v>-2.7351830008376498E-3</c:v>
                </c:pt>
                <c:pt idx="19">
                  <c:v>5.1286084033958196E-4</c:v>
                </c:pt>
                <c:pt idx="20">
                  <c:v>3.7609602073314799E-3</c:v>
                </c:pt>
              </c:numCache>
            </c:numRef>
          </c:val>
          <c:smooth val="0"/>
          <c:extLst>
            <c:ext xmlns:c16="http://schemas.microsoft.com/office/drawing/2014/chart" uri="{C3380CC4-5D6E-409C-BE32-E72D297353CC}">
              <c16:uniqueId val="{00000001-D4C6-4E50-B0C8-7EC5BD8296DB}"/>
            </c:ext>
          </c:extLst>
        </c:ser>
        <c:ser>
          <c:idx val="2"/>
          <c:order val="2"/>
          <c:tx>
            <c:strRef>
              <c:f>Sheet1!$D$1</c:f>
              <c:strCache>
                <c:ptCount val="1"/>
                <c:pt idx="0">
                  <c:v>S Moda</c:v>
                </c:pt>
              </c:strCache>
            </c:strRef>
          </c:tx>
          <c:spPr>
            <a:ln w="28575" cap="rnd">
              <a:solidFill>
                <a:schemeClr val="accent3"/>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Sheet1!$D$2:$D$22</c:f>
              <c:numCache>
                <c:formatCode>General</c:formatCode>
                <c:ptCount val="21"/>
                <c:pt idx="0">
                  <c:v>-3.25515535228919E-3</c:v>
                </c:pt>
                <c:pt idx="1">
                  <c:v>-4.06907664512769E-4</c:v>
                </c:pt>
                <c:pt idx="2">
                  <c:v>-4.0690932025798003E-3</c:v>
                </c:pt>
                <c:pt idx="3">
                  <c:v>-2.8484811491586801E-3</c:v>
                </c:pt>
                <c:pt idx="4">
                  <c:v>-1.2208124099650801E-3</c:v>
                </c:pt>
                <c:pt idx="5">
                  <c:v>-3.8659531609253899E-3</c:v>
                </c:pt>
                <c:pt idx="6">
                  <c:v>-6.1043725620662098E-3</c:v>
                </c:pt>
                <c:pt idx="7">
                  <c:v>-3.6628471310749802E-3</c:v>
                </c:pt>
                <c:pt idx="8">
                  <c:v>-2.8489854559292501E-3</c:v>
                </c:pt>
                <c:pt idx="9">
                  <c:v>-4.6806094560521297E-3</c:v>
                </c:pt>
                <c:pt idx="10">
                  <c:v>0</c:v>
                </c:pt>
                <c:pt idx="11">
                  <c:v>-2.6456857006793301E-3</c:v>
                </c:pt>
                <c:pt idx="12">
                  <c:v>-2.4422360299011102E-3</c:v>
                </c:pt>
                <c:pt idx="13">
                  <c:v>-4.2740174339206396E-3</c:v>
                </c:pt>
                <c:pt idx="14">
                  <c:v>-4.0706667752177803E-3</c:v>
                </c:pt>
                <c:pt idx="15">
                  <c:v>-1.0177081213108099E-3</c:v>
                </c:pt>
                <c:pt idx="16">
                  <c:v>-5.2921360893149697E-3</c:v>
                </c:pt>
                <c:pt idx="17">
                  <c:v>-5.2924161711811702E-3</c:v>
                </c:pt>
                <c:pt idx="18">
                  <c:v>-2.8499133829896798E-3</c:v>
                </c:pt>
                <c:pt idx="19">
                  <c:v>-4.4785629512915596E-3</c:v>
                </c:pt>
                <c:pt idx="20">
                  <c:v>-3.25728257129886E-3</c:v>
                </c:pt>
              </c:numCache>
            </c:numRef>
          </c:val>
          <c:smooth val="0"/>
          <c:extLst>
            <c:ext xmlns:c16="http://schemas.microsoft.com/office/drawing/2014/chart" uri="{C3380CC4-5D6E-409C-BE32-E72D297353CC}">
              <c16:uniqueId val="{00000002-D4C6-4E50-B0C8-7EC5BD8296DB}"/>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Sheet1!$E$2:$E$22</c:f>
              <c:numCache>
                <c:formatCode>General</c:formatCode>
                <c:ptCount val="21"/>
                <c:pt idx="0">
                  <c:v>-1.2256328861816E-3</c:v>
                </c:pt>
                <c:pt idx="1">
                  <c:v>6.8636282855024202E-4</c:v>
                </c:pt>
                <c:pt idx="2">
                  <c:v>3.1376371092262999E-3</c:v>
                </c:pt>
                <c:pt idx="3">
                  <c:v>1.83840156131768E-3</c:v>
                </c:pt>
                <c:pt idx="4">
                  <c:v>2.3531107388620599E-3</c:v>
                </c:pt>
                <c:pt idx="5">
                  <c:v>1.91185748720158E-3</c:v>
                </c:pt>
                <c:pt idx="6">
                  <c:v>5.8825259566457804E-4</c:v>
                </c:pt>
                <c:pt idx="7">
                  <c:v>-7.8433218036502803E-4</c:v>
                </c:pt>
                <c:pt idx="8">
                  <c:v>-2.1324198406224501E-3</c:v>
                </c:pt>
                <c:pt idx="9">
                  <c:v>-5.1718411631985501E-3</c:v>
                </c:pt>
                <c:pt idx="10">
                  <c:v>-1.0050068953278001E-3</c:v>
                </c:pt>
                <c:pt idx="11">
                  <c:v>-9.5599177650971298E-4</c:v>
                </c:pt>
                <c:pt idx="12">
                  <c:v>-3.6769265992302001E-4</c:v>
                </c:pt>
                <c:pt idx="13">
                  <c:v>-1.27467257461063E-3</c:v>
                </c:pt>
                <c:pt idx="14">
                  <c:v>-1.55659115851319E-2</c:v>
                </c:pt>
                <c:pt idx="15">
                  <c:v>-7.6002894974786699E-4</c:v>
                </c:pt>
                <c:pt idx="16">
                  <c:v>-1.9368626894294601E-3</c:v>
                </c:pt>
                <c:pt idx="17">
                  <c:v>-1.4220279982602199E-3</c:v>
                </c:pt>
                <c:pt idx="18">
                  <c:v>-1.54463858399303E-3</c:v>
                </c:pt>
                <c:pt idx="19">
                  <c:v>-5.3940593263163204E-4</c:v>
                </c:pt>
                <c:pt idx="20">
                  <c:v>9.5622476578009904E-4</c:v>
                </c:pt>
              </c:numCache>
            </c:numRef>
          </c:val>
          <c:smooth val="0"/>
          <c:extLst>
            <c:ext xmlns:c16="http://schemas.microsoft.com/office/drawing/2014/chart" uri="{C3380CC4-5D6E-409C-BE32-E72D297353CC}">
              <c16:uniqueId val="{00000003-D4C6-4E50-B0C8-7EC5BD8296DB}"/>
            </c:ext>
          </c:extLst>
        </c:ser>
        <c:ser>
          <c:idx val="4"/>
          <c:order val="4"/>
          <c:tx>
            <c:strRef>
              <c:f>Sheet1!$F$1</c:f>
              <c:strCache>
                <c:ptCount val="1"/>
                <c:pt idx="0">
                  <c:v>TELVA</c:v>
                </c:pt>
              </c:strCache>
            </c:strRef>
          </c:tx>
          <c:spPr>
            <a:ln w="28575" cap="rnd">
              <a:solidFill>
                <a:schemeClr val="accent5"/>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Sheet1!$F$2:$F$22</c:f>
              <c:numCache>
                <c:formatCode>General</c:formatCode>
                <c:ptCount val="21"/>
                <c:pt idx="0">
                  <c:v>-3.3444008227226001E-3</c:v>
                </c:pt>
                <c:pt idx="1">
                  <c:v>-1.02193442897091E-3</c:v>
                </c:pt>
                <c:pt idx="2">
                  <c:v>-1.7651775071791599E-3</c:v>
                </c:pt>
                <c:pt idx="3">
                  <c:v>-9.2905719276078602E-4</c:v>
                </c:pt>
                <c:pt idx="4">
                  <c:v>-3.3446369675291499E-3</c:v>
                </c:pt>
                <c:pt idx="5">
                  <c:v>-4.2738457364672397E-3</c:v>
                </c:pt>
                <c:pt idx="6">
                  <c:v>-8.8267977864249399E-3</c:v>
                </c:pt>
                <c:pt idx="7">
                  <c:v>-1.85843725869354E-3</c:v>
                </c:pt>
                <c:pt idx="8">
                  <c:v>-9.3852825759905903E-3</c:v>
                </c:pt>
                <c:pt idx="9">
                  <c:v>-9.4790958057789001E-3</c:v>
                </c:pt>
                <c:pt idx="10">
                  <c:v>-4.7399972117663502E-3</c:v>
                </c:pt>
                <c:pt idx="11">
                  <c:v>-3.4389845143456802E-3</c:v>
                </c:pt>
                <c:pt idx="12">
                  <c:v>-2.9743591650230202E-3</c:v>
                </c:pt>
                <c:pt idx="13">
                  <c:v>-4.08986549919597E-3</c:v>
                </c:pt>
                <c:pt idx="14">
                  <c:v>-7.9011996809774405E-3</c:v>
                </c:pt>
                <c:pt idx="15">
                  <c:v>-4.6481317763951102E-4</c:v>
                </c:pt>
                <c:pt idx="16">
                  <c:v>-2.3240766908122698E-3</c:v>
                </c:pt>
                <c:pt idx="17">
                  <c:v>-2.9748873029020999E-3</c:v>
                </c:pt>
                <c:pt idx="18">
                  <c:v>-2.7890398172621101E-3</c:v>
                </c:pt>
                <c:pt idx="19">
                  <c:v>-3.8117940627123799E-3</c:v>
                </c:pt>
                <c:pt idx="20">
                  <c:v>-1.9524567484343199E-3</c:v>
                </c:pt>
              </c:numCache>
            </c:numRef>
          </c:val>
          <c:smooth val="0"/>
          <c:extLst>
            <c:ext xmlns:c16="http://schemas.microsoft.com/office/drawing/2014/chart" uri="{C3380CC4-5D6E-409C-BE32-E72D297353CC}">
              <c16:uniqueId val="{00000004-D4C6-4E50-B0C8-7EC5BD8296DB}"/>
            </c:ext>
          </c:extLst>
        </c:ser>
        <c:ser>
          <c:idx val="5"/>
          <c:order val="5"/>
          <c:tx>
            <c:strRef>
              <c:f>Sheet1!$G$1</c:f>
              <c:strCache>
                <c:ptCount val="1"/>
                <c:pt idx="0">
                  <c:v>ELLE España</c:v>
                </c:pt>
              </c:strCache>
            </c:strRef>
          </c:tx>
          <c:spPr>
            <a:ln w="28575" cap="rnd">
              <a:solidFill>
                <a:schemeClr val="accent6"/>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Sheet1!$G$2:$G$22</c:f>
              <c:numCache>
                <c:formatCode>General</c:formatCode>
                <c:ptCount val="21"/>
                <c:pt idx="0">
                  <c:v>-6.8101296137918702E-4</c:v>
                </c:pt>
                <c:pt idx="1">
                  <c:v>-2.0430527975919201E-3</c:v>
                </c:pt>
                <c:pt idx="2">
                  <c:v>-3.97268382601234E-4</c:v>
                </c:pt>
                <c:pt idx="3">
                  <c:v>-1.41882128867565E-3</c:v>
                </c:pt>
                <c:pt idx="4">
                  <c:v>-1.47559507627975E-3</c:v>
                </c:pt>
                <c:pt idx="5">
                  <c:v>-3.0647426893117102E-3</c:v>
                </c:pt>
                <c:pt idx="6">
                  <c:v>-1.9297119450872101E-3</c:v>
                </c:pt>
                <c:pt idx="7">
                  <c:v>1.7027198679597501E-4</c:v>
                </c:pt>
                <c:pt idx="8">
                  <c:v>-3.34867670512915E-3</c:v>
                </c:pt>
                <c:pt idx="9">
                  <c:v>-6.0164680948399697E-3</c:v>
                </c:pt>
                <c:pt idx="10">
                  <c:v>-8.5143822106174296E-4</c:v>
                </c:pt>
                <c:pt idx="11">
                  <c:v>-3.5760709764944298E-3</c:v>
                </c:pt>
                <c:pt idx="12">
                  <c:v>-9.6500604264077895E-4</c:v>
                </c:pt>
                <c:pt idx="13" formatCode="0.00E+00">
                  <c:v>5.6765609123368697E-5</c:v>
                </c:pt>
                <c:pt idx="14">
                  <c:v>-1.19207711490091E-2</c:v>
                </c:pt>
                <c:pt idx="15">
                  <c:v>-1.3057639258303401E-3</c:v>
                </c:pt>
                <c:pt idx="16">
                  <c:v>-2.2141503510279899E-3</c:v>
                </c:pt>
                <c:pt idx="17">
                  <c:v>-1.8167789757795E-3</c:v>
                </c:pt>
                <c:pt idx="18">
                  <c:v>-2.4981164769517501E-3</c:v>
                </c:pt>
                <c:pt idx="19">
                  <c:v>-2.4414020915434899E-3</c:v>
                </c:pt>
                <c:pt idx="20">
                  <c:v>-3.97447253071699E-4</c:v>
                </c:pt>
              </c:numCache>
            </c:numRef>
          </c:val>
          <c:smooth val="0"/>
          <c:extLst>
            <c:ext xmlns:c16="http://schemas.microsoft.com/office/drawing/2014/chart" uri="{C3380CC4-5D6E-409C-BE32-E72D297353CC}">
              <c16:uniqueId val="{00000005-D4C6-4E50-B0C8-7EC5BD8296DB}"/>
            </c:ext>
          </c:extLst>
        </c:ser>
        <c:ser>
          <c:idx val="6"/>
          <c:order val="6"/>
          <c:tx>
            <c:strRef>
              <c:f>Sheet1!$H$1</c:f>
              <c:strCache>
                <c:ptCount val="1"/>
                <c:pt idx="0">
                  <c:v>Vogue España</c:v>
                </c:pt>
              </c:strCache>
            </c:strRef>
          </c:tx>
          <c:spPr>
            <a:ln w="28575" cap="rnd">
              <a:solidFill>
                <a:schemeClr val="accent1">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Sheet1!$H$2:$H$22</c:f>
              <c:numCache>
                <c:formatCode>General</c:formatCode>
                <c:ptCount val="21"/>
                <c:pt idx="0">
                  <c:v>1.50980621016051E-2</c:v>
                </c:pt>
                <c:pt idx="1">
                  <c:v>8.8843011763040606E-3</c:v>
                </c:pt>
                <c:pt idx="2">
                  <c:v>1.4191033901514201E-2</c:v>
                </c:pt>
                <c:pt idx="3">
                  <c:v>1.23824607148556E-2</c:v>
                </c:pt>
                <c:pt idx="4">
                  <c:v>7.8274557795788499E-3</c:v>
                </c:pt>
                <c:pt idx="5">
                  <c:v>9.9340701352877408E-3</c:v>
                </c:pt>
                <c:pt idx="6">
                  <c:v>5.2675442144492499E-3</c:v>
                </c:pt>
                <c:pt idx="7">
                  <c:v>6.2830967766208598E-3</c:v>
                </c:pt>
                <c:pt idx="8">
                  <c:v>7.1856053138867997E-3</c:v>
                </c:pt>
                <c:pt idx="9">
                  <c:v>6.6960515490638098E-3</c:v>
                </c:pt>
                <c:pt idx="10">
                  <c:v>1.5798614311061901E-2</c:v>
                </c:pt>
                <c:pt idx="11">
                  <c:v>8.9511339544718193E-3</c:v>
                </c:pt>
                <c:pt idx="12">
                  <c:v>9.2135778804934999E-3</c:v>
                </c:pt>
                <c:pt idx="13">
                  <c:v>1.2634599851693899E-2</c:v>
                </c:pt>
                <c:pt idx="14">
                  <c:v>2.9326615783735002E-3</c:v>
                </c:pt>
                <c:pt idx="15">
                  <c:v>1.0489597252101499E-2</c:v>
                </c:pt>
                <c:pt idx="16">
                  <c:v>1.02253447952431E-2</c:v>
                </c:pt>
                <c:pt idx="17">
                  <c:v>6.7660804359160097E-3</c:v>
                </c:pt>
                <c:pt idx="18">
                  <c:v>8.5322019207602802E-3</c:v>
                </c:pt>
                <c:pt idx="19">
                  <c:v>9.6213979891278199E-3</c:v>
                </c:pt>
                <c:pt idx="20">
                  <c:v>9.6204723651931306E-3</c:v>
                </c:pt>
              </c:numCache>
            </c:numRef>
          </c:val>
          <c:smooth val="0"/>
          <c:extLst>
            <c:ext xmlns:c16="http://schemas.microsoft.com/office/drawing/2014/chart" uri="{C3380CC4-5D6E-409C-BE32-E72D297353CC}">
              <c16:uniqueId val="{00000006-D4C6-4E50-B0C8-7EC5BD8296DB}"/>
            </c:ext>
          </c:extLst>
        </c:ser>
        <c:ser>
          <c:idx val="7"/>
          <c:order val="7"/>
          <c:tx>
            <c:strRef>
              <c:f>Sheet1!$I$1</c:f>
              <c:strCache>
                <c:ptCount val="1"/>
                <c:pt idx="0">
                  <c:v>Woman Madame Figaro</c:v>
                </c:pt>
              </c:strCache>
            </c:strRef>
          </c:tx>
          <c:spPr>
            <a:ln w="28575" cap="rnd">
              <a:solidFill>
                <a:schemeClr val="accent2">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Sheet1!$I$2:$I$22</c:f>
              <c:numCache>
                <c:formatCode>General</c:formatCode>
                <c:ptCount val="21"/>
                <c:pt idx="0">
                  <c:v>-2.0580201617375199E-3</c:v>
                </c:pt>
                <c:pt idx="1">
                  <c:v>-3.7731146146449401E-3</c:v>
                </c:pt>
                <c:pt idx="2">
                  <c:v>-3.4302336217778701E-3</c:v>
                </c:pt>
                <c:pt idx="3">
                  <c:v>2.7442810326729502E-3</c:v>
                </c:pt>
                <c:pt idx="4">
                  <c:v>6.8605143098894302E-4</c:v>
                </c:pt>
                <c:pt idx="5">
                  <c:v>-1.14341120725929E-3</c:v>
                </c:pt>
                <c:pt idx="6">
                  <c:v>-4.0019849845523399E-3</c:v>
                </c:pt>
                <c:pt idx="7">
                  <c:v>-2.9730221112802199E-3</c:v>
                </c:pt>
                <c:pt idx="8">
                  <c:v>-4.3453153498264696E-3</c:v>
                </c:pt>
                <c:pt idx="9">
                  <c:v>-7.5474546209290897E-3</c:v>
                </c:pt>
                <c:pt idx="10">
                  <c:v>-3.4309201384719401E-3</c:v>
                </c:pt>
                <c:pt idx="11">
                  <c:v>-2.5160944267364799E-3</c:v>
                </c:pt>
                <c:pt idx="12">
                  <c:v>3.08801176646854E-3</c:v>
                </c:pt>
                <c:pt idx="13">
                  <c:v>3.5453855092088499E-3</c:v>
                </c:pt>
                <c:pt idx="14">
                  <c:v>-1.01783265687489E-2</c:v>
                </c:pt>
                <c:pt idx="15">
                  <c:v>-6.8624916792288404E-4</c:v>
                </c:pt>
                <c:pt idx="16">
                  <c:v>-1.6012590471136199E-3</c:v>
                </c:pt>
                <c:pt idx="17">
                  <c:v>-9.1501982161688595E-4</c:v>
                </c:pt>
                <c:pt idx="18">
                  <c:v>-5.7189262144139797E-4</c:v>
                </c:pt>
                <c:pt idx="19">
                  <c:v>-2.7451002819446802E-3</c:v>
                </c:pt>
                <c:pt idx="20">
                  <c:v>-1.9444994115029701E-3</c:v>
                </c:pt>
              </c:numCache>
            </c:numRef>
          </c:val>
          <c:smooth val="0"/>
          <c:extLst>
            <c:ext xmlns:c16="http://schemas.microsoft.com/office/drawing/2014/chart" uri="{C3380CC4-5D6E-409C-BE32-E72D297353CC}">
              <c16:uniqueId val="{00000007-D4C6-4E50-B0C8-7EC5BD8296DB}"/>
            </c:ext>
          </c:extLst>
        </c:ser>
        <c:ser>
          <c:idx val="8"/>
          <c:order val="8"/>
          <c:tx>
            <c:strRef>
              <c:f>Sheet1!$J$1</c:f>
              <c:strCache>
                <c:ptCount val="1"/>
                <c:pt idx="0">
                  <c:v>Glamour España</c:v>
                </c:pt>
              </c:strCache>
            </c:strRef>
          </c:tx>
          <c:spPr>
            <a:ln w="28575" cap="rnd">
              <a:solidFill>
                <a:schemeClr val="accent3">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Sheet1!$J$2:$J$22</c:f>
              <c:numCache>
                <c:formatCode>General</c:formatCode>
                <c:ptCount val="21"/>
                <c:pt idx="0">
                  <c:v>3.8434753277566602E-3</c:v>
                </c:pt>
                <c:pt idx="1">
                  <c:v>7.2277504315139103E-3</c:v>
                </c:pt>
                <c:pt idx="2">
                  <c:v>1.2389533826582101E-2</c:v>
                </c:pt>
                <c:pt idx="3">
                  <c:v>1.1642424996687901E-2</c:v>
                </c:pt>
                <c:pt idx="4">
                  <c:v>2.4658423489499499E-3</c:v>
                </c:pt>
                <c:pt idx="5">
                  <c:v>1.5482814362776101E-3</c:v>
                </c:pt>
                <c:pt idx="6">
                  <c:v>-1.49091459582452E-3</c:v>
                </c:pt>
                <c:pt idx="7">
                  <c:v>-1.54828054843538E-3</c:v>
                </c:pt>
                <c:pt idx="8">
                  <c:v>-5.5050827396732399E-3</c:v>
                </c:pt>
                <c:pt idx="9">
                  <c:v>-7.97133987900768E-3</c:v>
                </c:pt>
                <c:pt idx="10">
                  <c:v>-1.3191038352657199E-3</c:v>
                </c:pt>
                <c:pt idx="11">
                  <c:v>5.1617787489568903E-4</c:v>
                </c:pt>
                <c:pt idx="12">
                  <c:v>2.6955816549036099E-3</c:v>
                </c:pt>
                <c:pt idx="13">
                  <c:v>3.2690215474401002E-3</c:v>
                </c:pt>
                <c:pt idx="14">
                  <c:v>-1.0724334145018199E-2</c:v>
                </c:pt>
                <c:pt idx="15">
                  <c:v>8.6033297180229998E-4</c:v>
                </c:pt>
                <c:pt idx="16">
                  <c:v>1.66329610226633E-3</c:v>
                </c:pt>
                <c:pt idx="17">
                  <c:v>-5.7354084040939397E-4</c:v>
                </c:pt>
                <c:pt idx="18" formatCode="0.00E+00">
                  <c:v>5.7354412991921599E-5</c:v>
                </c:pt>
                <c:pt idx="19">
                  <c:v>1.83534016309292E-3</c:v>
                </c:pt>
                <c:pt idx="20">
                  <c:v>4.3014995600999797E-3</c:v>
                </c:pt>
              </c:numCache>
            </c:numRef>
          </c:val>
          <c:smooth val="0"/>
          <c:extLst>
            <c:ext xmlns:c16="http://schemas.microsoft.com/office/drawing/2014/chart" uri="{C3380CC4-5D6E-409C-BE32-E72D297353CC}">
              <c16:uniqueId val="{00000008-D4C6-4E50-B0C8-7EC5BD8296DB}"/>
            </c:ext>
          </c:extLst>
        </c:ser>
        <c:dLbls>
          <c:showLegendKey val="0"/>
          <c:showVal val="0"/>
          <c:showCatName val="0"/>
          <c:showSerName val="0"/>
          <c:showPercent val="0"/>
          <c:showBubbleSize val="0"/>
        </c:dLbls>
        <c:smooth val="0"/>
        <c:axId val="298331320"/>
        <c:axId val="298332304"/>
      </c:lineChart>
      <c:catAx>
        <c:axId val="298331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32304"/>
        <c:crosses val="autoZero"/>
        <c:auto val="1"/>
        <c:lblAlgn val="ctr"/>
        <c:lblOffset val="100"/>
        <c:noMultiLvlLbl val="0"/>
      </c:catAx>
      <c:valAx>
        <c:axId val="29833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3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Mujerhoy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-74</c:v>
                </c:pt>
                <c:pt idx="1">
                  <c:v>-40</c:v>
                </c:pt>
                <c:pt idx="2">
                  <c:v>-65</c:v>
                </c:pt>
                <c:pt idx="3">
                  <c:v>-30</c:v>
                </c:pt>
                <c:pt idx="4">
                  <c:v>-50</c:v>
                </c:pt>
                <c:pt idx="5">
                  <c:v>-34</c:v>
                </c:pt>
                <c:pt idx="6">
                  <c:v>-47</c:v>
                </c:pt>
              </c:numCache>
            </c:numRef>
          </c:val>
          <c:extLst>
            <c:ext xmlns:c16="http://schemas.microsoft.com/office/drawing/2014/chart" uri="{C3380CC4-5D6E-409C-BE32-E72D297353CC}">
              <c16:uniqueId val="{00000000-1EA1-49E6-81E8-C30919103D0F}"/>
            </c:ext>
          </c:extLst>
        </c:ser>
        <c:ser>
          <c:idx val="1"/>
          <c:order val="1"/>
          <c:tx>
            <c:strRef>
              <c:f>Sheet1!$C$1</c:f>
              <c:strCache>
                <c:ptCount val="1"/>
                <c:pt idx="0">
                  <c:v>Yo Dona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c:v>
                </c:pt>
                <c:pt idx="1">
                  <c:v>-3</c:v>
                </c:pt>
                <c:pt idx="2">
                  <c:v>-9</c:v>
                </c:pt>
                <c:pt idx="3">
                  <c:v>-8</c:v>
                </c:pt>
                <c:pt idx="4">
                  <c:v>-22</c:v>
                </c:pt>
                <c:pt idx="5">
                  <c:v>-18</c:v>
                </c:pt>
                <c:pt idx="6">
                  <c:v>25</c:v>
                </c:pt>
              </c:numCache>
            </c:numRef>
          </c:val>
          <c:extLst>
            <c:ext xmlns:c16="http://schemas.microsoft.com/office/drawing/2014/chart" uri="{C3380CC4-5D6E-409C-BE32-E72D297353CC}">
              <c16:uniqueId val="{00000001-1EA1-49E6-81E8-C30919103D0F}"/>
            </c:ext>
          </c:extLst>
        </c:ser>
        <c:ser>
          <c:idx val="2"/>
          <c:order val="2"/>
          <c:tx>
            <c:strRef>
              <c:f>Sheet1!$D$1</c:f>
              <c:strCache>
                <c:ptCount val="1"/>
                <c:pt idx="0">
                  <c:v>S Moda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-18</c:v>
                </c:pt>
                <c:pt idx="1">
                  <c:v>-7</c:v>
                </c:pt>
                <c:pt idx="2">
                  <c:v>-23</c:v>
                </c:pt>
                <c:pt idx="3">
                  <c:v>-13</c:v>
                </c:pt>
                <c:pt idx="4">
                  <c:v>-11</c:v>
                </c:pt>
                <c:pt idx="5">
                  <c:v>-18</c:v>
                </c:pt>
                <c:pt idx="6">
                  <c:v>-22</c:v>
                </c:pt>
              </c:numCache>
            </c:numRef>
          </c:val>
          <c:extLst>
            <c:ext xmlns:c16="http://schemas.microsoft.com/office/drawing/2014/chart" uri="{C3380CC4-5D6E-409C-BE32-E72D297353CC}">
              <c16:uniqueId val="{00000002-1EA1-49E6-81E8-C30919103D0F}"/>
            </c:ext>
          </c:extLst>
        </c:ser>
        <c:ser>
          <c:idx val="3"/>
          <c:order val="3"/>
          <c:tx>
            <c:strRef>
              <c:f>Sheet1!$E$1</c:f>
              <c:strCache>
                <c:ptCount val="1"/>
                <c:pt idx="0">
                  <c:v>Revista HOLA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-239</c:v>
                </c:pt>
                <c:pt idx="1">
                  <c:v>-30</c:v>
                </c:pt>
                <c:pt idx="2">
                  <c:v>-54</c:v>
                </c:pt>
                <c:pt idx="3">
                  <c:v>-8</c:v>
                </c:pt>
                <c:pt idx="4">
                  <c:v>-2</c:v>
                </c:pt>
                <c:pt idx="5">
                  <c:v>14</c:v>
                </c:pt>
                <c:pt idx="6">
                  <c:v>4</c:v>
                </c:pt>
              </c:numCache>
            </c:numRef>
          </c:val>
          <c:extLst>
            <c:ext xmlns:c16="http://schemas.microsoft.com/office/drawing/2014/chart" uri="{C3380CC4-5D6E-409C-BE32-E72D297353CC}">
              <c16:uniqueId val="{00000003-1EA1-49E6-81E8-C30919103D0F}"/>
            </c:ext>
          </c:extLst>
        </c:ser>
        <c:ser>
          <c:idx val="4"/>
          <c:order val="4"/>
          <c:tx>
            <c:strRef>
              <c:f>Sheet1!$F$1</c:f>
              <c:strCache>
                <c:ptCount val="1"/>
                <c:pt idx="0">
                  <c:v>TELVA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-47</c:v>
                </c:pt>
                <c:pt idx="1">
                  <c:v>-39</c:v>
                </c:pt>
                <c:pt idx="2">
                  <c:v>-49</c:v>
                </c:pt>
                <c:pt idx="3">
                  <c:v>-31</c:v>
                </c:pt>
                <c:pt idx="4">
                  <c:v>-34</c:v>
                </c:pt>
                <c:pt idx="5">
                  <c:v>-40</c:v>
                </c:pt>
                <c:pt idx="6">
                  <c:v>-53</c:v>
                </c:pt>
              </c:numCache>
            </c:numRef>
          </c:val>
          <c:extLst>
            <c:ext xmlns:c16="http://schemas.microsoft.com/office/drawing/2014/chart" uri="{C3380CC4-5D6E-409C-BE32-E72D297353CC}">
              <c16:uniqueId val="{00000004-1EA1-49E6-81E8-C30919103D0F}"/>
            </c:ext>
          </c:extLst>
        </c:ser>
        <c:ser>
          <c:idx val="5"/>
          <c:order val="5"/>
          <c:tx>
            <c:strRef>
              <c:f>Sheet1!$G$1</c:f>
              <c:strCache>
                <c:ptCount val="1"/>
                <c:pt idx="0">
                  <c:v>ELLE España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-73</c:v>
                </c:pt>
                <c:pt idx="1">
                  <c:v>-39</c:v>
                </c:pt>
                <c:pt idx="2">
                  <c:v>-51</c:v>
                </c:pt>
                <c:pt idx="3">
                  <c:v>-24</c:v>
                </c:pt>
                <c:pt idx="4">
                  <c:v>-44</c:v>
                </c:pt>
                <c:pt idx="5">
                  <c:v>-38</c:v>
                </c:pt>
                <c:pt idx="6">
                  <c:v>-13</c:v>
                </c:pt>
              </c:numCache>
            </c:numRef>
          </c:val>
          <c:extLst>
            <c:ext xmlns:c16="http://schemas.microsoft.com/office/drawing/2014/chart" uri="{C3380CC4-5D6E-409C-BE32-E72D297353CC}">
              <c16:uniqueId val="{00000005-1EA1-49E6-81E8-C30919103D0F}"/>
            </c:ext>
          </c:extLst>
        </c:ser>
        <c:ser>
          <c:idx val="6"/>
          <c:order val="6"/>
          <c:tx>
            <c:strRef>
              <c:f>Sheet1!$H$1</c:f>
              <c:strCache>
                <c:ptCount val="1"/>
                <c:pt idx="0">
                  <c:v>Vogue España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215</c:v>
                </c:pt>
                <c:pt idx="1">
                  <c:v>235</c:v>
                </c:pt>
                <c:pt idx="2">
                  <c:v>276</c:v>
                </c:pt>
                <c:pt idx="3">
                  <c:v>310</c:v>
                </c:pt>
                <c:pt idx="4">
                  <c:v>224</c:v>
                </c:pt>
                <c:pt idx="5">
                  <c:v>255</c:v>
                </c:pt>
                <c:pt idx="6">
                  <c:v>244</c:v>
                </c:pt>
              </c:numCache>
            </c:numRef>
          </c:val>
          <c:extLst>
            <c:ext xmlns:c16="http://schemas.microsoft.com/office/drawing/2014/chart" uri="{C3380CC4-5D6E-409C-BE32-E72D297353CC}">
              <c16:uniqueId val="{00000006-1EA1-49E6-81E8-C30919103D0F}"/>
            </c:ext>
          </c:extLst>
        </c:ser>
        <c:ser>
          <c:idx val="7"/>
          <c:order val="7"/>
          <c:tx>
            <c:strRef>
              <c:f>Sheet1!$I$1</c:f>
              <c:strCache>
                <c:ptCount val="1"/>
                <c:pt idx="0">
                  <c:v>Woman Madame Figaro</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-44</c:v>
                </c:pt>
                <c:pt idx="1">
                  <c:v>-26</c:v>
                </c:pt>
                <c:pt idx="2">
                  <c:v>-37</c:v>
                </c:pt>
                <c:pt idx="3">
                  <c:v>-5</c:v>
                </c:pt>
                <c:pt idx="4">
                  <c:v>-7</c:v>
                </c:pt>
                <c:pt idx="5">
                  <c:v>-2</c:v>
                </c:pt>
                <c:pt idx="6">
                  <c:v>-7</c:v>
                </c:pt>
              </c:numCache>
            </c:numRef>
          </c:val>
          <c:extLst>
            <c:ext xmlns:c16="http://schemas.microsoft.com/office/drawing/2014/chart" uri="{C3380CC4-5D6E-409C-BE32-E72D297353CC}">
              <c16:uniqueId val="{00000007-1EA1-49E6-81E8-C30919103D0F}"/>
            </c:ext>
          </c:extLst>
        </c:ser>
        <c:ser>
          <c:idx val="8"/>
          <c:order val="8"/>
          <c:tx>
            <c:strRef>
              <c:f>Sheet1!$J$1</c:f>
              <c:strCache>
                <c:ptCount val="1"/>
                <c:pt idx="0">
                  <c:v>Glamour España</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-49</c:v>
                </c:pt>
                <c:pt idx="1">
                  <c:v>15</c:v>
                </c:pt>
                <c:pt idx="2">
                  <c:v>35</c:v>
                </c:pt>
                <c:pt idx="3">
                  <c:v>57</c:v>
                </c:pt>
                <c:pt idx="4">
                  <c:v>18</c:v>
                </c:pt>
                <c:pt idx="5">
                  <c:v>35</c:v>
                </c:pt>
                <c:pt idx="6">
                  <c:v>35</c:v>
                </c:pt>
              </c:numCache>
            </c:numRef>
          </c:val>
          <c:extLst>
            <c:ext xmlns:c16="http://schemas.microsoft.com/office/drawing/2014/chart" uri="{C3380CC4-5D6E-409C-BE32-E72D297353CC}">
              <c16:uniqueId val="{00000008-1EA1-49E6-81E8-C30919103D0F}"/>
            </c:ext>
          </c:extLst>
        </c:ser>
        <c:dLbls>
          <c:showLegendKey val="0"/>
          <c:showVal val="0"/>
          <c:showCatName val="0"/>
          <c:showSerName val="0"/>
          <c:showPercent val="0"/>
          <c:showBubbleSize val="0"/>
        </c:dLbls>
        <c:gapWidth val="219"/>
        <c:overlap val="-27"/>
        <c:axId val="298330008"/>
        <c:axId val="298320824"/>
      </c:barChart>
      <c:catAx>
        <c:axId val="29833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20824"/>
        <c:crosses val="autoZero"/>
        <c:auto val="1"/>
        <c:lblAlgn val="ctr"/>
        <c:lblOffset val="100"/>
        <c:noMultiLvlLbl val="0"/>
      </c:catAx>
      <c:valAx>
        <c:axId val="29832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3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Mujerhoy</c:v>
                </c:pt>
              </c:strCache>
            </c:strRef>
          </c:tx>
          <c:spPr>
            <a:solidFill>
              <a:schemeClr val="accent1"/>
            </a:solidFill>
            <a:ln>
              <a:noFill/>
            </a:ln>
            <a:effectLst/>
          </c:spP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Sheet1!$B$2:$B$22</c:f>
              <c:numCache>
                <c:formatCode>General</c:formatCode>
                <c:ptCount val="21"/>
                <c:pt idx="0">
                  <c:v>1422271</c:v>
                </c:pt>
                <c:pt idx="1">
                  <c:v>1422240</c:v>
                </c:pt>
                <c:pt idx="2">
                  <c:v>1422199</c:v>
                </c:pt>
                <c:pt idx="3">
                  <c:v>1422170</c:v>
                </c:pt>
                <c:pt idx="4">
                  <c:v>1422134</c:v>
                </c:pt>
                <c:pt idx="5">
                  <c:v>1422080</c:v>
                </c:pt>
                <c:pt idx="6">
                  <c:v>1422010</c:v>
                </c:pt>
                <c:pt idx="7">
                  <c:v>1421955</c:v>
                </c:pt>
                <c:pt idx="8">
                  <c:v>1421902</c:v>
                </c:pt>
                <c:pt idx="9">
                  <c:v>1421764</c:v>
                </c:pt>
                <c:pt idx="10">
                  <c:v>1421726</c:v>
                </c:pt>
                <c:pt idx="11">
                  <c:v>1421668</c:v>
                </c:pt>
                <c:pt idx="12">
                  <c:v>1421636</c:v>
                </c:pt>
                <c:pt idx="13">
                  <c:v>1421587</c:v>
                </c:pt>
                <c:pt idx="14">
                  <c:v>1421464</c:v>
                </c:pt>
                <c:pt idx="15">
                  <c:v>1421429</c:v>
                </c:pt>
                <c:pt idx="16">
                  <c:v>1421414</c:v>
                </c:pt>
                <c:pt idx="17">
                  <c:v>1421390</c:v>
                </c:pt>
                <c:pt idx="18">
                  <c:v>1421335</c:v>
                </c:pt>
                <c:pt idx="19">
                  <c:v>1421318</c:v>
                </c:pt>
                <c:pt idx="20">
                  <c:v>1421297</c:v>
                </c:pt>
              </c:numCache>
            </c:numRef>
          </c:val>
          <c:extLst>
            <c:ext xmlns:c16="http://schemas.microsoft.com/office/drawing/2014/chart" uri="{C3380CC4-5D6E-409C-BE32-E72D297353CC}">
              <c16:uniqueId val="{00000000-CF1C-4064-9EEA-5FD716B6C751}"/>
            </c:ext>
          </c:extLst>
        </c:ser>
        <c:ser>
          <c:idx val="1"/>
          <c:order val="1"/>
          <c:tx>
            <c:strRef>
              <c:f>Sheet1!$C$1</c:f>
              <c:strCache>
                <c:ptCount val="1"/>
                <c:pt idx="0">
                  <c:v>Yo Dona</c:v>
                </c:pt>
              </c:strCache>
            </c:strRef>
          </c:tx>
          <c:spPr>
            <a:solidFill>
              <a:schemeClr val="accent2"/>
            </a:solidFill>
            <a:ln>
              <a:noFill/>
            </a:ln>
            <a:effectLst/>
          </c:spP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Sheet1!$C$2:$C$22</c:f>
              <c:numCache>
                <c:formatCode>General</c:formatCode>
                <c:ptCount val="21"/>
                <c:pt idx="0">
                  <c:v>585122</c:v>
                </c:pt>
                <c:pt idx="1">
                  <c:v>585146</c:v>
                </c:pt>
                <c:pt idx="2">
                  <c:v>585157</c:v>
                </c:pt>
                <c:pt idx="3">
                  <c:v>585168</c:v>
                </c:pt>
                <c:pt idx="4">
                  <c:v>585146</c:v>
                </c:pt>
                <c:pt idx="5">
                  <c:v>585099</c:v>
                </c:pt>
                <c:pt idx="6">
                  <c:v>585061</c:v>
                </c:pt>
                <c:pt idx="7">
                  <c:v>585038</c:v>
                </c:pt>
                <c:pt idx="8">
                  <c:v>585015</c:v>
                </c:pt>
                <c:pt idx="9">
                  <c:v>584959</c:v>
                </c:pt>
                <c:pt idx="10">
                  <c:v>584936</c:v>
                </c:pt>
                <c:pt idx="11">
                  <c:v>584909</c:v>
                </c:pt>
                <c:pt idx="12">
                  <c:v>584899</c:v>
                </c:pt>
                <c:pt idx="13">
                  <c:v>584989</c:v>
                </c:pt>
                <c:pt idx="14">
                  <c:v>584977</c:v>
                </c:pt>
                <c:pt idx="15">
                  <c:v>584966</c:v>
                </c:pt>
                <c:pt idx="16">
                  <c:v>584983</c:v>
                </c:pt>
                <c:pt idx="17">
                  <c:v>584970</c:v>
                </c:pt>
                <c:pt idx="18">
                  <c:v>584954</c:v>
                </c:pt>
                <c:pt idx="19">
                  <c:v>584957</c:v>
                </c:pt>
                <c:pt idx="20">
                  <c:v>584979</c:v>
                </c:pt>
              </c:numCache>
            </c:numRef>
          </c:val>
          <c:extLst>
            <c:ext xmlns:c16="http://schemas.microsoft.com/office/drawing/2014/chart" uri="{C3380CC4-5D6E-409C-BE32-E72D297353CC}">
              <c16:uniqueId val="{00000001-CF1C-4064-9EEA-5FD716B6C751}"/>
            </c:ext>
          </c:extLst>
        </c:ser>
        <c:ser>
          <c:idx val="2"/>
          <c:order val="2"/>
          <c:tx>
            <c:strRef>
              <c:f>Sheet1!$D$1</c:f>
              <c:strCache>
                <c:ptCount val="1"/>
                <c:pt idx="0">
                  <c:v>S Moda</c:v>
                </c:pt>
              </c:strCache>
            </c:strRef>
          </c:tx>
          <c:spPr>
            <a:solidFill>
              <a:schemeClr val="accent3"/>
            </a:solidFill>
            <a:ln w="25400">
              <a:noFill/>
            </a:ln>
            <a:effectLst/>
          </c:spP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Sheet1!$D$2:$D$22</c:f>
              <c:numCache>
                <c:formatCode>General</c:formatCode>
                <c:ptCount val="21"/>
                <c:pt idx="0">
                  <c:v>491512</c:v>
                </c:pt>
                <c:pt idx="1">
                  <c:v>491510</c:v>
                </c:pt>
                <c:pt idx="2">
                  <c:v>491490</c:v>
                </c:pt>
                <c:pt idx="3">
                  <c:v>491476</c:v>
                </c:pt>
                <c:pt idx="4">
                  <c:v>491470</c:v>
                </c:pt>
                <c:pt idx="5">
                  <c:v>491451</c:v>
                </c:pt>
                <c:pt idx="6">
                  <c:v>491421</c:v>
                </c:pt>
                <c:pt idx="7">
                  <c:v>491403</c:v>
                </c:pt>
                <c:pt idx="8">
                  <c:v>491389</c:v>
                </c:pt>
                <c:pt idx="9">
                  <c:v>491366</c:v>
                </c:pt>
                <c:pt idx="10">
                  <c:v>491366</c:v>
                </c:pt>
                <c:pt idx="11">
                  <c:v>491353</c:v>
                </c:pt>
                <c:pt idx="12">
                  <c:v>491341</c:v>
                </c:pt>
                <c:pt idx="13">
                  <c:v>491320</c:v>
                </c:pt>
                <c:pt idx="14">
                  <c:v>491300</c:v>
                </c:pt>
                <c:pt idx="15">
                  <c:v>491295</c:v>
                </c:pt>
                <c:pt idx="16">
                  <c:v>491269</c:v>
                </c:pt>
                <c:pt idx="17">
                  <c:v>491243</c:v>
                </c:pt>
                <c:pt idx="18">
                  <c:v>491229</c:v>
                </c:pt>
                <c:pt idx="19">
                  <c:v>491207</c:v>
                </c:pt>
                <c:pt idx="20">
                  <c:v>491191</c:v>
                </c:pt>
              </c:numCache>
            </c:numRef>
          </c:val>
          <c:extLst>
            <c:ext xmlns:c16="http://schemas.microsoft.com/office/drawing/2014/chart" uri="{C3380CC4-5D6E-409C-BE32-E72D297353CC}">
              <c16:uniqueId val="{00000002-CF1C-4064-9EEA-5FD716B6C751}"/>
            </c:ext>
          </c:extLst>
        </c:ser>
        <c:ser>
          <c:idx val="3"/>
          <c:order val="3"/>
          <c:tx>
            <c:strRef>
              <c:f>Sheet1!$E$1</c:f>
              <c:strCache>
                <c:ptCount val="1"/>
                <c:pt idx="0">
                  <c:v>Revista HOLA</c:v>
                </c:pt>
              </c:strCache>
            </c:strRef>
          </c:tx>
          <c:spPr>
            <a:solidFill>
              <a:schemeClr val="accent4"/>
            </a:solidFill>
            <a:ln w="25400">
              <a:noFill/>
            </a:ln>
            <a:effectLst/>
          </c:spP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Sheet1!$E$2:$E$22</c:f>
              <c:numCache>
                <c:formatCode>General</c:formatCode>
                <c:ptCount val="21"/>
                <c:pt idx="0">
                  <c:v>4079475</c:v>
                </c:pt>
                <c:pt idx="1">
                  <c:v>4079503</c:v>
                </c:pt>
                <c:pt idx="2">
                  <c:v>4079631</c:v>
                </c:pt>
                <c:pt idx="3">
                  <c:v>4079706</c:v>
                </c:pt>
                <c:pt idx="4">
                  <c:v>4079802</c:v>
                </c:pt>
                <c:pt idx="5">
                  <c:v>4079880</c:v>
                </c:pt>
                <c:pt idx="6">
                  <c:v>4079904</c:v>
                </c:pt>
                <c:pt idx="7">
                  <c:v>4079872</c:v>
                </c:pt>
                <c:pt idx="8">
                  <c:v>4079785</c:v>
                </c:pt>
                <c:pt idx="9">
                  <c:v>4079574</c:v>
                </c:pt>
                <c:pt idx="10">
                  <c:v>4079533</c:v>
                </c:pt>
                <c:pt idx="11">
                  <c:v>4079494</c:v>
                </c:pt>
                <c:pt idx="12">
                  <c:v>4079479</c:v>
                </c:pt>
                <c:pt idx="13">
                  <c:v>4079427</c:v>
                </c:pt>
                <c:pt idx="14">
                  <c:v>4078792</c:v>
                </c:pt>
                <c:pt idx="15">
                  <c:v>4078761</c:v>
                </c:pt>
                <c:pt idx="16">
                  <c:v>4078682</c:v>
                </c:pt>
                <c:pt idx="17">
                  <c:v>4078624</c:v>
                </c:pt>
                <c:pt idx="18">
                  <c:v>4078561</c:v>
                </c:pt>
                <c:pt idx="19">
                  <c:v>4078539</c:v>
                </c:pt>
                <c:pt idx="20">
                  <c:v>4078578</c:v>
                </c:pt>
              </c:numCache>
            </c:numRef>
          </c:val>
          <c:extLst>
            <c:ext xmlns:c16="http://schemas.microsoft.com/office/drawing/2014/chart" uri="{C3380CC4-5D6E-409C-BE32-E72D297353CC}">
              <c16:uniqueId val="{00000003-CF1C-4064-9EEA-5FD716B6C751}"/>
            </c:ext>
          </c:extLst>
        </c:ser>
        <c:ser>
          <c:idx val="4"/>
          <c:order val="4"/>
          <c:tx>
            <c:strRef>
              <c:f>Sheet1!$F$1</c:f>
              <c:strCache>
                <c:ptCount val="1"/>
                <c:pt idx="0">
                  <c:v>TELVA</c:v>
                </c:pt>
              </c:strCache>
            </c:strRef>
          </c:tx>
          <c:spPr>
            <a:solidFill>
              <a:schemeClr val="accent5"/>
            </a:solidFill>
            <a:ln w="25400">
              <a:noFill/>
            </a:ln>
            <a:effectLst/>
          </c:spP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Sheet1!$F$2:$F$22</c:f>
              <c:numCache>
                <c:formatCode>General</c:formatCode>
                <c:ptCount val="21"/>
                <c:pt idx="0">
                  <c:v>1076390</c:v>
                </c:pt>
                <c:pt idx="1">
                  <c:v>1076379</c:v>
                </c:pt>
                <c:pt idx="2">
                  <c:v>1076360</c:v>
                </c:pt>
                <c:pt idx="3">
                  <c:v>1076350</c:v>
                </c:pt>
                <c:pt idx="4">
                  <c:v>1076314</c:v>
                </c:pt>
                <c:pt idx="5">
                  <c:v>1076268</c:v>
                </c:pt>
                <c:pt idx="6">
                  <c:v>1076173</c:v>
                </c:pt>
                <c:pt idx="7">
                  <c:v>1076153</c:v>
                </c:pt>
                <c:pt idx="8">
                  <c:v>1076052</c:v>
                </c:pt>
                <c:pt idx="9">
                  <c:v>1075950</c:v>
                </c:pt>
                <c:pt idx="10">
                  <c:v>1075899</c:v>
                </c:pt>
                <c:pt idx="11">
                  <c:v>1075862</c:v>
                </c:pt>
                <c:pt idx="12">
                  <c:v>1075830</c:v>
                </c:pt>
                <c:pt idx="13">
                  <c:v>1075786</c:v>
                </c:pt>
                <c:pt idx="14">
                  <c:v>1075701</c:v>
                </c:pt>
                <c:pt idx="15">
                  <c:v>1075696</c:v>
                </c:pt>
                <c:pt idx="16">
                  <c:v>1075671</c:v>
                </c:pt>
                <c:pt idx="17">
                  <c:v>1075639</c:v>
                </c:pt>
                <c:pt idx="18">
                  <c:v>1075609</c:v>
                </c:pt>
                <c:pt idx="19">
                  <c:v>1075568</c:v>
                </c:pt>
                <c:pt idx="20">
                  <c:v>1075547</c:v>
                </c:pt>
              </c:numCache>
            </c:numRef>
          </c:val>
          <c:extLst>
            <c:ext xmlns:c16="http://schemas.microsoft.com/office/drawing/2014/chart" uri="{C3380CC4-5D6E-409C-BE32-E72D297353CC}">
              <c16:uniqueId val="{00000004-CF1C-4064-9EEA-5FD716B6C751}"/>
            </c:ext>
          </c:extLst>
        </c:ser>
        <c:ser>
          <c:idx val="5"/>
          <c:order val="5"/>
          <c:tx>
            <c:strRef>
              <c:f>Sheet1!$G$1</c:f>
              <c:strCache>
                <c:ptCount val="1"/>
                <c:pt idx="0">
                  <c:v>ELLE España</c:v>
                </c:pt>
              </c:strCache>
            </c:strRef>
          </c:tx>
          <c:spPr>
            <a:solidFill>
              <a:schemeClr val="accent6"/>
            </a:solidFill>
            <a:ln w="25400">
              <a:noFill/>
            </a:ln>
            <a:effectLst/>
          </c:spP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Sheet1!$G$2:$G$22</c:f>
              <c:numCache>
                <c:formatCode>General</c:formatCode>
                <c:ptCount val="21"/>
                <c:pt idx="0">
                  <c:v>1762069</c:v>
                </c:pt>
                <c:pt idx="1">
                  <c:v>1762033</c:v>
                </c:pt>
                <c:pt idx="2">
                  <c:v>1762026</c:v>
                </c:pt>
                <c:pt idx="3">
                  <c:v>1762001</c:v>
                </c:pt>
                <c:pt idx="4">
                  <c:v>1761975</c:v>
                </c:pt>
                <c:pt idx="5">
                  <c:v>1761921</c:v>
                </c:pt>
                <c:pt idx="6">
                  <c:v>1761887</c:v>
                </c:pt>
                <c:pt idx="7">
                  <c:v>1761890</c:v>
                </c:pt>
                <c:pt idx="8">
                  <c:v>1761831</c:v>
                </c:pt>
                <c:pt idx="9">
                  <c:v>1761725</c:v>
                </c:pt>
                <c:pt idx="10">
                  <c:v>1761710</c:v>
                </c:pt>
                <c:pt idx="11">
                  <c:v>1761647</c:v>
                </c:pt>
                <c:pt idx="12">
                  <c:v>1761630</c:v>
                </c:pt>
                <c:pt idx="13">
                  <c:v>1761631</c:v>
                </c:pt>
                <c:pt idx="14">
                  <c:v>1761421</c:v>
                </c:pt>
                <c:pt idx="15">
                  <c:v>1761398</c:v>
                </c:pt>
                <c:pt idx="16">
                  <c:v>1761359</c:v>
                </c:pt>
                <c:pt idx="17">
                  <c:v>1761327</c:v>
                </c:pt>
                <c:pt idx="18">
                  <c:v>1761283</c:v>
                </c:pt>
                <c:pt idx="19">
                  <c:v>1761240</c:v>
                </c:pt>
                <c:pt idx="20">
                  <c:v>1761233</c:v>
                </c:pt>
              </c:numCache>
            </c:numRef>
          </c:val>
          <c:extLst>
            <c:ext xmlns:c16="http://schemas.microsoft.com/office/drawing/2014/chart" uri="{C3380CC4-5D6E-409C-BE32-E72D297353CC}">
              <c16:uniqueId val="{00000005-CF1C-4064-9EEA-5FD716B6C751}"/>
            </c:ext>
          </c:extLst>
        </c:ser>
        <c:ser>
          <c:idx val="6"/>
          <c:order val="6"/>
          <c:tx>
            <c:strRef>
              <c:f>Sheet1!$H$1</c:f>
              <c:strCache>
                <c:ptCount val="1"/>
                <c:pt idx="0">
                  <c:v>Vogue España</c:v>
                </c:pt>
              </c:strCache>
            </c:strRef>
          </c:tx>
          <c:spPr>
            <a:solidFill>
              <a:schemeClr val="accent1">
                <a:lumMod val="60000"/>
              </a:schemeClr>
            </a:solidFill>
            <a:ln w="25400">
              <a:noFill/>
            </a:ln>
            <a:effectLst/>
          </c:spP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Sheet1!$H$2:$H$22</c:f>
              <c:numCache>
                <c:formatCode>General</c:formatCode>
                <c:ptCount val="21"/>
                <c:pt idx="0">
                  <c:v>2656371</c:v>
                </c:pt>
                <c:pt idx="1">
                  <c:v>2656607</c:v>
                </c:pt>
                <c:pt idx="2">
                  <c:v>2656984</c:v>
                </c:pt>
                <c:pt idx="3">
                  <c:v>2657313</c:v>
                </c:pt>
                <c:pt idx="4">
                  <c:v>2657521</c:v>
                </c:pt>
                <c:pt idx="5">
                  <c:v>2657785</c:v>
                </c:pt>
                <c:pt idx="6">
                  <c:v>2657925</c:v>
                </c:pt>
                <c:pt idx="7">
                  <c:v>2658092</c:v>
                </c:pt>
                <c:pt idx="8">
                  <c:v>2658283</c:v>
                </c:pt>
                <c:pt idx="9">
                  <c:v>2658461</c:v>
                </c:pt>
                <c:pt idx="10">
                  <c:v>2658881</c:v>
                </c:pt>
                <c:pt idx="11">
                  <c:v>2659119</c:v>
                </c:pt>
                <c:pt idx="12">
                  <c:v>2659364</c:v>
                </c:pt>
                <c:pt idx="13">
                  <c:v>2659700</c:v>
                </c:pt>
                <c:pt idx="14">
                  <c:v>2659778</c:v>
                </c:pt>
                <c:pt idx="15">
                  <c:v>2660057</c:v>
                </c:pt>
                <c:pt idx="16">
                  <c:v>2660329</c:v>
                </c:pt>
                <c:pt idx="17">
                  <c:v>2660509</c:v>
                </c:pt>
                <c:pt idx="18">
                  <c:v>2660736</c:v>
                </c:pt>
                <c:pt idx="19">
                  <c:v>2660992</c:v>
                </c:pt>
                <c:pt idx="20">
                  <c:v>2661248</c:v>
                </c:pt>
              </c:numCache>
            </c:numRef>
          </c:val>
          <c:extLst>
            <c:ext xmlns:c16="http://schemas.microsoft.com/office/drawing/2014/chart" uri="{C3380CC4-5D6E-409C-BE32-E72D297353CC}">
              <c16:uniqueId val="{00000006-CF1C-4064-9EEA-5FD716B6C751}"/>
            </c:ext>
          </c:extLst>
        </c:ser>
        <c:ser>
          <c:idx val="7"/>
          <c:order val="7"/>
          <c:tx>
            <c:strRef>
              <c:f>Sheet1!$I$1</c:f>
              <c:strCache>
                <c:ptCount val="1"/>
                <c:pt idx="0">
                  <c:v>Woman Madame Figaro</c:v>
                </c:pt>
              </c:strCache>
            </c:strRef>
          </c:tx>
          <c:spPr>
            <a:solidFill>
              <a:schemeClr val="accent2">
                <a:lumMod val="60000"/>
              </a:schemeClr>
            </a:solidFill>
            <a:ln w="25400">
              <a:noFill/>
            </a:ln>
            <a:effectLst/>
          </c:spP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Sheet1!$I$2:$I$22</c:f>
              <c:numCache>
                <c:formatCode>General</c:formatCode>
                <c:ptCount val="21"/>
                <c:pt idx="0">
                  <c:v>874609</c:v>
                </c:pt>
                <c:pt idx="1">
                  <c:v>874576</c:v>
                </c:pt>
                <c:pt idx="2">
                  <c:v>874546</c:v>
                </c:pt>
                <c:pt idx="3">
                  <c:v>874570</c:v>
                </c:pt>
                <c:pt idx="4">
                  <c:v>874576</c:v>
                </c:pt>
                <c:pt idx="5">
                  <c:v>874566</c:v>
                </c:pt>
                <c:pt idx="6">
                  <c:v>874531</c:v>
                </c:pt>
                <c:pt idx="7">
                  <c:v>874505</c:v>
                </c:pt>
                <c:pt idx="8">
                  <c:v>874467</c:v>
                </c:pt>
                <c:pt idx="9">
                  <c:v>874401</c:v>
                </c:pt>
                <c:pt idx="10">
                  <c:v>874371</c:v>
                </c:pt>
                <c:pt idx="11">
                  <c:v>874349</c:v>
                </c:pt>
                <c:pt idx="12">
                  <c:v>874376</c:v>
                </c:pt>
                <c:pt idx="13">
                  <c:v>874407</c:v>
                </c:pt>
                <c:pt idx="14">
                  <c:v>874318</c:v>
                </c:pt>
                <c:pt idx="15">
                  <c:v>874312</c:v>
                </c:pt>
                <c:pt idx="16">
                  <c:v>874298</c:v>
                </c:pt>
                <c:pt idx="17">
                  <c:v>874290</c:v>
                </c:pt>
                <c:pt idx="18">
                  <c:v>874285</c:v>
                </c:pt>
                <c:pt idx="19">
                  <c:v>874261</c:v>
                </c:pt>
                <c:pt idx="20">
                  <c:v>874244</c:v>
                </c:pt>
              </c:numCache>
            </c:numRef>
          </c:val>
          <c:extLst>
            <c:ext xmlns:c16="http://schemas.microsoft.com/office/drawing/2014/chart" uri="{C3380CC4-5D6E-409C-BE32-E72D297353CC}">
              <c16:uniqueId val="{00000007-CF1C-4064-9EEA-5FD716B6C751}"/>
            </c:ext>
          </c:extLst>
        </c:ser>
        <c:ser>
          <c:idx val="8"/>
          <c:order val="8"/>
          <c:tx>
            <c:strRef>
              <c:f>Sheet1!$J$1</c:f>
              <c:strCache>
                <c:ptCount val="1"/>
                <c:pt idx="0">
                  <c:v>Glamour España</c:v>
                </c:pt>
              </c:strCache>
            </c:strRef>
          </c:tx>
          <c:spPr>
            <a:solidFill>
              <a:schemeClr val="accent3">
                <a:lumMod val="60000"/>
              </a:schemeClr>
            </a:solidFill>
            <a:ln w="25400">
              <a:noFill/>
            </a:ln>
            <a:effectLst/>
          </c:spP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Sheet1!$J$2:$J$22</c:f>
              <c:numCache>
                <c:formatCode>General</c:formatCode>
                <c:ptCount val="21"/>
                <c:pt idx="0">
                  <c:v>1743281</c:v>
                </c:pt>
                <c:pt idx="1">
                  <c:v>1743407</c:v>
                </c:pt>
                <c:pt idx="2">
                  <c:v>1743623</c:v>
                </c:pt>
                <c:pt idx="3">
                  <c:v>1743826</c:v>
                </c:pt>
                <c:pt idx="4">
                  <c:v>1743869</c:v>
                </c:pt>
                <c:pt idx="5">
                  <c:v>1743896</c:v>
                </c:pt>
                <c:pt idx="6">
                  <c:v>1743870</c:v>
                </c:pt>
                <c:pt idx="7">
                  <c:v>1743843</c:v>
                </c:pt>
                <c:pt idx="8">
                  <c:v>1743747</c:v>
                </c:pt>
                <c:pt idx="9">
                  <c:v>1743608</c:v>
                </c:pt>
                <c:pt idx="10">
                  <c:v>1743585</c:v>
                </c:pt>
                <c:pt idx="11">
                  <c:v>1743594</c:v>
                </c:pt>
                <c:pt idx="12">
                  <c:v>1743641</c:v>
                </c:pt>
                <c:pt idx="13">
                  <c:v>1743698</c:v>
                </c:pt>
                <c:pt idx="14">
                  <c:v>1743511</c:v>
                </c:pt>
                <c:pt idx="15">
                  <c:v>1743526</c:v>
                </c:pt>
                <c:pt idx="16">
                  <c:v>1743555</c:v>
                </c:pt>
                <c:pt idx="17">
                  <c:v>1743545</c:v>
                </c:pt>
                <c:pt idx="18">
                  <c:v>1743546</c:v>
                </c:pt>
                <c:pt idx="19">
                  <c:v>1743578</c:v>
                </c:pt>
                <c:pt idx="20">
                  <c:v>1743653</c:v>
                </c:pt>
              </c:numCache>
            </c:numRef>
          </c:val>
          <c:extLst>
            <c:ext xmlns:c16="http://schemas.microsoft.com/office/drawing/2014/chart" uri="{C3380CC4-5D6E-409C-BE32-E72D297353CC}">
              <c16:uniqueId val="{00000008-CF1C-4064-9EEA-5FD716B6C751}"/>
            </c:ext>
          </c:extLst>
        </c:ser>
        <c:dLbls>
          <c:showLegendKey val="0"/>
          <c:showVal val="0"/>
          <c:showCatName val="0"/>
          <c:showSerName val="0"/>
          <c:showPercent val="0"/>
          <c:showBubbleSize val="0"/>
        </c:dLbls>
        <c:axId val="298327384"/>
        <c:axId val="298327712"/>
      </c:areaChart>
      <c:catAx>
        <c:axId val="2983273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27712"/>
        <c:crosses val="autoZero"/>
        <c:auto val="1"/>
        <c:lblAlgn val="ctr"/>
        <c:lblOffset val="100"/>
        <c:noMultiLvlLbl val="0"/>
      </c:catAx>
      <c:valAx>
        <c:axId val="298327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2738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Sheet1!$B$2:$B$22</c:f>
              <c:numCache>
                <c:formatCode>General</c:formatCode>
                <c:ptCount val="21"/>
                <c:pt idx="0">
                  <c:v>36</c:v>
                </c:pt>
                <c:pt idx="1">
                  <c:v>35</c:v>
                </c:pt>
                <c:pt idx="2">
                  <c:v>40</c:v>
                </c:pt>
                <c:pt idx="3">
                  <c:v>40</c:v>
                </c:pt>
                <c:pt idx="4">
                  <c:v>43</c:v>
                </c:pt>
                <c:pt idx="5">
                  <c:v>34</c:v>
                </c:pt>
                <c:pt idx="6">
                  <c:v>35</c:v>
                </c:pt>
                <c:pt idx="7">
                  <c:v>37</c:v>
                </c:pt>
                <c:pt idx="8">
                  <c:v>32</c:v>
                </c:pt>
                <c:pt idx="9">
                  <c:v>34</c:v>
                </c:pt>
                <c:pt idx="10">
                  <c:v>30</c:v>
                </c:pt>
                <c:pt idx="11">
                  <c:v>35</c:v>
                </c:pt>
                <c:pt idx="12">
                  <c:v>27</c:v>
                </c:pt>
                <c:pt idx="13">
                  <c:v>32</c:v>
                </c:pt>
                <c:pt idx="14">
                  <c:v>31</c:v>
                </c:pt>
                <c:pt idx="15">
                  <c:v>31</c:v>
                </c:pt>
                <c:pt idx="16">
                  <c:v>31</c:v>
                </c:pt>
                <c:pt idx="17">
                  <c:v>37</c:v>
                </c:pt>
                <c:pt idx="18">
                  <c:v>37</c:v>
                </c:pt>
                <c:pt idx="19">
                  <c:v>31</c:v>
                </c:pt>
                <c:pt idx="20">
                  <c:v>30</c:v>
                </c:pt>
              </c:numCache>
            </c:numRef>
          </c:val>
          <c:smooth val="0"/>
          <c:extLst>
            <c:ext xmlns:c16="http://schemas.microsoft.com/office/drawing/2014/chart" uri="{C3380CC4-5D6E-409C-BE32-E72D297353CC}">
              <c16:uniqueId val="{00000000-B231-4B6E-85B3-884657D7E19F}"/>
            </c:ext>
          </c:extLst>
        </c:ser>
        <c:ser>
          <c:idx val="1"/>
          <c:order val="1"/>
          <c:tx>
            <c:strRef>
              <c:f>Sheet1!$C$1</c:f>
              <c:strCache>
                <c:ptCount val="1"/>
                <c:pt idx="0">
                  <c:v>Yo Dona</c:v>
                </c:pt>
              </c:strCache>
            </c:strRef>
          </c:tx>
          <c:spPr>
            <a:ln w="28575" cap="rnd">
              <a:solidFill>
                <a:schemeClr val="accent2"/>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Sheet1!$C$2:$C$22</c:f>
              <c:numCache>
                <c:formatCode>General</c:formatCode>
                <c:ptCount val="21"/>
                <c:pt idx="0">
                  <c:v>8</c:v>
                </c:pt>
                <c:pt idx="1">
                  <c:v>12</c:v>
                </c:pt>
                <c:pt idx="2">
                  <c:v>11</c:v>
                </c:pt>
                <c:pt idx="3">
                  <c:v>10</c:v>
                </c:pt>
                <c:pt idx="4">
                  <c:v>14</c:v>
                </c:pt>
                <c:pt idx="5">
                  <c:v>12</c:v>
                </c:pt>
                <c:pt idx="6">
                  <c:v>11</c:v>
                </c:pt>
                <c:pt idx="7">
                  <c:v>12</c:v>
                </c:pt>
                <c:pt idx="8">
                  <c:v>11</c:v>
                </c:pt>
                <c:pt idx="9">
                  <c:v>11</c:v>
                </c:pt>
                <c:pt idx="10">
                  <c:v>10</c:v>
                </c:pt>
                <c:pt idx="11">
                  <c:v>15</c:v>
                </c:pt>
                <c:pt idx="12">
                  <c:v>10</c:v>
                </c:pt>
                <c:pt idx="13">
                  <c:v>10</c:v>
                </c:pt>
                <c:pt idx="14">
                  <c:v>12</c:v>
                </c:pt>
                <c:pt idx="15">
                  <c:v>15</c:v>
                </c:pt>
                <c:pt idx="16">
                  <c:v>15</c:v>
                </c:pt>
                <c:pt idx="17">
                  <c:v>15</c:v>
                </c:pt>
                <c:pt idx="18">
                  <c:v>13</c:v>
                </c:pt>
                <c:pt idx="19">
                  <c:v>12</c:v>
                </c:pt>
                <c:pt idx="20">
                  <c:v>12</c:v>
                </c:pt>
              </c:numCache>
            </c:numRef>
          </c:val>
          <c:smooth val="0"/>
          <c:extLst>
            <c:ext xmlns:c16="http://schemas.microsoft.com/office/drawing/2014/chart" uri="{C3380CC4-5D6E-409C-BE32-E72D297353CC}">
              <c16:uniqueId val="{00000001-B231-4B6E-85B3-884657D7E19F}"/>
            </c:ext>
          </c:extLst>
        </c:ser>
        <c:ser>
          <c:idx val="2"/>
          <c:order val="2"/>
          <c:tx>
            <c:strRef>
              <c:f>Sheet1!$D$1</c:f>
              <c:strCache>
                <c:ptCount val="1"/>
                <c:pt idx="0">
                  <c:v>S Moda</c:v>
                </c:pt>
              </c:strCache>
            </c:strRef>
          </c:tx>
          <c:spPr>
            <a:ln w="28575" cap="rnd">
              <a:solidFill>
                <a:schemeClr val="accent3"/>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Sheet1!$D$2:$D$22</c:f>
              <c:numCache>
                <c:formatCode>General</c:formatCode>
                <c:ptCount val="21"/>
                <c:pt idx="0">
                  <c:v>12</c:v>
                </c:pt>
                <c:pt idx="1">
                  <c:v>9</c:v>
                </c:pt>
                <c:pt idx="2">
                  <c:v>4</c:v>
                </c:pt>
                <c:pt idx="3">
                  <c:v>12</c:v>
                </c:pt>
                <c:pt idx="4">
                  <c:v>16</c:v>
                </c:pt>
                <c:pt idx="5">
                  <c:v>11</c:v>
                </c:pt>
                <c:pt idx="6">
                  <c:v>11</c:v>
                </c:pt>
                <c:pt idx="7">
                  <c:v>15</c:v>
                </c:pt>
                <c:pt idx="8">
                  <c:v>15</c:v>
                </c:pt>
                <c:pt idx="9">
                  <c:v>16</c:v>
                </c:pt>
                <c:pt idx="10">
                  <c:v>10</c:v>
                </c:pt>
                <c:pt idx="11">
                  <c:v>15</c:v>
                </c:pt>
                <c:pt idx="12">
                  <c:v>11</c:v>
                </c:pt>
                <c:pt idx="13">
                  <c:v>11</c:v>
                </c:pt>
                <c:pt idx="14">
                  <c:v>7</c:v>
                </c:pt>
                <c:pt idx="15">
                  <c:v>10</c:v>
                </c:pt>
                <c:pt idx="16">
                  <c:v>11</c:v>
                </c:pt>
                <c:pt idx="17">
                  <c:v>13</c:v>
                </c:pt>
                <c:pt idx="18">
                  <c:v>11</c:v>
                </c:pt>
                <c:pt idx="19">
                  <c:v>11</c:v>
                </c:pt>
                <c:pt idx="20">
                  <c:v>8</c:v>
                </c:pt>
              </c:numCache>
            </c:numRef>
          </c:val>
          <c:smooth val="0"/>
          <c:extLst>
            <c:ext xmlns:c16="http://schemas.microsoft.com/office/drawing/2014/chart" uri="{C3380CC4-5D6E-409C-BE32-E72D297353CC}">
              <c16:uniqueId val="{00000002-B231-4B6E-85B3-884657D7E19F}"/>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Sheet1!$E$2:$E$22</c:f>
              <c:numCache>
                <c:formatCode>General</c:formatCode>
                <c:ptCount val="21"/>
                <c:pt idx="0">
                  <c:v>40</c:v>
                </c:pt>
                <c:pt idx="1">
                  <c:v>79</c:v>
                </c:pt>
                <c:pt idx="2">
                  <c:v>89</c:v>
                </c:pt>
                <c:pt idx="3">
                  <c:v>78</c:v>
                </c:pt>
                <c:pt idx="4">
                  <c:v>82</c:v>
                </c:pt>
                <c:pt idx="5">
                  <c:v>63</c:v>
                </c:pt>
                <c:pt idx="6">
                  <c:v>34</c:v>
                </c:pt>
                <c:pt idx="7">
                  <c:v>67</c:v>
                </c:pt>
                <c:pt idx="8">
                  <c:v>82</c:v>
                </c:pt>
                <c:pt idx="9">
                  <c:v>77</c:v>
                </c:pt>
                <c:pt idx="10">
                  <c:v>82</c:v>
                </c:pt>
                <c:pt idx="11">
                  <c:v>84</c:v>
                </c:pt>
                <c:pt idx="12">
                  <c:v>60</c:v>
                </c:pt>
                <c:pt idx="13">
                  <c:v>58</c:v>
                </c:pt>
                <c:pt idx="14">
                  <c:v>73</c:v>
                </c:pt>
                <c:pt idx="15">
                  <c:v>80</c:v>
                </c:pt>
                <c:pt idx="16">
                  <c:v>76</c:v>
                </c:pt>
                <c:pt idx="17">
                  <c:v>83</c:v>
                </c:pt>
                <c:pt idx="18">
                  <c:v>81</c:v>
                </c:pt>
                <c:pt idx="19">
                  <c:v>73</c:v>
                </c:pt>
                <c:pt idx="20">
                  <c:v>40</c:v>
                </c:pt>
              </c:numCache>
            </c:numRef>
          </c:val>
          <c:smooth val="0"/>
          <c:extLst>
            <c:ext xmlns:c16="http://schemas.microsoft.com/office/drawing/2014/chart" uri="{C3380CC4-5D6E-409C-BE32-E72D297353CC}">
              <c16:uniqueId val="{00000003-B231-4B6E-85B3-884657D7E19F}"/>
            </c:ext>
          </c:extLst>
        </c:ser>
        <c:ser>
          <c:idx val="4"/>
          <c:order val="4"/>
          <c:tx>
            <c:strRef>
              <c:f>Sheet1!$F$1</c:f>
              <c:strCache>
                <c:ptCount val="1"/>
                <c:pt idx="0">
                  <c:v>TELVA</c:v>
                </c:pt>
              </c:strCache>
            </c:strRef>
          </c:tx>
          <c:spPr>
            <a:ln w="28575" cap="rnd">
              <a:solidFill>
                <a:schemeClr val="accent5"/>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Sheet1!$F$2:$F$22</c:f>
              <c:numCache>
                <c:formatCode>General</c:formatCode>
                <c:ptCount val="21"/>
                <c:pt idx="0">
                  <c:v>10</c:v>
                </c:pt>
                <c:pt idx="1">
                  <c:v>12</c:v>
                </c:pt>
                <c:pt idx="2">
                  <c:v>21</c:v>
                </c:pt>
                <c:pt idx="3">
                  <c:v>20</c:v>
                </c:pt>
                <c:pt idx="4">
                  <c:v>28</c:v>
                </c:pt>
                <c:pt idx="5">
                  <c:v>10</c:v>
                </c:pt>
                <c:pt idx="6">
                  <c:v>6</c:v>
                </c:pt>
                <c:pt idx="7">
                  <c:v>21</c:v>
                </c:pt>
                <c:pt idx="8">
                  <c:v>20</c:v>
                </c:pt>
                <c:pt idx="9">
                  <c:v>24</c:v>
                </c:pt>
                <c:pt idx="10">
                  <c:v>24</c:v>
                </c:pt>
                <c:pt idx="11">
                  <c:v>20</c:v>
                </c:pt>
                <c:pt idx="12">
                  <c:v>12</c:v>
                </c:pt>
                <c:pt idx="13">
                  <c:v>11</c:v>
                </c:pt>
                <c:pt idx="14">
                  <c:v>17</c:v>
                </c:pt>
                <c:pt idx="15">
                  <c:v>24</c:v>
                </c:pt>
                <c:pt idx="16">
                  <c:v>17</c:v>
                </c:pt>
                <c:pt idx="17">
                  <c:v>19</c:v>
                </c:pt>
                <c:pt idx="18">
                  <c:v>20</c:v>
                </c:pt>
                <c:pt idx="19">
                  <c:v>12</c:v>
                </c:pt>
                <c:pt idx="20">
                  <c:v>8</c:v>
                </c:pt>
              </c:numCache>
            </c:numRef>
          </c:val>
          <c:smooth val="0"/>
          <c:extLst>
            <c:ext xmlns:c16="http://schemas.microsoft.com/office/drawing/2014/chart" uri="{C3380CC4-5D6E-409C-BE32-E72D297353CC}">
              <c16:uniqueId val="{00000004-B231-4B6E-85B3-884657D7E19F}"/>
            </c:ext>
          </c:extLst>
        </c:ser>
        <c:ser>
          <c:idx val="5"/>
          <c:order val="5"/>
          <c:tx>
            <c:strRef>
              <c:f>Sheet1!$G$1</c:f>
              <c:strCache>
                <c:ptCount val="1"/>
                <c:pt idx="0">
                  <c:v>ELLE España</c:v>
                </c:pt>
              </c:strCache>
            </c:strRef>
          </c:tx>
          <c:spPr>
            <a:ln w="28575" cap="rnd">
              <a:solidFill>
                <a:schemeClr val="accent6"/>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Sheet1!$G$2:$G$22</c:f>
              <c:numCache>
                <c:formatCode>General</c:formatCode>
                <c:ptCount val="21"/>
                <c:pt idx="0">
                  <c:v>27</c:v>
                </c:pt>
                <c:pt idx="1">
                  <c:v>18</c:v>
                </c:pt>
                <c:pt idx="2">
                  <c:v>24</c:v>
                </c:pt>
                <c:pt idx="3">
                  <c:v>21</c:v>
                </c:pt>
                <c:pt idx="4">
                  <c:v>25</c:v>
                </c:pt>
                <c:pt idx="5">
                  <c:v>27</c:v>
                </c:pt>
                <c:pt idx="6">
                  <c:v>28</c:v>
                </c:pt>
                <c:pt idx="7">
                  <c:v>28</c:v>
                </c:pt>
                <c:pt idx="8">
                  <c:v>24</c:v>
                </c:pt>
                <c:pt idx="9">
                  <c:v>24</c:v>
                </c:pt>
                <c:pt idx="10">
                  <c:v>26</c:v>
                </c:pt>
                <c:pt idx="11">
                  <c:v>25</c:v>
                </c:pt>
                <c:pt idx="12">
                  <c:v>28</c:v>
                </c:pt>
                <c:pt idx="13">
                  <c:v>27</c:v>
                </c:pt>
                <c:pt idx="14">
                  <c:v>25</c:v>
                </c:pt>
                <c:pt idx="15">
                  <c:v>22</c:v>
                </c:pt>
                <c:pt idx="16">
                  <c:v>23</c:v>
                </c:pt>
                <c:pt idx="17">
                  <c:v>24</c:v>
                </c:pt>
                <c:pt idx="18">
                  <c:v>29</c:v>
                </c:pt>
                <c:pt idx="19">
                  <c:v>31</c:v>
                </c:pt>
                <c:pt idx="20">
                  <c:v>28</c:v>
                </c:pt>
              </c:numCache>
            </c:numRef>
          </c:val>
          <c:smooth val="0"/>
          <c:extLst>
            <c:ext xmlns:c16="http://schemas.microsoft.com/office/drawing/2014/chart" uri="{C3380CC4-5D6E-409C-BE32-E72D297353CC}">
              <c16:uniqueId val="{00000005-B231-4B6E-85B3-884657D7E19F}"/>
            </c:ext>
          </c:extLst>
        </c:ser>
        <c:ser>
          <c:idx val="6"/>
          <c:order val="6"/>
          <c:tx>
            <c:strRef>
              <c:f>Sheet1!$H$1</c:f>
              <c:strCache>
                <c:ptCount val="1"/>
                <c:pt idx="0">
                  <c:v>Vogue España</c:v>
                </c:pt>
              </c:strCache>
            </c:strRef>
          </c:tx>
          <c:spPr>
            <a:ln w="28575" cap="rnd">
              <a:solidFill>
                <a:schemeClr val="accent1">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Sheet1!$H$2:$H$22</c:f>
              <c:numCache>
                <c:formatCode>General</c:formatCode>
                <c:ptCount val="21"/>
                <c:pt idx="0">
                  <c:v>33</c:v>
                </c:pt>
                <c:pt idx="1">
                  <c:v>38</c:v>
                </c:pt>
                <c:pt idx="2">
                  <c:v>40</c:v>
                </c:pt>
                <c:pt idx="3">
                  <c:v>40</c:v>
                </c:pt>
                <c:pt idx="4">
                  <c:v>40</c:v>
                </c:pt>
                <c:pt idx="5">
                  <c:v>32</c:v>
                </c:pt>
                <c:pt idx="6">
                  <c:v>31</c:v>
                </c:pt>
                <c:pt idx="7">
                  <c:v>40</c:v>
                </c:pt>
                <c:pt idx="8">
                  <c:v>39</c:v>
                </c:pt>
                <c:pt idx="9">
                  <c:v>41</c:v>
                </c:pt>
                <c:pt idx="10">
                  <c:v>40</c:v>
                </c:pt>
                <c:pt idx="11">
                  <c:v>40</c:v>
                </c:pt>
                <c:pt idx="12">
                  <c:v>33</c:v>
                </c:pt>
                <c:pt idx="13">
                  <c:v>33</c:v>
                </c:pt>
                <c:pt idx="14">
                  <c:v>41</c:v>
                </c:pt>
                <c:pt idx="15">
                  <c:v>38</c:v>
                </c:pt>
                <c:pt idx="16">
                  <c:v>41</c:v>
                </c:pt>
                <c:pt idx="17">
                  <c:v>40</c:v>
                </c:pt>
                <c:pt idx="18">
                  <c:v>40</c:v>
                </c:pt>
                <c:pt idx="19">
                  <c:v>33</c:v>
                </c:pt>
                <c:pt idx="20">
                  <c:v>32</c:v>
                </c:pt>
              </c:numCache>
            </c:numRef>
          </c:val>
          <c:smooth val="0"/>
          <c:extLst>
            <c:ext xmlns:c16="http://schemas.microsoft.com/office/drawing/2014/chart" uri="{C3380CC4-5D6E-409C-BE32-E72D297353CC}">
              <c16:uniqueId val="{00000006-B231-4B6E-85B3-884657D7E19F}"/>
            </c:ext>
          </c:extLst>
        </c:ser>
        <c:ser>
          <c:idx val="7"/>
          <c:order val="7"/>
          <c:tx>
            <c:strRef>
              <c:f>Sheet1!$I$1</c:f>
              <c:strCache>
                <c:ptCount val="1"/>
                <c:pt idx="0">
                  <c:v>Woman Madame Figaro</c:v>
                </c:pt>
              </c:strCache>
            </c:strRef>
          </c:tx>
          <c:spPr>
            <a:ln w="28575" cap="rnd">
              <a:solidFill>
                <a:schemeClr val="accent2">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Sheet1!$I$2:$I$22</c:f>
              <c:numCache>
                <c:formatCode>General</c:formatCode>
                <c:ptCount val="21"/>
                <c:pt idx="0">
                  <c:v>33</c:v>
                </c:pt>
                <c:pt idx="1">
                  <c:v>29</c:v>
                </c:pt>
                <c:pt idx="2">
                  <c:v>31</c:v>
                </c:pt>
                <c:pt idx="3">
                  <c:v>31</c:v>
                </c:pt>
                <c:pt idx="4">
                  <c:v>29</c:v>
                </c:pt>
                <c:pt idx="5">
                  <c:v>21</c:v>
                </c:pt>
                <c:pt idx="6">
                  <c:v>21</c:v>
                </c:pt>
                <c:pt idx="7">
                  <c:v>29</c:v>
                </c:pt>
                <c:pt idx="8">
                  <c:v>29</c:v>
                </c:pt>
                <c:pt idx="9">
                  <c:v>29</c:v>
                </c:pt>
                <c:pt idx="10">
                  <c:v>28</c:v>
                </c:pt>
                <c:pt idx="11">
                  <c:v>29</c:v>
                </c:pt>
                <c:pt idx="12">
                  <c:v>20</c:v>
                </c:pt>
                <c:pt idx="13">
                  <c:v>21</c:v>
                </c:pt>
                <c:pt idx="14">
                  <c:v>32</c:v>
                </c:pt>
                <c:pt idx="15">
                  <c:v>31</c:v>
                </c:pt>
                <c:pt idx="16">
                  <c:v>30</c:v>
                </c:pt>
                <c:pt idx="17">
                  <c:v>28</c:v>
                </c:pt>
                <c:pt idx="18">
                  <c:v>28</c:v>
                </c:pt>
                <c:pt idx="19">
                  <c:v>22</c:v>
                </c:pt>
                <c:pt idx="20">
                  <c:v>20</c:v>
                </c:pt>
              </c:numCache>
            </c:numRef>
          </c:val>
          <c:smooth val="0"/>
          <c:extLst>
            <c:ext xmlns:c16="http://schemas.microsoft.com/office/drawing/2014/chart" uri="{C3380CC4-5D6E-409C-BE32-E72D297353CC}">
              <c16:uniqueId val="{00000007-B231-4B6E-85B3-884657D7E19F}"/>
            </c:ext>
          </c:extLst>
        </c:ser>
        <c:ser>
          <c:idx val="8"/>
          <c:order val="8"/>
          <c:tx>
            <c:strRef>
              <c:f>Sheet1!$J$1</c:f>
              <c:strCache>
                <c:ptCount val="1"/>
                <c:pt idx="0">
                  <c:v>Glamour España</c:v>
                </c:pt>
              </c:strCache>
            </c:strRef>
          </c:tx>
          <c:spPr>
            <a:ln w="28575" cap="rnd">
              <a:solidFill>
                <a:schemeClr val="accent3">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Sheet1!$J$2:$J$22</c:f>
              <c:numCache>
                <c:formatCode>General</c:formatCode>
                <c:ptCount val="21"/>
                <c:pt idx="0">
                  <c:v>29</c:v>
                </c:pt>
                <c:pt idx="1">
                  <c:v>30</c:v>
                </c:pt>
                <c:pt idx="2">
                  <c:v>31</c:v>
                </c:pt>
                <c:pt idx="3">
                  <c:v>31</c:v>
                </c:pt>
                <c:pt idx="4">
                  <c:v>33</c:v>
                </c:pt>
                <c:pt idx="5">
                  <c:v>32</c:v>
                </c:pt>
                <c:pt idx="6">
                  <c:v>30</c:v>
                </c:pt>
                <c:pt idx="7">
                  <c:v>32</c:v>
                </c:pt>
                <c:pt idx="8">
                  <c:v>33</c:v>
                </c:pt>
                <c:pt idx="9">
                  <c:v>32</c:v>
                </c:pt>
                <c:pt idx="10">
                  <c:v>32</c:v>
                </c:pt>
                <c:pt idx="11">
                  <c:v>31</c:v>
                </c:pt>
                <c:pt idx="12">
                  <c:v>30</c:v>
                </c:pt>
                <c:pt idx="13">
                  <c:v>30</c:v>
                </c:pt>
                <c:pt idx="14">
                  <c:v>31</c:v>
                </c:pt>
                <c:pt idx="15">
                  <c:v>31</c:v>
                </c:pt>
                <c:pt idx="16">
                  <c:v>33</c:v>
                </c:pt>
                <c:pt idx="17">
                  <c:v>32</c:v>
                </c:pt>
                <c:pt idx="18">
                  <c:v>31</c:v>
                </c:pt>
                <c:pt idx="19">
                  <c:v>30</c:v>
                </c:pt>
                <c:pt idx="20">
                  <c:v>30</c:v>
                </c:pt>
              </c:numCache>
            </c:numRef>
          </c:val>
          <c:smooth val="0"/>
          <c:extLst>
            <c:ext xmlns:c16="http://schemas.microsoft.com/office/drawing/2014/chart" uri="{C3380CC4-5D6E-409C-BE32-E72D297353CC}">
              <c16:uniqueId val="{00000008-B231-4B6E-85B3-884657D7E19F}"/>
            </c:ext>
          </c:extLst>
        </c:ser>
        <c:dLbls>
          <c:showLegendKey val="0"/>
          <c:showVal val="0"/>
          <c:showCatName val="0"/>
          <c:showSerName val="0"/>
          <c:showPercent val="0"/>
          <c:showBubbleSize val="0"/>
        </c:dLbls>
        <c:smooth val="0"/>
        <c:axId val="310586824"/>
        <c:axId val="310589776"/>
      </c:lineChart>
      <c:catAx>
        <c:axId val="31058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589776"/>
        <c:crosses val="autoZero"/>
        <c:auto val="1"/>
        <c:lblAlgn val="ctr"/>
        <c:lblOffset val="100"/>
        <c:noMultiLvlLbl val="0"/>
      </c:catAx>
      <c:valAx>
        <c:axId val="31058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58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13</c:v>
                </c:pt>
                <c:pt idx="3">
                  <c:v>29</c:v>
                </c:pt>
                <c:pt idx="4">
                  <c:v>25</c:v>
                </c:pt>
                <c:pt idx="5">
                  <c:v>26</c:v>
                </c:pt>
                <c:pt idx="6">
                  <c:v>31</c:v>
                </c:pt>
                <c:pt idx="7">
                  <c:v>27</c:v>
                </c:pt>
                <c:pt idx="8">
                  <c:v>38</c:v>
                </c:pt>
                <c:pt idx="9">
                  <c:v>50</c:v>
                </c:pt>
                <c:pt idx="10">
                  <c:v>49</c:v>
                </c:pt>
                <c:pt idx="11">
                  <c:v>51</c:v>
                </c:pt>
                <c:pt idx="12">
                  <c:v>44</c:v>
                </c:pt>
                <c:pt idx="13">
                  <c:v>43</c:v>
                </c:pt>
                <c:pt idx="14">
                  <c:v>49</c:v>
                </c:pt>
                <c:pt idx="15">
                  <c:v>56</c:v>
                </c:pt>
                <c:pt idx="16">
                  <c:v>46</c:v>
                </c:pt>
                <c:pt idx="17">
                  <c:v>47</c:v>
                </c:pt>
                <c:pt idx="18">
                  <c:v>49</c:v>
                </c:pt>
                <c:pt idx="19">
                  <c:v>22</c:v>
                </c:pt>
                <c:pt idx="20">
                  <c:v>11</c:v>
                </c:pt>
                <c:pt idx="21">
                  <c:v>5</c:v>
                </c:pt>
                <c:pt idx="22">
                  <c:v>3</c:v>
                </c:pt>
                <c:pt idx="23">
                  <c:v>3</c:v>
                </c:pt>
              </c:numCache>
            </c:numRef>
          </c:val>
          <c:smooth val="0"/>
          <c:extLst>
            <c:ext xmlns:c16="http://schemas.microsoft.com/office/drawing/2014/chart" uri="{C3380CC4-5D6E-409C-BE32-E72D297353CC}">
              <c16:uniqueId val="{00000000-52E1-4D45-A800-BA02E6984719}"/>
            </c:ext>
          </c:extLst>
        </c:ser>
        <c:ser>
          <c:idx val="1"/>
          <c:order val="1"/>
          <c:tx>
            <c:strRef>
              <c:f>Sheet1!$C$1</c:f>
              <c:strCache>
                <c:ptCount val="1"/>
                <c:pt idx="0">
                  <c:v>Yo Dona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15</c:v>
                </c:pt>
                <c:pt idx="5">
                  <c:v>18</c:v>
                </c:pt>
                <c:pt idx="6">
                  <c:v>21</c:v>
                </c:pt>
                <c:pt idx="7">
                  <c:v>18</c:v>
                </c:pt>
                <c:pt idx="8">
                  <c:v>17</c:v>
                </c:pt>
                <c:pt idx="9">
                  <c:v>13</c:v>
                </c:pt>
                <c:pt idx="10">
                  <c:v>12</c:v>
                </c:pt>
                <c:pt idx="11">
                  <c:v>14</c:v>
                </c:pt>
                <c:pt idx="12">
                  <c:v>15</c:v>
                </c:pt>
                <c:pt idx="13">
                  <c:v>21</c:v>
                </c:pt>
                <c:pt idx="14">
                  <c:v>24</c:v>
                </c:pt>
                <c:pt idx="15">
                  <c:v>21</c:v>
                </c:pt>
                <c:pt idx="16">
                  <c:v>17</c:v>
                </c:pt>
                <c:pt idx="17">
                  <c:v>18</c:v>
                </c:pt>
                <c:pt idx="18">
                  <c:v>7</c:v>
                </c:pt>
                <c:pt idx="19">
                  <c:v>0</c:v>
                </c:pt>
                <c:pt idx="20">
                  <c:v>0</c:v>
                </c:pt>
                <c:pt idx="21">
                  <c:v>0</c:v>
                </c:pt>
                <c:pt idx="22">
                  <c:v>0</c:v>
                </c:pt>
                <c:pt idx="23">
                  <c:v>0</c:v>
                </c:pt>
              </c:numCache>
            </c:numRef>
          </c:val>
          <c:smooth val="0"/>
          <c:extLst>
            <c:ext xmlns:c16="http://schemas.microsoft.com/office/drawing/2014/chart" uri="{C3380CC4-5D6E-409C-BE32-E72D297353CC}">
              <c16:uniqueId val="{00000001-52E1-4D45-A800-BA02E6984719}"/>
            </c:ext>
          </c:extLst>
        </c:ser>
        <c:ser>
          <c:idx val="2"/>
          <c:order val="2"/>
          <c:tx>
            <c:strRef>
              <c:f>Sheet1!$D$1</c:f>
              <c:strCache>
                <c:ptCount val="1"/>
                <c:pt idx="0">
                  <c:v>S Moda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11</c:v>
                </c:pt>
                <c:pt idx="4">
                  <c:v>19</c:v>
                </c:pt>
                <c:pt idx="5">
                  <c:v>14</c:v>
                </c:pt>
                <c:pt idx="6">
                  <c:v>19</c:v>
                </c:pt>
                <c:pt idx="7">
                  <c:v>13</c:v>
                </c:pt>
                <c:pt idx="8">
                  <c:v>10</c:v>
                </c:pt>
                <c:pt idx="9">
                  <c:v>17</c:v>
                </c:pt>
                <c:pt idx="10">
                  <c:v>13</c:v>
                </c:pt>
                <c:pt idx="11">
                  <c:v>16</c:v>
                </c:pt>
                <c:pt idx="12">
                  <c:v>16</c:v>
                </c:pt>
                <c:pt idx="13">
                  <c:v>19</c:v>
                </c:pt>
                <c:pt idx="14">
                  <c:v>15</c:v>
                </c:pt>
                <c:pt idx="15">
                  <c:v>17</c:v>
                </c:pt>
                <c:pt idx="16">
                  <c:v>11</c:v>
                </c:pt>
                <c:pt idx="17">
                  <c:v>14</c:v>
                </c:pt>
                <c:pt idx="18">
                  <c:v>12</c:v>
                </c:pt>
                <c:pt idx="19">
                  <c:v>3</c:v>
                </c:pt>
                <c:pt idx="20">
                  <c:v>0</c:v>
                </c:pt>
                <c:pt idx="21">
                  <c:v>0</c:v>
                </c:pt>
                <c:pt idx="22">
                  <c:v>0</c:v>
                </c:pt>
                <c:pt idx="23">
                  <c:v>0</c:v>
                </c:pt>
              </c:numCache>
            </c:numRef>
          </c:val>
          <c:smooth val="0"/>
          <c:extLst>
            <c:ext xmlns:c16="http://schemas.microsoft.com/office/drawing/2014/chart" uri="{C3380CC4-5D6E-409C-BE32-E72D297353CC}">
              <c16:uniqueId val="{00000002-52E1-4D45-A800-BA02E6984719}"/>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31</c:v>
                </c:pt>
                <c:pt idx="1">
                  <c:v>38</c:v>
                </c:pt>
                <c:pt idx="2">
                  <c:v>53</c:v>
                </c:pt>
                <c:pt idx="3">
                  <c:v>60</c:v>
                </c:pt>
                <c:pt idx="4">
                  <c:v>59</c:v>
                </c:pt>
                <c:pt idx="5">
                  <c:v>66</c:v>
                </c:pt>
                <c:pt idx="6">
                  <c:v>74</c:v>
                </c:pt>
                <c:pt idx="7">
                  <c:v>70</c:v>
                </c:pt>
                <c:pt idx="8">
                  <c:v>78</c:v>
                </c:pt>
                <c:pt idx="9">
                  <c:v>77</c:v>
                </c:pt>
                <c:pt idx="10">
                  <c:v>74</c:v>
                </c:pt>
                <c:pt idx="11">
                  <c:v>78</c:v>
                </c:pt>
                <c:pt idx="12">
                  <c:v>77</c:v>
                </c:pt>
                <c:pt idx="13">
                  <c:v>81</c:v>
                </c:pt>
                <c:pt idx="14">
                  <c:v>91</c:v>
                </c:pt>
                <c:pt idx="15">
                  <c:v>84</c:v>
                </c:pt>
                <c:pt idx="16">
                  <c:v>84</c:v>
                </c:pt>
                <c:pt idx="17">
                  <c:v>87</c:v>
                </c:pt>
                <c:pt idx="18">
                  <c:v>72</c:v>
                </c:pt>
                <c:pt idx="19">
                  <c:v>53</c:v>
                </c:pt>
                <c:pt idx="20">
                  <c:v>30</c:v>
                </c:pt>
                <c:pt idx="21">
                  <c:v>19</c:v>
                </c:pt>
                <c:pt idx="22">
                  <c:v>18</c:v>
                </c:pt>
                <c:pt idx="23">
                  <c:v>27</c:v>
                </c:pt>
              </c:numCache>
            </c:numRef>
          </c:val>
          <c:smooth val="0"/>
          <c:extLst>
            <c:ext xmlns:c16="http://schemas.microsoft.com/office/drawing/2014/chart" uri="{C3380CC4-5D6E-409C-BE32-E72D297353CC}">
              <c16:uniqueId val="{00000003-52E1-4D45-A800-BA02E6984719}"/>
            </c:ext>
          </c:extLst>
        </c:ser>
        <c:ser>
          <c:idx val="4"/>
          <c:order val="4"/>
          <c:tx>
            <c:strRef>
              <c:f>Sheet1!$F$1</c:f>
              <c:strCache>
                <c:ptCount val="1"/>
                <c:pt idx="0">
                  <c:v>TELVA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1</c:v>
                </c:pt>
                <c:pt idx="4">
                  <c:v>14</c:v>
                </c:pt>
                <c:pt idx="5">
                  <c:v>10</c:v>
                </c:pt>
                <c:pt idx="6">
                  <c:v>35</c:v>
                </c:pt>
                <c:pt idx="7">
                  <c:v>38</c:v>
                </c:pt>
                <c:pt idx="8">
                  <c:v>43</c:v>
                </c:pt>
                <c:pt idx="9">
                  <c:v>50</c:v>
                </c:pt>
                <c:pt idx="10">
                  <c:v>27</c:v>
                </c:pt>
                <c:pt idx="11">
                  <c:v>12</c:v>
                </c:pt>
                <c:pt idx="12">
                  <c:v>14</c:v>
                </c:pt>
                <c:pt idx="13">
                  <c:v>19</c:v>
                </c:pt>
                <c:pt idx="14">
                  <c:v>32</c:v>
                </c:pt>
                <c:pt idx="15">
                  <c:v>29</c:v>
                </c:pt>
                <c:pt idx="16">
                  <c:v>18</c:v>
                </c:pt>
                <c:pt idx="17">
                  <c:v>11</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4-52E1-4D45-A800-BA02E6984719}"/>
            </c:ext>
          </c:extLst>
        </c:ser>
        <c:ser>
          <c:idx val="5"/>
          <c:order val="5"/>
          <c:tx>
            <c:strRef>
              <c:f>Sheet1!$G$1</c:f>
              <c:strCache>
                <c:ptCount val="1"/>
                <c:pt idx="0">
                  <c:v>ELLE España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1</c:v>
                </c:pt>
                <c:pt idx="3">
                  <c:v>18</c:v>
                </c:pt>
                <c:pt idx="4">
                  <c:v>30</c:v>
                </c:pt>
                <c:pt idx="5">
                  <c:v>37</c:v>
                </c:pt>
                <c:pt idx="6">
                  <c:v>37</c:v>
                </c:pt>
                <c:pt idx="7">
                  <c:v>34</c:v>
                </c:pt>
                <c:pt idx="8">
                  <c:v>33</c:v>
                </c:pt>
                <c:pt idx="9">
                  <c:v>30</c:v>
                </c:pt>
                <c:pt idx="10">
                  <c:v>29</c:v>
                </c:pt>
                <c:pt idx="11">
                  <c:v>25</c:v>
                </c:pt>
                <c:pt idx="12">
                  <c:v>33</c:v>
                </c:pt>
                <c:pt idx="13">
                  <c:v>38</c:v>
                </c:pt>
                <c:pt idx="14">
                  <c:v>40</c:v>
                </c:pt>
                <c:pt idx="15">
                  <c:v>42</c:v>
                </c:pt>
                <c:pt idx="16">
                  <c:v>36</c:v>
                </c:pt>
                <c:pt idx="17">
                  <c:v>28</c:v>
                </c:pt>
                <c:pt idx="18">
                  <c:v>30</c:v>
                </c:pt>
                <c:pt idx="19">
                  <c:v>13</c:v>
                </c:pt>
                <c:pt idx="20">
                  <c:v>0</c:v>
                </c:pt>
                <c:pt idx="21">
                  <c:v>0</c:v>
                </c:pt>
                <c:pt idx="22">
                  <c:v>0</c:v>
                </c:pt>
                <c:pt idx="23">
                  <c:v>0</c:v>
                </c:pt>
              </c:numCache>
            </c:numRef>
          </c:val>
          <c:smooth val="0"/>
          <c:extLst>
            <c:ext xmlns:c16="http://schemas.microsoft.com/office/drawing/2014/chart" uri="{C3380CC4-5D6E-409C-BE32-E72D297353CC}">
              <c16:uniqueId val="{00000005-52E1-4D45-A800-BA02E6984719}"/>
            </c:ext>
          </c:extLst>
        </c:ser>
        <c:ser>
          <c:idx val="6"/>
          <c:order val="6"/>
          <c:tx>
            <c:strRef>
              <c:f>Sheet1!$H$1</c:f>
              <c:strCache>
                <c:ptCount val="1"/>
                <c:pt idx="0">
                  <c:v>Vogue España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3</c:v>
                </c:pt>
                <c:pt idx="3">
                  <c:v>20</c:v>
                </c:pt>
                <c:pt idx="4">
                  <c:v>37</c:v>
                </c:pt>
                <c:pt idx="5">
                  <c:v>38</c:v>
                </c:pt>
                <c:pt idx="6">
                  <c:v>39</c:v>
                </c:pt>
                <c:pt idx="7">
                  <c:v>40</c:v>
                </c:pt>
                <c:pt idx="8">
                  <c:v>41</c:v>
                </c:pt>
                <c:pt idx="9">
                  <c:v>39</c:v>
                </c:pt>
                <c:pt idx="10">
                  <c:v>40</c:v>
                </c:pt>
                <c:pt idx="11">
                  <c:v>41</c:v>
                </c:pt>
                <c:pt idx="12">
                  <c:v>43</c:v>
                </c:pt>
                <c:pt idx="13">
                  <c:v>45</c:v>
                </c:pt>
                <c:pt idx="14">
                  <c:v>54</c:v>
                </c:pt>
                <c:pt idx="15">
                  <c:v>57</c:v>
                </c:pt>
                <c:pt idx="16">
                  <c:v>57</c:v>
                </c:pt>
                <c:pt idx="17">
                  <c:v>55</c:v>
                </c:pt>
                <c:pt idx="18">
                  <c:v>53</c:v>
                </c:pt>
                <c:pt idx="19">
                  <c:v>43</c:v>
                </c:pt>
                <c:pt idx="20">
                  <c:v>30</c:v>
                </c:pt>
                <c:pt idx="21">
                  <c:v>10</c:v>
                </c:pt>
                <c:pt idx="22">
                  <c:v>0</c:v>
                </c:pt>
                <c:pt idx="23">
                  <c:v>0</c:v>
                </c:pt>
              </c:numCache>
            </c:numRef>
          </c:val>
          <c:smooth val="0"/>
          <c:extLst>
            <c:ext xmlns:c16="http://schemas.microsoft.com/office/drawing/2014/chart" uri="{C3380CC4-5D6E-409C-BE32-E72D297353CC}">
              <c16:uniqueId val="{00000006-52E1-4D45-A800-BA02E6984719}"/>
            </c:ext>
          </c:extLst>
        </c:ser>
        <c:ser>
          <c:idx val="7"/>
          <c:order val="7"/>
          <c:tx>
            <c:strRef>
              <c:f>Sheet1!$I$1</c:f>
              <c:strCache>
                <c:ptCount val="1"/>
                <c:pt idx="0">
                  <c:v>Woman Madame Figaro</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8</c:v>
                </c:pt>
                <c:pt idx="1">
                  <c:v>18</c:v>
                </c:pt>
                <c:pt idx="2">
                  <c:v>18</c:v>
                </c:pt>
                <c:pt idx="3">
                  <c:v>25</c:v>
                </c:pt>
                <c:pt idx="4">
                  <c:v>24</c:v>
                </c:pt>
                <c:pt idx="5">
                  <c:v>27</c:v>
                </c:pt>
                <c:pt idx="6">
                  <c:v>30</c:v>
                </c:pt>
                <c:pt idx="7">
                  <c:v>27</c:v>
                </c:pt>
                <c:pt idx="8">
                  <c:v>27</c:v>
                </c:pt>
                <c:pt idx="9">
                  <c:v>24</c:v>
                </c:pt>
                <c:pt idx="10">
                  <c:v>32</c:v>
                </c:pt>
                <c:pt idx="11">
                  <c:v>25</c:v>
                </c:pt>
                <c:pt idx="12">
                  <c:v>27</c:v>
                </c:pt>
                <c:pt idx="13">
                  <c:v>33</c:v>
                </c:pt>
                <c:pt idx="14">
                  <c:v>25</c:v>
                </c:pt>
                <c:pt idx="15">
                  <c:v>28</c:v>
                </c:pt>
                <c:pt idx="16">
                  <c:v>25</c:v>
                </c:pt>
                <c:pt idx="17">
                  <c:v>37</c:v>
                </c:pt>
                <c:pt idx="18">
                  <c:v>25</c:v>
                </c:pt>
                <c:pt idx="19">
                  <c:v>23</c:v>
                </c:pt>
                <c:pt idx="20">
                  <c:v>24</c:v>
                </c:pt>
                <c:pt idx="21">
                  <c:v>9</c:v>
                </c:pt>
                <c:pt idx="22">
                  <c:v>15</c:v>
                </c:pt>
                <c:pt idx="23">
                  <c:v>15</c:v>
                </c:pt>
              </c:numCache>
            </c:numRef>
          </c:val>
          <c:smooth val="0"/>
          <c:extLst>
            <c:ext xmlns:c16="http://schemas.microsoft.com/office/drawing/2014/chart" uri="{C3380CC4-5D6E-409C-BE32-E72D297353CC}">
              <c16:uniqueId val="{00000007-52E1-4D45-A800-BA02E6984719}"/>
            </c:ext>
          </c:extLst>
        </c:ser>
        <c:ser>
          <c:idx val="8"/>
          <c:order val="8"/>
          <c:tx>
            <c:strRef>
              <c:f>Sheet1!$J$1</c:f>
              <c:strCache>
                <c:ptCount val="1"/>
                <c:pt idx="0">
                  <c:v>Glamour España</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8</c:v>
                </c:pt>
                <c:pt idx="4">
                  <c:v>31</c:v>
                </c:pt>
                <c:pt idx="5">
                  <c:v>44</c:v>
                </c:pt>
                <c:pt idx="6">
                  <c:v>45</c:v>
                </c:pt>
                <c:pt idx="7">
                  <c:v>40</c:v>
                </c:pt>
                <c:pt idx="8">
                  <c:v>44</c:v>
                </c:pt>
                <c:pt idx="9">
                  <c:v>43</c:v>
                </c:pt>
                <c:pt idx="10">
                  <c:v>42</c:v>
                </c:pt>
                <c:pt idx="11">
                  <c:v>44</c:v>
                </c:pt>
                <c:pt idx="12">
                  <c:v>43</c:v>
                </c:pt>
                <c:pt idx="13">
                  <c:v>43</c:v>
                </c:pt>
                <c:pt idx="14">
                  <c:v>43</c:v>
                </c:pt>
                <c:pt idx="15">
                  <c:v>42</c:v>
                </c:pt>
                <c:pt idx="16">
                  <c:v>42</c:v>
                </c:pt>
                <c:pt idx="17">
                  <c:v>41</c:v>
                </c:pt>
                <c:pt idx="18">
                  <c:v>42</c:v>
                </c:pt>
                <c:pt idx="19">
                  <c:v>17</c:v>
                </c:pt>
                <c:pt idx="20">
                  <c:v>0</c:v>
                </c:pt>
                <c:pt idx="21">
                  <c:v>0</c:v>
                </c:pt>
                <c:pt idx="22">
                  <c:v>0</c:v>
                </c:pt>
                <c:pt idx="23">
                  <c:v>0</c:v>
                </c:pt>
              </c:numCache>
            </c:numRef>
          </c:val>
          <c:smooth val="0"/>
          <c:extLst>
            <c:ext xmlns:c16="http://schemas.microsoft.com/office/drawing/2014/chart" uri="{C3380CC4-5D6E-409C-BE32-E72D297353CC}">
              <c16:uniqueId val="{00000008-52E1-4D45-A800-BA02E6984719}"/>
            </c:ext>
          </c:extLst>
        </c:ser>
        <c:dLbls>
          <c:showLegendKey val="0"/>
          <c:showVal val="0"/>
          <c:showCatName val="0"/>
          <c:showSerName val="0"/>
          <c:showPercent val="0"/>
          <c:showBubbleSize val="0"/>
        </c:dLbls>
        <c:smooth val="0"/>
        <c:axId val="310582888"/>
        <c:axId val="310591088"/>
      </c:lineChart>
      <c:catAx>
        <c:axId val="31058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591088"/>
        <c:crosses val="autoZero"/>
        <c:auto val="1"/>
        <c:lblAlgn val="ctr"/>
        <c:lblOffset val="100"/>
        <c:noMultiLvlLbl val="0"/>
      </c:catAx>
      <c:valAx>
        <c:axId val="31059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58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Mujerhoy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104</c:v>
                </c:pt>
                <c:pt idx="1">
                  <c:v>98</c:v>
                </c:pt>
                <c:pt idx="2">
                  <c:v>105</c:v>
                </c:pt>
                <c:pt idx="3">
                  <c:v>107</c:v>
                </c:pt>
                <c:pt idx="4">
                  <c:v>115</c:v>
                </c:pt>
                <c:pt idx="5">
                  <c:v>92</c:v>
                </c:pt>
                <c:pt idx="6">
                  <c:v>97</c:v>
                </c:pt>
              </c:numCache>
            </c:numRef>
          </c:val>
          <c:extLst>
            <c:ext xmlns:c16="http://schemas.microsoft.com/office/drawing/2014/chart" uri="{C3380CC4-5D6E-409C-BE32-E72D297353CC}">
              <c16:uniqueId val="{00000000-6A41-4756-B969-9B49970AADAA}"/>
            </c:ext>
          </c:extLst>
        </c:ser>
        <c:ser>
          <c:idx val="1"/>
          <c:order val="1"/>
          <c:tx>
            <c:strRef>
              <c:f>Sheet1!$C$1</c:f>
              <c:strCache>
                <c:ptCount val="1"/>
                <c:pt idx="0">
                  <c:v>Yo Dona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32</c:v>
                </c:pt>
                <c:pt idx="1">
                  <c:v>38</c:v>
                </c:pt>
                <c:pt idx="2">
                  <c:v>37</c:v>
                </c:pt>
                <c:pt idx="3">
                  <c:v>35</c:v>
                </c:pt>
                <c:pt idx="4">
                  <c:v>42</c:v>
                </c:pt>
                <c:pt idx="5">
                  <c:v>34</c:v>
                </c:pt>
                <c:pt idx="6">
                  <c:v>33</c:v>
                </c:pt>
              </c:numCache>
            </c:numRef>
          </c:val>
          <c:extLst>
            <c:ext xmlns:c16="http://schemas.microsoft.com/office/drawing/2014/chart" uri="{C3380CC4-5D6E-409C-BE32-E72D297353CC}">
              <c16:uniqueId val="{00000001-6A41-4756-B969-9B49970AADAA}"/>
            </c:ext>
          </c:extLst>
        </c:ser>
        <c:ser>
          <c:idx val="2"/>
          <c:order val="2"/>
          <c:tx>
            <c:strRef>
              <c:f>Sheet1!$D$1</c:f>
              <c:strCache>
                <c:ptCount val="1"/>
                <c:pt idx="0">
                  <c:v>S Moda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34</c:v>
                </c:pt>
                <c:pt idx="1">
                  <c:v>34</c:v>
                </c:pt>
                <c:pt idx="2">
                  <c:v>31</c:v>
                </c:pt>
                <c:pt idx="3">
                  <c:v>35</c:v>
                </c:pt>
                <c:pt idx="4">
                  <c:v>42</c:v>
                </c:pt>
                <c:pt idx="5">
                  <c:v>33</c:v>
                </c:pt>
                <c:pt idx="6">
                  <c:v>30</c:v>
                </c:pt>
              </c:numCache>
            </c:numRef>
          </c:val>
          <c:extLst>
            <c:ext xmlns:c16="http://schemas.microsoft.com/office/drawing/2014/chart" uri="{C3380CC4-5D6E-409C-BE32-E72D297353CC}">
              <c16:uniqueId val="{00000002-6A41-4756-B969-9B49970AADAA}"/>
            </c:ext>
          </c:extLst>
        </c:ser>
        <c:ser>
          <c:idx val="3"/>
          <c:order val="3"/>
          <c:tx>
            <c:strRef>
              <c:f>Sheet1!$E$1</c:f>
              <c:strCache>
                <c:ptCount val="1"/>
                <c:pt idx="0">
                  <c:v>Revista HOLA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180</c:v>
                </c:pt>
                <c:pt idx="1">
                  <c:v>241</c:v>
                </c:pt>
                <c:pt idx="2">
                  <c:v>242</c:v>
                </c:pt>
                <c:pt idx="3">
                  <c:v>243</c:v>
                </c:pt>
                <c:pt idx="4">
                  <c:v>247</c:v>
                </c:pt>
                <c:pt idx="5">
                  <c:v>196</c:v>
                </c:pt>
                <c:pt idx="6">
                  <c:v>132</c:v>
                </c:pt>
              </c:numCache>
            </c:numRef>
          </c:val>
          <c:extLst>
            <c:ext xmlns:c16="http://schemas.microsoft.com/office/drawing/2014/chart" uri="{C3380CC4-5D6E-409C-BE32-E72D297353CC}">
              <c16:uniqueId val="{00000003-6A41-4756-B969-9B49970AADAA}"/>
            </c:ext>
          </c:extLst>
        </c:ser>
        <c:ser>
          <c:idx val="4"/>
          <c:order val="4"/>
          <c:tx>
            <c:strRef>
              <c:f>Sheet1!$F$1</c:f>
              <c:strCache>
                <c:ptCount val="1"/>
                <c:pt idx="0">
                  <c:v>TELVA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48</c:v>
                </c:pt>
                <c:pt idx="1">
                  <c:v>56</c:v>
                </c:pt>
                <c:pt idx="2">
                  <c:v>62</c:v>
                </c:pt>
                <c:pt idx="3">
                  <c:v>63</c:v>
                </c:pt>
                <c:pt idx="4">
                  <c:v>68</c:v>
                </c:pt>
                <c:pt idx="5">
                  <c:v>34</c:v>
                </c:pt>
                <c:pt idx="6">
                  <c:v>25</c:v>
                </c:pt>
              </c:numCache>
            </c:numRef>
          </c:val>
          <c:extLst>
            <c:ext xmlns:c16="http://schemas.microsoft.com/office/drawing/2014/chart" uri="{C3380CC4-5D6E-409C-BE32-E72D297353CC}">
              <c16:uniqueId val="{00000004-6A41-4756-B969-9B49970AADAA}"/>
            </c:ext>
          </c:extLst>
        </c:ser>
        <c:ser>
          <c:idx val="5"/>
          <c:order val="5"/>
          <c:tx>
            <c:strRef>
              <c:f>Sheet1!$G$1</c:f>
              <c:strCache>
                <c:ptCount val="1"/>
                <c:pt idx="0">
                  <c:v>ELLE España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80</c:v>
                </c:pt>
                <c:pt idx="1">
                  <c:v>64</c:v>
                </c:pt>
                <c:pt idx="2">
                  <c:v>71</c:v>
                </c:pt>
                <c:pt idx="3">
                  <c:v>71</c:v>
                </c:pt>
                <c:pt idx="4">
                  <c:v>79</c:v>
                </c:pt>
                <c:pt idx="5">
                  <c:v>86</c:v>
                </c:pt>
                <c:pt idx="6">
                  <c:v>83</c:v>
                </c:pt>
              </c:numCache>
            </c:numRef>
          </c:val>
          <c:extLst>
            <c:ext xmlns:c16="http://schemas.microsoft.com/office/drawing/2014/chart" uri="{C3380CC4-5D6E-409C-BE32-E72D297353CC}">
              <c16:uniqueId val="{00000005-6A41-4756-B969-9B49970AADAA}"/>
            </c:ext>
          </c:extLst>
        </c:ser>
        <c:ser>
          <c:idx val="6"/>
          <c:order val="6"/>
          <c:tx>
            <c:strRef>
              <c:f>Sheet1!$H$1</c:f>
              <c:strCache>
                <c:ptCount val="1"/>
                <c:pt idx="0">
                  <c:v>Vogue España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114</c:v>
                </c:pt>
                <c:pt idx="1">
                  <c:v>115</c:v>
                </c:pt>
                <c:pt idx="2">
                  <c:v>122</c:v>
                </c:pt>
                <c:pt idx="3">
                  <c:v>120</c:v>
                </c:pt>
                <c:pt idx="4">
                  <c:v>120</c:v>
                </c:pt>
                <c:pt idx="5">
                  <c:v>98</c:v>
                </c:pt>
                <c:pt idx="6">
                  <c:v>96</c:v>
                </c:pt>
              </c:numCache>
            </c:numRef>
          </c:val>
          <c:extLst>
            <c:ext xmlns:c16="http://schemas.microsoft.com/office/drawing/2014/chart" uri="{C3380CC4-5D6E-409C-BE32-E72D297353CC}">
              <c16:uniqueId val="{00000006-6A41-4756-B969-9B49970AADAA}"/>
            </c:ext>
          </c:extLst>
        </c:ser>
        <c:ser>
          <c:idx val="7"/>
          <c:order val="7"/>
          <c:tx>
            <c:strRef>
              <c:f>Sheet1!$I$1</c:f>
              <c:strCache>
                <c:ptCount val="1"/>
                <c:pt idx="0">
                  <c:v>Woman Madame Figaro</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94</c:v>
                </c:pt>
                <c:pt idx="1">
                  <c:v>89</c:v>
                </c:pt>
                <c:pt idx="2">
                  <c:v>90</c:v>
                </c:pt>
                <c:pt idx="3">
                  <c:v>87</c:v>
                </c:pt>
                <c:pt idx="4">
                  <c:v>86</c:v>
                </c:pt>
                <c:pt idx="5">
                  <c:v>63</c:v>
                </c:pt>
                <c:pt idx="6">
                  <c:v>62</c:v>
                </c:pt>
              </c:numCache>
            </c:numRef>
          </c:val>
          <c:extLst>
            <c:ext xmlns:c16="http://schemas.microsoft.com/office/drawing/2014/chart" uri="{C3380CC4-5D6E-409C-BE32-E72D297353CC}">
              <c16:uniqueId val="{00000007-6A41-4756-B969-9B49970AADAA}"/>
            </c:ext>
          </c:extLst>
        </c:ser>
        <c:ser>
          <c:idx val="8"/>
          <c:order val="8"/>
          <c:tx>
            <c:strRef>
              <c:f>Sheet1!$J$1</c:f>
              <c:strCache>
                <c:ptCount val="1"/>
                <c:pt idx="0">
                  <c:v>Glamour España</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92</c:v>
                </c:pt>
                <c:pt idx="1">
                  <c:v>94</c:v>
                </c:pt>
                <c:pt idx="2">
                  <c:v>96</c:v>
                </c:pt>
                <c:pt idx="3">
                  <c:v>95</c:v>
                </c:pt>
                <c:pt idx="4">
                  <c:v>95</c:v>
                </c:pt>
                <c:pt idx="5">
                  <c:v>92</c:v>
                </c:pt>
                <c:pt idx="6">
                  <c:v>90</c:v>
                </c:pt>
              </c:numCache>
            </c:numRef>
          </c:val>
          <c:extLst>
            <c:ext xmlns:c16="http://schemas.microsoft.com/office/drawing/2014/chart" uri="{C3380CC4-5D6E-409C-BE32-E72D297353CC}">
              <c16:uniqueId val="{00000008-6A41-4756-B969-9B49970AADAA}"/>
            </c:ext>
          </c:extLst>
        </c:ser>
        <c:dLbls>
          <c:showLegendKey val="0"/>
          <c:showVal val="0"/>
          <c:showCatName val="0"/>
          <c:showSerName val="0"/>
          <c:showPercent val="0"/>
          <c:showBubbleSize val="0"/>
        </c:dLbls>
        <c:gapWidth val="219"/>
        <c:overlap val="-27"/>
        <c:axId val="310589448"/>
        <c:axId val="310587480"/>
      </c:barChart>
      <c:catAx>
        <c:axId val="310589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587480"/>
        <c:crosses val="autoZero"/>
        <c:auto val="1"/>
        <c:lblAlgn val="ctr"/>
        <c:lblOffset val="100"/>
        <c:noMultiLvlLbl val="0"/>
      </c:catAx>
      <c:valAx>
        <c:axId val="31058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58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Sheet1!$B$2:$B$10</c:f>
              <c:numCache>
                <c:formatCode>General</c:formatCode>
                <c:ptCount val="9"/>
                <c:pt idx="0">
                  <c:v>687</c:v>
                </c:pt>
                <c:pt idx="1">
                  <c:v>239</c:v>
                </c:pt>
                <c:pt idx="2">
                  <c:v>231</c:v>
                </c:pt>
                <c:pt idx="3">
                  <c:v>1302</c:v>
                </c:pt>
                <c:pt idx="4">
                  <c:v>348</c:v>
                </c:pt>
                <c:pt idx="5">
                  <c:v>506</c:v>
                </c:pt>
                <c:pt idx="6">
                  <c:v>751</c:v>
                </c:pt>
                <c:pt idx="7">
                  <c:v>548</c:v>
                </c:pt>
                <c:pt idx="8">
                  <c:v>624</c:v>
                </c:pt>
              </c:numCache>
            </c:numRef>
          </c:val>
          <c:extLst>
            <c:ext xmlns:c16="http://schemas.microsoft.com/office/drawing/2014/chart" uri="{C3380CC4-5D6E-409C-BE32-E72D297353CC}">
              <c16:uniqueId val="{00000000-9A7E-4ED2-9C20-40D14AE099A2}"/>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Sheet1!$C$2:$C$10</c:f>
              <c:numCache>
                <c:formatCode>General</c:formatCode>
                <c:ptCount val="9"/>
                <c:pt idx="0">
                  <c:v>0</c:v>
                </c:pt>
                <c:pt idx="1">
                  <c:v>0</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1-9A7E-4ED2-9C20-40D14AE099A2}"/>
            </c:ext>
          </c:extLst>
        </c:ser>
        <c:ser>
          <c:idx val="2"/>
          <c:order val="2"/>
          <c:tx>
            <c:strRef>
              <c:f>Sheet1!$D$1</c:f>
              <c:strCache>
                <c:ptCount val="1"/>
                <c:pt idx="0">
                  <c:v>Not yet tagged</c:v>
                </c:pt>
              </c:strCache>
            </c:strRef>
          </c:tx>
          <c:spPr>
            <a:solidFill>
              <a:schemeClr val="accent3"/>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Sheet1!$D$2:$D$10</c:f>
              <c:numCache>
                <c:formatCode>General</c:formatCode>
                <c:ptCount val="9"/>
                <c:pt idx="0">
                  <c:v>31</c:v>
                </c:pt>
                <c:pt idx="1">
                  <c:v>12</c:v>
                </c:pt>
                <c:pt idx="2">
                  <c:v>8</c:v>
                </c:pt>
                <c:pt idx="3">
                  <c:v>179</c:v>
                </c:pt>
                <c:pt idx="4">
                  <c:v>8</c:v>
                </c:pt>
                <c:pt idx="5">
                  <c:v>28</c:v>
                </c:pt>
                <c:pt idx="6">
                  <c:v>34</c:v>
                </c:pt>
                <c:pt idx="7">
                  <c:v>23</c:v>
                </c:pt>
                <c:pt idx="8">
                  <c:v>30</c:v>
                </c:pt>
              </c:numCache>
            </c:numRef>
          </c:val>
          <c:extLst>
            <c:ext xmlns:c16="http://schemas.microsoft.com/office/drawing/2014/chart" uri="{C3380CC4-5D6E-409C-BE32-E72D297353CC}">
              <c16:uniqueId val="{00000002-9A7E-4ED2-9C20-40D14AE099A2}"/>
            </c:ext>
          </c:extLst>
        </c:ser>
        <c:dLbls>
          <c:showLegendKey val="0"/>
          <c:showVal val="0"/>
          <c:showCatName val="0"/>
          <c:showSerName val="0"/>
          <c:showPercent val="0"/>
          <c:showBubbleSize val="0"/>
        </c:dLbls>
        <c:gapWidth val="150"/>
        <c:overlap val="100"/>
        <c:axId val="310594040"/>
        <c:axId val="310596008"/>
      </c:barChart>
      <c:catAx>
        <c:axId val="310594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596008"/>
        <c:crosses val="autoZero"/>
        <c:auto val="1"/>
        <c:lblAlgn val="ctr"/>
        <c:lblOffset val="100"/>
        <c:noMultiLvlLbl val="0"/>
      </c:catAx>
      <c:valAx>
        <c:axId val="310596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59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Sheet1!$B$2:$B$10</c:f>
              <c:numCache>
                <c:formatCode>General</c:formatCode>
                <c:ptCount val="9"/>
                <c:pt idx="0">
                  <c:v>3</c:v>
                </c:pt>
                <c:pt idx="1">
                  <c:v>0</c:v>
                </c:pt>
                <c:pt idx="2">
                  <c:v>0</c:v>
                </c:pt>
                <c:pt idx="3">
                  <c:v>0</c:v>
                </c:pt>
                <c:pt idx="4">
                  <c:v>2</c:v>
                </c:pt>
                <c:pt idx="5">
                  <c:v>2</c:v>
                </c:pt>
                <c:pt idx="6">
                  <c:v>2</c:v>
                </c:pt>
                <c:pt idx="7">
                  <c:v>19</c:v>
                </c:pt>
                <c:pt idx="8">
                  <c:v>0</c:v>
                </c:pt>
              </c:numCache>
            </c:numRef>
          </c:val>
          <c:extLst>
            <c:ext xmlns:c16="http://schemas.microsoft.com/office/drawing/2014/chart" uri="{C3380CC4-5D6E-409C-BE32-E72D297353CC}">
              <c16:uniqueId val="{00000000-EBEC-4450-9ED4-93153716181D}"/>
            </c:ext>
          </c:extLst>
        </c:ser>
        <c:ser>
          <c:idx val="1"/>
          <c:order val="1"/>
          <c:tx>
            <c:strRef>
              <c:f>Sheet1!$C$1</c:f>
              <c:strCache>
                <c:ptCount val="1"/>
                <c:pt idx="0">
                  <c:v>Link</c:v>
                </c:pt>
              </c:strCache>
            </c:strRef>
          </c:tx>
          <c:spPr>
            <a:solidFill>
              <a:schemeClr val="accent2"/>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Sheet1!$C$2:$C$10</c:f>
              <c:numCache>
                <c:formatCode>General</c:formatCode>
                <c:ptCount val="9"/>
                <c:pt idx="0">
                  <c:v>564</c:v>
                </c:pt>
                <c:pt idx="1">
                  <c:v>241</c:v>
                </c:pt>
                <c:pt idx="2">
                  <c:v>235</c:v>
                </c:pt>
                <c:pt idx="3">
                  <c:v>1448</c:v>
                </c:pt>
                <c:pt idx="4">
                  <c:v>330</c:v>
                </c:pt>
                <c:pt idx="5">
                  <c:v>488</c:v>
                </c:pt>
                <c:pt idx="6">
                  <c:v>599</c:v>
                </c:pt>
                <c:pt idx="7">
                  <c:v>534</c:v>
                </c:pt>
                <c:pt idx="8">
                  <c:v>607</c:v>
                </c:pt>
              </c:numCache>
            </c:numRef>
          </c:val>
          <c:extLst>
            <c:ext xmlns:c16="http://schemas.microsoft.com/office/drawing/2014/chart" uri="{C3380CC4-5D6E-409C-BE32-E72D297353CC}">
              <c16:uniqueId val="{00000001-EBEC-4450-9ED4-93153716181D}"/>
            </c:ext>
          </c:extLst>
        </c:ser>
        <c:ser>
          <c:idx val="2"/>
          <c:order val="2"/>
          <c:tx>
            <c:strRef>
              <c:f>Sheet1!$D$1</c:f>
              <c:strCache>
                <c:ptCount val="1"/>
                <c:pt idx="0">
                  <c:v>Photo</c:v>
                </c:pt>
              </c:strCache>
            </c:strRef>
          </c:tx>
          <c:spPr>
            <a:solidFill>
              <a:schemeClr val="accent3"/>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Sheet1!$D$2:$D$10</c:f>
              <c:numCache>
                <c:formatCode>General</c:formatCode>
                <c:ptCount val="9"/>
                <c:pt idx="0">
                  <c:v>58</c:v>
                </c:pt>
                <c:pt idx="1">
                  <c:v>3</c:v>
                </c:pt>
                <c:pt idx="2">
                  <c:v>1</c:v>
                </c:pt>
                <c:pt idx="3">
                  <c:v>10</c:v>
                </c:pt>
                <c:pt idx="4">
                  <c:v>9</c:v>
                </c:pt>
                <c:pt idx="5">
                  <c:v>25</c:v>
                </c:pt>
                <c:pt idx="6">
                  <c:v>118</c:v>
                </c:pt>
                <c:pt idx="7">
                  <c:v>11</c:v>
                </c:pt>
                <c:pt idx="8">
                  <c:v>7</c:v>
                </c:pt>
              </c:numCache>
            </c:numRef>
          </c:val>
          <c:extLst>
            <c:ext xmlns:c16="http://schemas.microsoft.com/office/drawing/2014/chart" uri="{C3380CC4-5D6E-409C-BE32-E72D297353CC}">
              <c16:uniqueId val="{00000002-EBEC-4450-9ED4-93153716181D}"/>
            </c:ext>
          </c:extLst>
        </c:ser>
        <c:ser>
          <c:idx val="3"/>
          <c:order val="3"/>
          <c:tx>
            <c:strRef>
              <c:f>Sheet1!$E$1</c:f>
              <c:strCache>
                <c:ptCount val="1"/>
                <c:pt idx="0">
                  <c:v>Video</c:v>
                </c:pt>
              </c:strCache>
            </c:strRef>
          </c:tx>
          <c:spPr>
            <a:solidFill>
              <a:schemeClr val="accent4"/>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Sheet1!$E$2:$E$10</c:f>
              <c:numCache>
                <c:formatCode>General</c:formatCode>
                <c:ptCount val="9"/>
                <c:pt idx="0">
                  <c:v>90</c:v>
                </c:pt>
                <c:pt idx="1">
                  <c:v>6</c:v>
                </c:pt>
                <c:pt idx="2">
                  <c:v>3</c:v>
                </c:pt>
                <c:pt idx="3">
                  <c:v>23</c:v>
                </c:pt>
                <c:pt idx="4">
                  <c:v>15</c:v>
                </c:pt>
                <c:pt idx="5">
                  <c:v>19</c:v>
                </c:pt>
                <c:pt idx="6">
                  <c:v>66</c:v>
                </c:pt>
                <c:pt idx="7">
                  <c:v>5</c:v>
                </c:pt>
                <c:pt idx="8">
                  <c:v>40</c:v>
                </c:pt>
              </c:numCache>
            </c:numRef>
          </c:val>
          <c:extLst>
            <c:ext xmlns:c16="http://schemas.microsoft.com/office/drawing/2014/chart" uri="{C3380CC4-5D6E-409C-BE32-E72D297353CC}">
              <c16:uniqueId val="{00000003-EBEC-4450-9ED4-93153716181D}"/>
            </c:ext>
          </c:extLst>
        </c:ser>
        <c:ser>
          <c:idx val="4"/>
          <c:order val="4"/>
          <c:tx>
            <c:strRef>
              <c:f>Sheet1!$F$1</c:f>
              <c:strCache>
                <c:ptCount val="1"/>
                <c:pt idx="0">
                  <c:v>Live Video</c:v>
                </c:pt>
              </c:strCache>
            </c:strRef>
          </c:tx>
          <c:spPr>
            <a:solidFill>
              <a:schemeClr val="accent5"/>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Sheet1!$F$2:$F$10</c:f>
              <c:numCache>
                <c:formatCode>General</c:formatCode>
                <c:ptCount val="9"/>
                <c:pt idx="0">
                  <c:v>0</c:v>
                </c:pt>
                <c:pt idx="1">
                  <c:v>0</c:v>
                </c:pt>
                <c:pt idx="2">
                  <c:v>0</c:v>
                </c:pt>
                <c:pt idx="3">
                  <c:v>0</c:v>
                </c:pt>
                <c:pt idx="4">
                  <c:v>0</c:v>
                </c:pt>
                <c:pt idx="5">
                  <c:v>0</c:v>
                </c:pt>
                <c:pt idx="6">
                  <c:v>0</c:v>
                </c:pt>
                <c:pt idx="7">
                  <c:v>2</c:v>
                </c:pt>
                <c:pt idx="8">
                  <c:v>0</c:v>
                </c:pt>
              </c:numCache>
            </c:numRef>
          </c:val>
          <c:extLst>
            <c:ext xmlns:c16="http://schemas.microsoft.com/office/drawing/2014/chart" uri="{C3380CC4-5D6E-409C-BE32-E72D297353CC}">
              <c16:uniqueId val="{00000004-EBEC-4450-9ED4-93153716181D}"/>
            </c:ext>
          </c:extLst>
        </c:ser>
        <c:ser>
          <c:idx val="5"/>
          <c:order val="5"/>
          <c:tx>
            <c:strRef>
              <c:f>Sheet1!$G$1</c:f>
              <c:strCache>
                <c:ptCount val="1"/>
                <c:pt idx="0">
                  <c:v>Status</c:v>
                </c:pt>
              </c:strCache>
            </c:strRef>
          </c:tx>
          <c:spPr>
            <a:solidFill>
              <a:schemeClr val="accent6"/>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Sheet1!$G$2:$G$10</c:f>
              <c:numCache>
                <c:formatCode>General</c:formatCode>
                <c:ptCount val="9"/>
                <c:pt idx="0">
                  <c:v>3</c:v>
                </c:pt>
                <c:pt idx="1">
                  <c:v>0</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5-EBEC-4450-9ED4-93153716181D}"/>
            </c:ext>
          </c:extLst>
        </c:ser>
        <c:ser>
          <c:idx val="6"/>
          <c:order val="6"/>
          <c:tx>
            <c:strRef>
              <c:f>Sheet1!$H$1</c:f>
              <c:strCache>
                <c:ptCount val="1"/>
                <c:pt idx="0">
                  <c:v>YouTube Video</c:v>
                </c:pt>
              </c:strCache>
            </c:strRef>
          </c:tx>
          <c:spPr>
            <a:solidFill>
              <a:schemeClr val="accent1">
                <a:lumMod val="60000"/>
              </a:schemeClr>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Sheet1!$H$2:$H$10</c:f>
              <c:numCache>
                <c:formatCode>General</c:formatCode>
                <c:ptCount val="9"/>
                <c:pt idx="0">
                  <c:v>0</c:v>
                </c:pt>
                <c:pt idx="1">
                  <c:v>1</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6-EBEC-4450-9ED4-93153716181D}"/>
            </c:ext>
          </c:extLst>
        </c:ser>
        <c:dLbls>
          <c:showLegendKey val="0"/>
          <c:showVal val="0"/>
          <c:showCatName val="0"/>
          <c:showSerName val="0"/>
          <c:showPercent val="0"/>
          <c:showBubbleSize val="0"/>
        </c:dLbls>
        <c:gapWidth val="150"/>
        <c:overlap val="100"/>
        <c:axId val="250828936"/>
        <c:axId val="250829592"/>
      </c:barChart>
      <c:catAx>
        <c:axId val="25082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829592"/>
        <c:crosses val="autoZero"/>
        <c:auto val="1"/>
        <c:lblAlgn val="ctr"/>
        <c:lblOffset val="100"/>
        <c:noMultiLvlLbl val="0"/>
      </c:catAx>
      <c:valAx>
        <c:axId val="250829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82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Sheet1!$B$2:$B$22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1</c:v>
                </c:pt>
                <c:pt idx="12">
                  <c:v>3</c:v>
                </c:pt>
                <c:pt idx="13">
                  <c:v>0</c:v>
                </c:pt>
                <c:pt idx="14">
                  <c:v>0</c:v>
                </c:pt>
                <c:pt idx="15">
                  <c:v>0</c:v>
                </c:pt>
                <c:pt idx="16">
                  <c:v>0</c:v>
                </c:pt>
                <c:pt idx="17">
                  <c:v>1</c:v>
                </c:pt>
                <c:pt idx="18">
                  <c:v>0</c:v>
                </c:pt>
                <c:pt idx="19">
                  <c:v>0</c:v>
                </c:pt>
                <c:pt idx="20">
                  <c:v>0</c:v>
                </c:pt>
              </c:numCache>
            </c:numRef>
          </c:val>
          <c:smooth val="0"/>
          <c:extLst>
            <c:ext xmlns:c16="http://schemas.microsoft.com/office/drawing/2014/chart" uri="{C3380CC4-5D6E-409C-BE32-E72D297353CC}">
              <c16:uniqueId val="{00000000-A2F7-43E8-81B7-1D083679456B}"/>
            </c:ext>
          </c:extLst>
        </c:ser>
        <c:ser>
          <c:idx val="1"/>
          <c:order val="1"/>
          <c:tx>
            <c:strRef>
              <c:f>Sheet1!$C$1</c:f>
              <c:strCache>
                <c:ptCount val="1"/>
                <c:pt idx="0">
                  <c:v>Yo Dona</c:v>
                </c:pt>
              </c:strCache>
            </c:strRef>
          </c:tx>
          <c:spPr>
            <a:ln w="28575" cap="rnd">
              <a:solidFill>
                <a:schemeClr val="accent2"/>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Sheet1!$C$2:$C$22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1-A2F7-43E8-81B7-1D083679456B}"/>
            </c:ext>
          </c:extLst>
        </c:ser>
        <c:ser>
          <c:idx val="2"/>
          <c:order val="2"/>
          <c:tx>
            <c:strRef>
              <c:f>Sheet1!$D$1</c:f>
              <c:strCache>
                <c:ptCount val="1"/>
                <c:pt idx="0">
                  <c:v>S Moda</c:v>
                </c:pt>
              </c:strCache>
            </c:strRef>
          </c:tx>
          <c:spPr>
            <a:ln w="28575" cap="rnd">
              <a:solidFill>
                <a:schemeClr val="accent3"/>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Sheet1!$D$2:$D$22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2-A2F7-43E8-81B7-1D083679456B}"/>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Sheet1!$E$2:$E$22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3-A2F7-43E8-81B7-1D083679456B}"/>
            </c:ext>
          </c:extLst>
        </c:ser>
        <c:ser>
          <c:idx val="4"/>
          <c:order val="4"/>
          <c:tx>
            <c:strRef>
              <c:f>Sheet1!$F$1</c:f>
              <c:strCache>
                <c:ptCount val="1"/>
                <c:pt idx="0">
                  <c:v>TELVA</c:v>
                </c:pt>
              </c:strCache>
            </c:strRef>
          </c:tx>
          <c:spPr>
            <a:ln w="28575" cap="rnd">
              <a:solidFill>
                <a:schemeClr val="accent5"/>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Sheet1!$F$2:$F$22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4-A2F7-43E8-81B7-1D083679456B}"/>
            </c:ext>
          </c:extLst>
        </c:ser>
        <c:ser>
          <c:idx val="5"/>
          <c:order val="5"/>
          <c:tx>
            <c:strRef>
              <c:f>Sheet1!$G$1</c:f>
              <c:strCache>
                <c:ptCount val="1"/>
                <c:pt idx="0">
                  <c:v>ELLE España</c:v>
                </c:pt>
              </c:strCache>
            </c:strRef>
          </c:tx>
          <c:spPr>
            <a:ln w="28575" cap="rnd">
              <a:solidFill>
                <a:schemeClr val="accent6"/>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Sheet1!$G$2:$G$22</c:f>
              <c:numCache>
                <c:formatCode>General</c:formatCode>
                <c:ptCount val="21"/>
                <c:pt idx="0">
                  <c:v>0</c:v>
                </c:pt>
                <c:pt idx="1">
                  <c:v>0</c:v>
                </c:pt>
                <c:pt idx="2">
                  <c:v>0</c:v>
                </c:pt>
                <c:pt idx="3">
                  <c:v>0</c:v>
                </c:pt>
                <c:pt idx="4">
                  <c:v>0</c:v>
                </c:pt>
                <c:pt idx="5">
                  <c:v>0</c:v>
                </c:pt>
                <c:pt idx="6">
                  <c:v>0</c:v>
                </c:pt>
                <c:pt idx="7">
                  <c:v>0</c:v>
                </c:pt>
                <c:pt idx="8">
                  <c:v>0</c:v>
                </c:pt>
                <c:pt idx="9">
                  <c:v>2</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5-A2F7-43E8-81B7-1D083679456B}"/>
            </c:ext>
          </c:extLst>
        </c:ser>
        <c:ser>
          <c:idx val="6"/>
          <c:order val="6"/>
          <c:tx>
            <c:strRef>
              <c:f>Sheet1!$H$1</c:f>
              <c:strCache>
                <c:ptCount val="1"/>
                <c:pt idx="0">
                  <c:v>Vogue España</c:v>
                </c:pt>
              </c:strCache>
            </c:strRef>
          </c:tx>
          <c:spPr>
            <a:ln w="28575" cap="rnd">
              <a:solidFill>
                <a:schemeClr val="accent1">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Sheet1!$H$2:$H$22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6-A2F7-43E8-81B7-1D083679456B}"/>
            </c:ext>
          </c:extLst>
        </c:ser>
        <c:ser>
          <c:idx val="7"/>
          <c:order val="7"/>
          <c:tx>
            <c:strRef>
              <c:f>Sheet1!$I$1</c:f>
              <c:strCache>
                <c:ptCount val="1"/>
                <c:pt idx="0">
                  <c:v>Woman Madame Figaro</c:v>
                </c:pt>
              </c:strCache>
            </c:strRef>
          </c:tx>
          <c:spPr>
            <a:ln w="28575" cap="rnd">
              <a:solidFill>
                <a:schemeClr val="accent2">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Sheet1!$I$2:$I$22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7-A2F7-43E8-81B7-1D083679456B}"/>
            </c:ext>
          </c:extLst>
        </c:ser>
        <c:ser>
          <c:idx val="8"/>
          <c:order val="8"/>
          <c:tx>
            <c:strRef>
              <c:f>Sheet1!$J$1</c:f>
              <c:strCache>
                <c:ptCount val="1"/>
                <c:pt idx="0">
                  <c:v>Glamour España</c:v>
                </c:pt>
              </c:strCache>
            </c:strRef>
          </c:tx>
          <c:spPr>
            <a:ln w="28575" cap="rnd">
              <a:solidFill>
                <a:schemeClr val="accent3">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Sheet1!$J$2:$J$22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8-A2F7-43E8-81B7-1D083679456B}"/>
            </c:ext>
          </c:extLst>
        </c:ser>
        <c:dLbls>
          <c:showLegendKey val="0"/>
          <c:showVal val="0"/>
          <c:showCatName val="0"/>
          <c:showSerName val="0"/>
          <c:showPercent val="0"/>
          <c:showBubbleSize val="0"/>
        </c:dLbls>
        <c:smooth val="0"/>
        <c:axId val="310626720"/>
        <c:axId val="310621144"/>
      </c:lineChart>
      <c:catAx>
        <c:axId val="310626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21144"/>
        <c:crosses val="autoZero"/>
        <c:auto val="1"/>
        <c:lblAlgn val="ctr"/>
        <c:lblOffset val="100"/>
        <c:noMultiLvlLbl val="0"/>
      </c:catAx>
      <c:valAx>
        <c:axId val="31062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2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Sheet1!$B$2:$B$10</c:f>
              <c:numCache>
                <c:formatCode>General</c:formatCode>
                <c:ptCount val="9"/>
                <c:pt idx="0">
                  <c:v>11494</c:v>
                </c:pt>
                <c:pt idx="1">
                  <c:v>21979</c:v>
                </c:pt>
                <c:pt idx="2">
                  <c:v>7202</c:v>
                </c:pt>
                <c:pt idx="3">
                  <c:v>773425</c:v>
                </c:pt>
                <c:pt idx="4">
                  <c:v>48531</c:v>
                </c:pt>
                <c:pt idx="5">
                  <c:v>26710</c:v>
                </c:pt>
                <c:pt idx="6">
                  <c:v>106790</c:v>
                </c:pt>
                <c:pt idx="7">
                  <c:v>44970</c:v>
                </c:pt>
                <c:pt idx="8">
                  <c:v>51010</c:v>
                </c:pt>
              </c:numCache>
            </c:numRef>
          </c:val>
          <c:extLst>
            <c:ext xmlns:c16="http://schemas.microsoft.com/office/drawing/2014/chart" uri="{C3380CC4-5D6E-409C-BE32-E72D297353CC}">
              <c16:uniqueId val="{00000000-C967-4835-ABC8-B98A18E90329}"/>
            </c:ext>
          </c:extLst>
        </c:ser>
        <c:ser>
          <c:idx val="1"/>
          <c:order val="1"/>
          <c:tx>
            <c:strRef>
              <c:f>Sheet1!$C$1</c:f>
              <c:strCache>
                <c:ptCount val="1"/>
                <c:pt idx="0">
                  <c:v>Love</c:v>
                </c:pt>
              </c:strCache>
            </c:strRef>
          </c:tx>
          <c:spPr>
            <a:solidFill>
              <a:schemeClr val="accent2"/>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Sheet1!$C$2:$C$10</c:f>
              <c:numCache>
                <c:formatCode>General</c:formatCode>
                <c:ptCount val="9"/>
                <c:pt idx="0">
                  <c:v>995</c:v>
                </c:pt>
                <c:pt idx="1">
                  <c:v>835</c:v>
                </c:pt>
                <c:pt idx="2">
                  <c:v>775</c:v>
                </c:pt>
                <c:pt idx="3">
                  <c:v>67589</c:v>
                </c:pt>
                <c:pt idx="4">
                  <c:v>5186</c:v>
                </c:pt>
                <c:pt idx="5">
                  <c:v>2894</c:v>
                </c:pt>
                <c:pt idx="6">
                  <c:v>47178</c:v>
                </c:pt>
                <c:pt idx="7">
                  <c:v>4620</c:v>
                </c:pt>
                <c:pt idx="8">
                  <c:v>4012</c:v>
                </c:pt>
              </c:numCache>
            </c:numRef>
          </c:val>
          <c:extLst>
            <c:ext xmlns:c16="http://schemas.microsoft.com/office/drawing/2014/chart" uri="{C3380CC4-5D6E-409C-BE32-E72D297353CC}">
              <c16:uniqueId val="{00000001-C967-4835-ABC8-B98A18E90329}"/>
            </c:ext>
          </c:extLst>
        </c:ser>
        <c:ser>
          <c:idx val="2"/>
          <c:order val="2"/>
          <c:tx>
            <c:strRef>
              <c:f>Sheet1!$D$1</c:f>
              <c:strCache>
                <c:ptCount val="1"/>
                <c:pt idx="0">
                  <c:v>Haha</c:v>
                </c:pt>
              </c:strCache>
            </c:strRef>
          </c:tx>
          <c:spPr>
            <a:solidFill>
              <a:schemeClr val="accent3"/>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Sheet1!$D$2:$D$10</c:f>
              <c:numCache>
                <c:formatCode>General</c:formatCode>
                <c:ptCount val="9"/>
                <c:pt idx="0">
                  <c:v>937</c:v>
                </c:pt>
                <c:pt idx="1">
                  <c:v>213</c:v>
                </c:pt>
                <c:pt idx="2">
                  <c:v>464</c:v>
                </c:pt>
                <c:pt idx="3">
                  <c:v>8522</c:v>
                </c:pt>
                <c:pt idx="4">
                  <c:v>874</c:v>
                </c:pt>
                <c:pt idx="5">
                  <c:v>402</c:v>
                </c:pt>
                <c:pt idx="6">
                  <c:v>2719</c:v>
                </c:pt>
                <c:pt idx="7">
                  <c:v>927</c:v>
                </c:pt>
                <c:pt idx="8">
                  <c:v>999</c:v>
                </c:pt>
              </c:numCache>
            </c:numRef>
          </c:val>
          <c:extLst>
            <c:ext xmlns:c16="http://schemas.microsoft.com/office/drawing/2014/chart" uri="{C3380CC4-5D6E-409C-BE32-E72D297353CC}">
              <c16:uniqueId val="{00000002-C967-4835-ABC8-B98A18E90329}"/>
            </c:ext>
          </c:extLst>
        </c:ser>
        <c:ser>
          <c:idx val="3"/>
          <c:order val="3"/>
          <c:tx>
            <c:strRef>
              <c:f>Sheet1!$E$1</c:f>
              <c:strCache>
                <c:ptCount val="1"/>
                <c:pt idx="0">
                  <c:v>Wow</c:v>
                </c:pt>
              </c:strCache>
            </c:strRef>
          </c:tx>
          <c:spPr>
            <a:solidFill>
              <a:schemeClr val="accent4"/>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Sheet1!$E$2:$E$10</c:f>
              <c:numCache>
                <c:formatCode>General</c:formatCode>
                <c:ptCount val="9"/>
                <c:pt idx="0">
                  <c:v>54</c:v>
                </c:pt>
                <c:pt idx="1">
                  <c:v>49</c:v>
                </c:pt>
                <c:pt idx="2">
                  <c:v>61</c:v>
                </c:pt>
                <c:pt idx="3">
                  <c:v>21327</c:v>
                </c:pt>
                <c:pt idx="4">
                  <c:v>226</c:v>
                </c:pt>
                <c:pt idx="5">
                  <c:v>104</c:v>
                </c:pt>
                <c:pt idx="6">
                  <c:v>629</c:v>
                </c:pt>
                <c:pt idx="7">
                  <c:v>547</c:v>
                </c:pt>
                <c:pt idx="8">
                  <c:v>176</c:v>
                </c:pt>
              </c:numCache>
            </c:numRef>
          </c:val>
          <c:extLst>
            <c:ext xmlns:c16="http://schemas.microsoft.com/office/drawing/2014/chart" uri="{C3380CC4-5D6E-409C-BE32-E72D297353CC}">
              <c16:uniqueId val="{00000003-C967-4835-ABC8-B98A18E90329}"/>
            </c:ext>
          </c:extLst>
        </c:ser>
        <c:ser>
          <c:idx val="4"/>
          <c:order val="4"/>
          <c:tx>
            <c:strRef>
              <c:f>Sheet1!$F$1</c:f>
              <c:strCache>
                <c:ptCount val="1"/>
                <c:pt idx="0">
                  <c:v>Sad</c:v>
                </c:pt>
              </c:strCache>
            </c:strRef>
          </c:tx>
          <c:spPr>
            <a:solidFill>
              <a:schemeClr val="accent5"/>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Sheet1!$F$2:$F$10</c:f>
              <c:numCache>
                <c:formatCode>General</c:formatCode>
                <c:ptCount val="9"/>
                <c:pt idx="0">
                  <c:v>185</c:v>
                </c:pt>
                <c:pt idx="1">
                  <c:v>27</c:v>
                </c:pt>
                <c:pt idx="2">
                  <c:v>42</c:v>
                </c:pt>
                <c:pt idx="3">
                  <c:v>72713</c:v>
                </c:pt>
                <c:pt idx="4">
                  <c:v>1664</c:v>
                </c:pt>
                <c:pt idx="5">
                  <c:v>152</c:v>
                </c:pt>
                <c:pt idx="6">
                  <c:v>1163</c:v>
                </c:pt>
                <c:pt idx="7">
                  <c:v>2159</c:v>
                </c:pt>
                <c:pt idx="8">
                  <c:v>197</c:v>
                </c:pt>
              </c:numCache>
            </c:numRef>
          </c:val>
          <c:extLst>
            <c:ext xmlns:c16="http://schemas.microsoft.com/office/drawing/2014/chart" uri="{C3380CC4-5D6E-409C-BE32-E72D297353CC}">
              <c16:uniqueId val="{00000004-C967-4835-ABC8-B98A18E90329}"/>
            </c:ext>
          </c:extLst>
        </c:ser>
        <c:ser>
          <c:idx val="5"/>
          <c:order val="5"/>
          <c:tx>
            <c:strRef>
              <c:f>Sheet1!$G$1</c:f>
              <c:strCache>
                <c:ptCount val="1"/>
                <c:pt idx="0">
                  <c:v>Angry</c:v>
                </c:pt>
              </c:strCache>
            </c:strRef>
          </c:tx>
          <c:spPr>
            <a:solidFill>
              <a:schemeClr val="accent6"/>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Sheet1!$G$2:$G$10</c:f>
              <c:numCache>
                <c:formatCode>General</c:formatCode>
                <c:ptCount val="9"/>
                <c:pt idx="0">
                  <c:v>101</c:v>
                </c:pt>
                <c:pt idx="1">
                  <c:v>205</c:v>
                </c:pt>
                <c:pt idx="2">
                  <c:v>40</c:v>
                </c:pt>
                <c:pt idx="3">
                  <c:v>10858</c:v>
                </c:pt>
                <c:pt idx="4">
                  <c:v>579</c:v>
                </c:pt>
                <c:pt idx="5">
                  <c:v>75</c:v>
                </c:pt>
                <c:pt idx="6">
                  <c:v>307</c:v>
                </c:pt>
                <c:pt idx="7">
                  <c:v>210</c:v>
                </c:pt>
                <c:pt idx="8">
                  <c:v>187</c:v>
                </c:pt>
              </c:numCache>
            </c:numRef>
          </c:val>
          <c:extLst>
            <c:ext xmlns:c16="http://schemas.microsoft.com/office/drawing/2014/chart" uri="{C3380CC4-5D6E-409C-BE32-E72D297353CC}">
              <c16:uniqueId val="{00000005-C967-4835-ABC8-B98A18E9032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Sheet1!$H$2:$H$10</c:f>
              <c:numCache>
                <c:formatCode>General</c:formatCode>
                <c:ptCount val="9"/>
                <c:pt idx="0">
                  <c:v>1259</c:v>
                </c:pt>
                <c:pt idx="1">
                  <c:v>1210</c:v>
                </c:pt>
                <c:pt idx="2">
                  <c:v>971</c:v>
                </c:pt>
                <c:pt idx="3">
                  <c:v>86209</c:v>
                </c:pt>
                <c:pt idx="4">
                  <c:v>7881</c:v>
                </c:pt>
                <c:pt idx="5">
                  <c:v>2400</c:v>
                </c:pt>
                <c:pt idx="6">
                  <c:v>9177</c:v>
                </c:pt>
                <c:pt idx="7">
                  <c:v>4459</c:v>
                </c:pt>
                <c:pt idx="8">
                  <c:v>4756</c:v>
                </c:pt>
              </c:numCache>
            </c:numRef>
          </c:val>
          <c:extLst>
            <c:ext xmlns:c16="http://schemas.microsoft.com/office/drawing/2014/chart" uri="{C3380CC4-5D6E-409C-BE32-E72D297353CC}">
              <c16:uniqueId val="{00000006-C967-4835-ABC8-B98A18E9032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Sheet1!$A$2:$A$10</c:f>
              <c:strCache>
                <c:ptCount val="9"/>
                <c:pt idx="0">
                  <c:v>Mujerhoy</c:v>
                </c:pt>
                <c:pt idx="1">
                  <c:v>Yo Dona</c:v>
                </c:pt>
                <c:pt idx="2">
                  <c:v>S Moda</c:v>
                </c:pt>
                <c:pt idx="3">
                  <c:v>Revista HOLA</c:v>
                </c:pt>
                <c:pt idx="4">
                  <c:v>TELVA</c:v>
                </c:pt>
                <c:pt idx="5">
                  <c:v>ELLE España</c:v>
                </c:pt>
                <c:pt idx="6">
                  <c:v>Vogue España</c:v>
                </c:pt>
                <c:pt idx="7">
                  <c:v>Woman Madame Figaro</c:v>
                </c:pt>
                <c:pt idx="8">
                  <c:v>Glamour España</c:v>
                </c:pt>
              </c:strCache>
            </c:strRef>
          </c:cat>
          <c:val>
            <c:numRef>
              <c:f>Sheet1!$I$2:$I$10</c:f>
              <c:numCache>
                <c:formatCode>General</c:formatCode>
                <c:ptCount val="9"/>
                <c:pt idx="0">
                  <c:v>3816</c:v>
                </c:pt>
                <c:pt idx="1">
                  <c:v>4920</c:v>
                </c:pt>
                <c:pt idx="2">
                  <c:v>1326</c:v>
                </c:pt>
                <c:pt idx="3">
                  <c:v>58411</c:v>
                </c:pt>
                <c:pt idx="4">
                  <c:v>8426</c:v>
                </c:pt>
                <c:pt idx="5">
                  <c:v>4192</c:v>
                </c:pt>
                <c:pt idx="6">
                  <c:v>25686</c:v>
                </c:pt>
                <c:pt idx="7">
                  <c:v>8152</c:v>
                </c:pt>
                <c:pt idx="8">
                  <c:v>6189</c:v>
                </c:pt>
              </c:numCache>
            </c:numRef>
          </c:val>
          <c:extLst>
            <c:ext xmlns:c16="http://schemas.microsoft.com/office/drawing/2014/chart" uri="{C3380CC4-5D6E-409C-BE32-E72D297353CC}">
              <c16:uniqueId val="{00000007-C967-4835-ABC8-B98A18E90329}"/>
            </c:ext>
          </c:extLst>
        </c:ser>
        <c:dLbls>
          <c:showLegendKey val="0"/>
          <c:showVal val="0"/>
          <c:showCatName val="0"/>
          <c:showSerName val="0"/>
          <c:showPercent val="0"/>
          <c:showBubbleSize val="0"/>
        </c:dLbls>
        <c:gapWidth val="150"/>
        <c:overlap val="100"/>
        <c:axId val="402959312"/>
        <c:axId val="402966856"/>
      </c:barChart>
      <c:catAx>
        <c:axId val="40295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66856"/>
        <c:crosses val="autoZero"/>
        <c:auto val="1"/>
        <c:lblAlgn val="ctr"/>
        <c:lblOffset val="100"/>
        <c:noMultiLvlLbl val="0"/>
      </c:catAx>
      <c:valAx>
        <c:axId val="402966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5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Mujerhoy</c:v>
                </c:pt>
              </c:strCache>
            </c:strRef>
          </c:tx>
          <c:spPr>
            <a:solidFill>
              <a:schemeClr val="accent1"/>
            </a:solidFill>
            <a:ln>
              <a:noFill/>
            </a:ln>
            <a:effectLst/>
          </c:spPr>
          <c:invertIfNegative val="0"/>
          <c:cat>
            <c:strRef>
              <c:f>Sheet1!$A$2:$A$8</c:f>
              <c:strCache>
                <c:ptCount val="7"/>
                <c:pt idx="0">
                  <c:v>Album</c:v>
                </c:pt>
                <c:pt idx="1">
                  <c:v>Link</c:v>
                </c:pt>
                <c:pt idx="2">
                  <c:v>Photo</c:v>
                </c:pt>
                <c:pt idx="3">
                  <c:v>Video</c:v>
                </c:pt>
                <c:pt idx="4">
                  <c:v>Live Video</c:v>
                </c:pt>
                <c:pt idx="5">
                  <c:v>Status</c:v>
                </c:pt>
                <c:pt idx="6">
                  <c:v>YouTube Video</c:v>
                </c:pt>
              </c:strCache>
            </c:strRef>
          </c:cat>
          <c:val>
            <c:numRef>
              <c:f>Sheet1!$B$2:$B$8</c:f>
              <c:numCache>
                <c:formatCode>General</c:formatCode>
                <c:ptCount val="7"/>
                <c:pt idx="0">
                  <c:v>3.51643456809308E-4</c:v>
                </c:pt>
                <c:pt idx="1">
                  <c:v>7.7647440633227597E-4</c:v>
                </c:pt>
                <c:pt idx="2">
                  <c:v>1.10144851356753E-2</c:v>
                </c:pt>
                <c:pt idx="3">
                  <c:v>2.7289460327576199E-3</c:v>
                </c:pt>
                <c:pt idx="4">
                  <c:v>0</c:v>
                </c:pt>
                <c:pt idx="5">
                  <c:v>5.6270091341567097E-4</c:v>
                </c:pt>
                <c:pt idx="6">
                  <c:v>0</c:v>
                </c:pt>
              </c:numCache>
            </c:numRef>
          </c:val>
          <c:extLst>
            <c:ext xmlns:c16="http://schemas.microsoft.com/office/drawing/2014/chart" uri="{C3380CC4-5D6E-409C-BE32-E72D297353CC}">
              <c16:uniqueId val="{00000000-9766-44DC-AA8E-782A410114D0}"/>
            </c:ext>
          </c:extLst>
        </c:ser>
        <c:ser>
          <c:idx val="1"/>
          <c:order val="1"/>
          <c:tx>
            <c:strRef>
              <c:f>Sheet1!$C$1</c:f>
              <c:strCache>
                <c:ptCount val="1"/>
                <c:pt idx="0">
                  <c:v>Yo Dona</c:v>
                </c:pt>
              </c:strCache>
            </c:strRef>
          </c:tx>
          <c:spPr>
            <a:solidFill>
              <a:schemeClr val="accent2"/>
            </a:solidFill>
            <a:ln>
              <a:noFill/>
            </a:ln>
            <a:effectLst/>
          </c:spPr>
          <c:invertIfNegative val="0"/>
          <c:cat>
            <c:strRef>
              <c:f>Sheet1!$A$2:$A$8</c:f>
              <c:strCache>
                <c:ptCount val="7"/>
                <c:pt idx="0">
                  <c:v>Album</c:v>
                </c:pt>
                <c:pt idx="1">
                  <c:v>Link</c:v>
                </c:pt>
                <c:pt idx="2">
                  <c:v>Photo</c:v>
                </c:pt>
                <c:pt idx="3">
                  <c:v>Video</c:v>
                </c:pt>
                <c:pt idx="4">
                  <c:v>Live Video</c:v>
                </c:pt>
                <c:pt idx="5">
                  <c:v>Status</c:v>
                </c:pt>
                <c:pt idx="6">
                  <c:v>YouTube Video</c:v>
                </c:pt>
              </c:strCache>
            </c:strRef>
          </c:cat>
          <c:val>
            <c:numRef>
              <c:f>Sheet1!$C$2:$C$8</c:f>
              <c:numCache>
                <c:formatCode>General</c:formatCode>
                <c:ptCount val="7"/>
                <c:pt idx="0">
                  <c:v>0</c:v>
                </c:pt>
                <c:pt idx="1">
                  <c:v>2.06730098400188E-2</c:v>
                </c:pt>
                <c:pt idx="2">
                  <c:v>3.8168515883047201E-3</c:v>
                </c:pt>
                <c:pt idx="3">
                  <c:v>6.1537750135566803E-3</c:v>
                </c:pt>
                <c:pt idx="4">
                  <c:v>0</c:v>
                </c:pt>
                <c:pt idx="5">
                  <c:v>0</c:v>
                </c:pt>
                <c:pt idx="6">
                  <c:v>1.5387008919336199E-3</c:v>
                </c:pt>
              </c:numCache>
            </c:numRef>
          </c:val>
          <c:extLst>
            <c:ext xmlns:c16="http://schemas.microsoft.com/office/drawing/2014/chart" uri="{C3380CC4-5D6E-409C-BE32-E72D297353CC}">
              <c16:uniqueId val="{00000001-9766-44DC-AA8E-782A410114D0}"/>
            </c:ext>
          </c:extLst>
        </c:ser>
        <c:ser>
          <c:idx val="2"/>
          <c:order val="2"/>
          <c:tx>
            <c:strRef>
              <c:f>Sheet1!$D$1</c:f>
              <c:strCache>
                <c:ptCount val="1"/>
                <c:pt idx="0">
                  <c:v>S Moda</c:v>
                </c:pt>
              </c:strCache>
            </c:strRef>
          </c:tx>
          <c:spPr>
            <a:solidFill>
              <a:schemeClr val="accent3"/>
            </a:solidFill>
            <a:ln>
              <a:noFill/>
            </a:ln>
            <a:effectLst/>
          </c:spPr>
          <c:invertIfNegative val="0"/>
          <c:cat>
            <c:strRef>
              <c:f>Sheet1!$A$2:$A$8</c:f>
              <c:strCache>
                <c:ptCount val="7"/>
                <c:pt idx="0">
                  <c:v>Album</c:v>
                </c:pt>
                <c:pt idx="1">
                  <c:v>Link</c:v>
                </c:pt>
                <c:pt idx="2">
                  <c:v>Photo</c:v>
                </c:pt>
                <c:pt idx="3">
                  <c:v>Video</c:v>
                </c:pt>
                <c:pt idx="4">
                  <c:v>Live Video</c:v>
                </c:pt>
                <c:pt idx="5">
                  <c:v>Status</c:v>
                </c:pt>
                <c:pt idx="6">
                  <c:v>YouTube Video</c:v>
                </c:pt>
              </c:strCache>
            </c:strRef>
          </c:cat>
          <c:val>
            <c:numRef>
              <c:f>Sheet1!$D$2:$D$8</c:f>
              <c:numCache>
                <c:formatCode>General</c:formatCode>
                <c:ptCount val="7"/>
                <c:pt idx="0">
                  <c:v>0</c:v>
                </c:pt>
                <c:pt idx="1">
                  <c:v>8.8280578248426094E-3</c:v>
                </c:pt>
                <c:pt idx="2">
                  <c:v>1.44464565487212E-2</c:v>
                </c:pt>
                <c:pt idx="3">
                  <c:v>4.1787844889430999E-2</c:v>
                </c:pt>
                <c:pt idx="4">
                  <c:v>0</c:v>
                </c:pt>
                <c:pt idx="5">
                  <c:v>0</c:v>
                </c:pt>
                <c:pt idx="6">
                  <c:v>0</c:v>
                </c:pt>
              </c:numCache>
            </c:numRef>
          </c:val>
          <c:extLst>
            <c:ext xmlns:c16="http://schemas.microsoft.com/office/drawing/2014/chart" uri="{C3380CC4-5D6E-409C-BE32-E72D297353CC}">
              <c16:uniqueId val="{00000002-9766-44DC-AA8E-782A410114D0}"/>
            </c:ext>
          </c:extLst>
        </c:ser>
        <c:ser>
          <c:idx val="3"/>
          <c:order val="3"/>
          <c:tx>
            <c:strRef>
              <c:f>Sheet1!$E$1</c:f>
              <c:strCache>
                <c:ptCount val="1"/>
                <c:pt idx="0">
                  <c:v>Revista HOLA</c:v>
                </c:pt>
              </c:strCache>
            </c:strRef>
          </c:tx>
          <c:spPr>
            <a:solidFill>
              <a:schemeClr val="accent4"/>
            </a:solidFill>
            <a:ln>
              <a:noFill/>
            </a:ln>
            <a:effectLst/>
          </c:spPr>
          <c:invertIfNegative val="0"/>
          <c:cat>
            <c:strRef>
              <c:f>Sheet1!$A$2:$A$8</c:f>
              <c:strCache>
                <c:ptCount val="7"/>
                <c:pt idx="0">
                  <c:v>Album</c:v>
                </c:pt>
                <c:pt idx="1">
                  <c:v>Link</c:v>
                </c:pt>
                <c:pt idx="2">
                  <c:v>Photo</c:v>
                </c:pt>
                <c:pt idx="3">
                  <c:v>Video</c:v>
                </c:pt>
                <c:pt idx="4">
                  <c:v>Live Video</c:v>
                </c:pt>
                <c:pt idx="5">
                  <c:v>Status</c:v>
                </c:pt>
                <c:pt idx="6">
                  <c:v>YouTube Video</c:v>
                </c:pt>
              </c:strCache>
            </c:strRef>
          </c:cat>
          <c:val>
            <c:numRef>
              <c:f>Sheet1!$E$2:$E$8</c:f>
              <c:numCache>
                <c:formatCode>General</c:formatCode>
                <c:ptCount val="7"/>
                <c:pt idx="0">
                  <c:v>0</c:v>
                </c:pt>
                <c:pt idx="1">
                  <c:v>1.81930468744472E-2</c:v>
                </c:pt>
                <c:pt idx="2">
                  <c:v>3.1701389536588201E-2</c:v>
                </c:pt>
                <c:pt idx="3">
                  <c:v>1.22287304001991E-2</c:v>
                </c:pt>
                <c:pt idx="4">
                  <c:v>0</c:v>
                </c:pt>
                <c:pt idx="5">
                  <c:v>0</c:v>
                </c:pt>
                <c:pt idx="6">
                  <c:v>0</c:v>
                </c:pt>
              </c:numCache>
            </c:numRef>
          </c:val>
          <c:extLst>
            <c:ext xmlns:c16="http://schemas.microsoft.com/office/drawing/2014/chart" uri="{C3380CC4-5D6E-409C-BE32-E72D297353CC}">
              <c16:uniqueId val="{00000003-9766-44DC-AA8E-782A410114D0}"/>
            </c:ext>
          </c:extLst>
        </c:ser>
        <c:ser>
          <c:idx val="4"/>
          <c:order val="4"/>
          <c:tx>
            <c:strRef>
              <c:f>Sheet1!$F$1</c:f>
              <c:strCache>
                <c:ptCount val="1"/>
                <c:pt idx="0">
                  <c:v>TELVA</c:v>
                </c:pt>
              </c:strCache>
            </c:strRef>
          </c:tx>
          <c:spPr>
            <a:solidFill>
              <a:schemeClr val="accent5"/>
            </a:solidFill>
            <a:ln>
              <a:noFill/>
            </a:ln>
            <a:effectLst/>
          </c:spPr>
          <c:invertIfNegative val="0"/>
          <c:cat>
            <c:strRef>
              <c:f>Sheet1!$A$2:$A$8</c:f>
              <c:strCache>
                <c:ptCount val="7"/>
                <c:pt idx="0">
                  <c:v>Album</c:v>
                </c:pt>
                <c:pt idx="1">
                  <c:v>Link</c:v>
                </c:pt>
                <c:pt idx="2">
                  <c:v>Photo</c:v>
                </c:pt>
                <c:pt idx="3">
                  <c:v>Video</c:v>
                </c:pt>
                <c:pt idx="4">
                  <c:v>Live Video</c:v>
                </c:pt>
                <c:pt idx="5">
                  <c:v>Status</c:v>
                </c:pt>
                <c:pt idx="6">
                  <c:v>YouTube Video</c:v>
                </c:pt>
              </c:strCache>
            </c:strRef>
          </c:cat>
          <c:val>
            <c:numRef>
              <c:f>Sheet1!$F$2:$F$8</c:f>
              <c:numCache>
                <c:formatCode>General</c:formatCode>
                <c:ptCount val="7"/>
                <c:pt idx="0">
                  <c:v>0.46470667928686699</c:v>
                </c:pt>
                <c:pt idx="1">
                  <c:v>1.47987467020442E-2</c:v>
                </c:pt>
                <c:pt idx="2">
                  <c:v>9.0785147585308798E-2</c:v>
                </c:pt>
                <c:pt idx="3">
                  <c:v>1.2559788908554199E-2</c:v>
                </c:pt>
                <c:pt idx="4">
                  <c:v>0</c:v>
                </c:pt>
                <c:pt idx="5">
                  <c:v>0</c:v>
                </c:pt>
                <c:pt idx="6">
                  <c:v>0</c:v>
                </c:pt>
              </c:numCache>
            </c:numRef>
          </c:val>
          <c:extLst>
            <c:ext xmlns:c16="http://schemas.microsoft.com/office/drawing/2014/chart" uri="{C3380CC4-5D6E-409C-BE32-E72D297353CC}">
              <c16:uniqueId val="{00000004-9766-44DC-AA8E-782A410114D0}"/>
            </c:ext>
          </c:extLst>
        </c:ser>
        <c:ser>
          <c:idx val="5"/>
          <c:order val="5"/>
          <c:tx>
            <c:strRef>
              <c:f>Sheet1!$G$1</c:f>
              <c:strCache>
                <c:ptCount val="1"/>
                <c:pt idx="0">
                  <c:v>ELLE España</c:v>
                </c:pt>
              </c:strCache>
            </c:strRef>
          </c:tx>
          <c:spPr>
            <a:solidFill>
              <a:schemeClr val="accent6"/>
            </a:solidFill>
            <a:ln>
              <a:noFill/>
            </a:ln>
            <a:effectLst/>
          </c:spPr>
          <c:invertIfNegative val="0"/>
          <c:cat>
            <c:strRef>
              <c:f>Sheet1!$A$2:$A$8</c:f>
              <c:strCache>
                <c:ptCount val="7"/>
                <c:pt idx="0">
                  <c:v>Album</c:v>
                </c:pt>
                <c:pt idx="1">
                  <c:v>Link</c:v>
                </c:pt>
                <c:pt idx="2">
                  <c:v>Photo</c:v>
                </c:pt>
                <c:pt idx="3">
                  <c:v>Video</c:v>
                </c:pt>
                <c:pt idx="4">
                  <c:v>Live Video</c:v>
                </c:pt>
                <c:pt idx="5">
                  <c:v>Status</c:v>
                </c:pt>
                <c:pt idx="6">
                  <c:v>YouTube Video</c:v>
                </c:pt>
              </c:strCache>
            </c:strRef>
          </c:cat>
          <c:val>
            <c:numRef>
              <c:f>Sheet1!$G$2:$G$8</c:f>
              <c:numCache>
                <c:formatCode>General</c:formatCode>
                <c:ptCount val="7"/>
                <c:pt idx="0">
                  <c:v>6.0165166426909998E-3</c:v>
                </c:pt>
                <c:pt idx="1">
                  <c:v>3.72515370880521E-3</c:v>
                </c:pt>
                <c:pt idx="2">
                  <c:v>2.8996515646044899E-3</c:v>
                </c:pt>
                <c:pt idx="3">
                  <c:v>1.02033353198772E-2</c:v>
                </c:pt>
                <c:pt idx="4">
                  <c:v>0</c:v>
                </c:pt>
                <c:pt idx="5">
                  <c:v>0</c:v>
                </c:pt>
                <c:pt idx="6">
                  <c:v>0</c:v>
                </c:pt>
              </c:numCache>
            </c:numRef>
          </c:val>
          <c:extLst>
            <c:ext xmlns:c16="http://schemas.microsoft.com/office/drawing/2014/chart" uri="{C3380CC4-5D6E-409C-BE32-E72D297353CC}">
              <c16:uniqueId val="{00000005-9766-44DC-AA8E-782A410114D0}"/>
            </c:ext>
          </c:extLst>
        </c:ser>
        <c:ser>
          <c:idx val="6"/>
          <c:order val="6"/>
          <c:tx>
            <c:strRef>
              <c:f>Sheet1!$H$1</c:f>
              <c:strCache>
                <c:ptCount val="1"/>
                <c:pt idx="0">
                  <c:v>Vogue España</c:v>
                </c:pt>
              </c:strCache>
            </c:strRef>
          </c:tx>
          <c:spPr>
            <a:solidFill>
              <a:schemeClr val="accent1">
                <a:lumMod val="60000"/>
              </a:schemeClr>
            </a:solidFill>
            <a:ln>
              <a:noFill/>
            </a:ln>
            <a:effectLst/>
          </c:spPr>
          <c:invertIfNegative val="0"/>
          <c:cat>
            <c:strRef>
              <c:f>Sheet1!$A$2:$A$8</c:f>
              <c:strCache>
                <c:ptCount val="7"/>
                <c:pt idx="0">
                  <c:v>Album</c:v>
                </c:pt>
                <c:pt idx="1">
                  <c:v>Link</c:v>
                </c:pt>
                <c:pt idx="2">
                  <c:v>Photo</c:v>
                </c:pt>
                <c:pt idx="3">
                  <c:v>Video</c:v>
                </c:pt>
                <c:pt idx="4">
                  <c:v>Live Video</c:v>
                </c:pt>
                <c:pt idx="5">
                  <c:v>Status</c:v>
                </c:pt>
                <c:pt idx="6">
                  <c:v>YouTube Video</c:v>
                </c:pt>
              </c:strCache>
            </c:strRef>
          </c:cat>
          <c:val>
            <c:numRef>
              <c:f>Sheet1!$H$2:$H$8</c:f>
              <c:numCache>
                <c:formatCode>General</c:formatCode>
                <c:ptCount val="7"/>
                <c:pt idx="0">
                  <c:v>2.1810908307977098E-3</c:v>
                </c:pt>
                <c:pt idx="1">
                  <c:v>4.0672003638266303E-3</c:v>
                </c:pt>
                <c:pt idx="2">
                  <c:v>1.7374209593695698E-2</c:v>
                </c:pt>
                <c:pt idx="3">
                  <c:v>4.2298390358059199E-2</c:v>
                </c:pt>
                <c:pt idx="4">
                  <c:v>0</c:v>
                </c:pt>
                <c:pt idx="5">
                  <c:v>0</c:v>
                </c:pt>
                <c:pt idx="6">
                  <c:v>0</c:v>
                </c:pt>
              </c:numCache>
            </c:numRef>
          </c:val>
          <c:extLst>
            <c:ext xmlns:c16="http://schemas.microsoft.com/office/drawing/2014/chart" uri="{C3380CC4-5D6E-409C-BE32-E72D297353CC}">
              <c16:uniqueId val="{00000006-9766-44DC-AA8E-782A410114D0}"/>
            </c:ext>
          </c:extLst>
        </c:ser>
        <c:ser>
          <c:idx val="7"/>
          <c:order val="7"/>
          <c:tx>
            <c:strRef>
              <c:f>Sheet1!$I$1</c:f>
              <c:strCache>
                <c:ptCount val="1"/>
                <c:pt idx="0">
                  <c:v>Woman Madame Figaro</c:v>
                </c:pt>
              </c:strCache>
            </c:strRef>
          </c:tx>
          <c:spPr>
            <a:solidFill>
              <a:schemeClr val="accent2">
                <a:lumMod val="60000"/>
              </a:schemeClr>
            </a:solidFill>
            <a:ln>
              <a:noFill/>
            </a:ln>
            <a:effectLst/>
          </c:spPr>
          <c:invertIfNegative val="0"/>
          <c:cat>
            <c:strRef>
              <c:f>Sheet1!$A$2:$A$8</c:f>
              <c:strCache>
                <c:ptCount val="7"/>
                <c:pt idx="0">
                  <c:v>Album</c:v>
                </c:pt>
                <c:pt idx="1">
                  <c:v>Link</c:v>
                </c:pt>
                <c:pt idx="2">
                  <c:v>Photo</c:v>
                </c:pt>
                <c:pt idx="3">
                  <c:v>Video</c:v>
                </c:pt>
                <c:pt idx="4">
                  <c:v>Live Video</c:v>
                </c:pt>
                <c:pt idx="5">
                  <c:v>Status</c:v>
                </c:pt>
                <c:pt idx="6">
                  <c:v>YouTube Video</c:v>
                </c:pt>
              </c:strCache>
            </c:strRef>
          </c:cat>
          <c:val>
            <c:numRef>
              <c:f>Sheet1!$I$2:$I$8</c:f>
              <c:numCache>
                <c:formatCode>General</c:formatCode>
                <c:ptCount val="7"/>
                <c:pt idx="0">
                  <c:v>5.4422039442964101E-2</c:v>
                </c:pt>
                <c:pt idx="1">
                  <c:v>1.2118607970585501E-2</c:v>
                </c:pt>
                <c:pt idx="2">
                  <c:v>8.2123646698751803E-4</c:v>
                </c:pt>
                <c:pt idx="3">
                  <c:v>5.5116353562694696E-3</c:v>
                </c:pt>
                <c:pt idx="4">
                  <c:v>5.43130795938827E-3</c:v>
                </c:pt>
                <c:pt idx="5">
                  <c:v>0</c:v>
                </c:pt>
                <c:pt idx="6">
                  <c:v>0</c:v>
                </c:pt>
              </c:numCache>
            </c:numRef>
          </c:val>
          <c:extLst>
            <c:ext xmlns:c16="http://schemas.microsoft.com/office/drawing/2014/chart" uri="{C3380CC4-5D6E-409C-BE32-E72D297353CC}">
              <c16:uniqueId val="{00000007-9766-44DC-AA8E-782A410114D0}"/>
            </c:ext>
          </c:extLst>
        </c:ser>
        <c:ser>
          <c:idx val="8"/>
          <c:order val="8"/>
          <c:tx>
            <c:strRef>
              <c:f>Sheet1!$J$1</c:f>
              <c:strCache>
                <c:ptCount val="1"/>
                <c:pt idx="0">
                  <c:v>Glamour España</c:v>
                </c:pt>
              </c:strCache>
            </c:strRef>
          </c:tx>
          <c:spPr>
            <a:solidFill>
              <a:schemeClr val="accent3">
                <a:lumMod val="60000"/>
              </a:schemeClr>
            </a:solidFill>
            <a:ln>
              <a:noFill/>
            </a:ln>
            <a:effectLst/>
          </c:spPr>
          <c:invertIfNegative val="0"/>
          <c:cat>
            <c:strRef>
              <c:f>Sheet1!$A$2:$A$8</c:f>
              <c:strCache>
                <c:ptCount val="7"/>
                <c:pt idx="0">
                  <c:v>Album</c:v>
                </c:pt>
                <c:pt idx="1">
                  <c:v>Link</c:v>
                </c:pt>
                <c:pt idx="2">
                  <c:v>Photo</c:v>
                </c:pt>
                <c:pt idx="3">
                  <c:v>Video</c:v>
                </c:pt>
                <c:pt idx="4">
                  <c:v>Live Video</c:v>
                </c:pt>
                <c:pt idx="5">
                  <c:v>Status</c:v>
                </c:pt>
                <c:pt idx="6">
                  <c:v>YouTube Video</c:v>
                </c:pt>
              </c:strCache>
            </c:strRef>
          </c:cat>
          <c:val>
            <c:numRef>
              <c:f>Sheet1!$J$2:$J$8</c:f>
              <c:numCache>
                <c:formatCode>General</c:formatCode>
                <c:ptCount val="7"/>
                <c:pt idx="0">
                  <c:v>0</c:v>
                </c:pt>
                <c:pt idx="1">
                  <c:v>5.4779231721740302E-3</c:v>
                </c:pt>
                <c:pt idx="2">
                  <c:v>4.9054805343756502E-2</c:v>
                </c:pt>
                <c:pt idx="3">
                  <c:v>5.1058305820803999E-3</c:v>
                </c:pt>
                <c:pt idx="4">
                  <c:v>0</c:v>
                </c:pt>
                <c:pt idx="5">
                  <c:v>0</c:v>
                </c:pt>
                <c:pt idx="6">
                  <c:v>0</c:v>
                </c:pt>
              </c:numCache>
            </c:numRef>
          </c:val>
          <c:extLst>
            <c:ext xmlns:c16="http://schemas.microsoft.com/office/drawing/2014/chart" uri="{C3380CC4-5D6E-409C-BE32-E72D297353CC}">
              <c16:uniqueId val="{00000008-9766-44DC-AA8E-782A410114D0}"/>
            </c:ext>
          </c:extLst>
        </c:ser>
        <c:dLbls>
          <c:showLegendKey val="0"/>
          <c:showVal val="0"/>
          <c:showCatName val="0"/>
          <c:showSerName val="0"/>
          <c:showPercent val="0"/>
          <c:showBubbleSize val="0"/>
        </c:dLbls>
        <c:gapWidth val="219"/>
        <c:overlap val="-27"/>
        <c:axId val="421489800"/>
        <c:axId val="421487832"/>
      </c:barChart>
      <c:catAx>
        <c:axId val="421489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87832"/>
        <c:crosses val="autoZero"/>
        <c:auto val="1"/>
        <c:lblAlgn val="ctr"/>
        <c:lblOffset val="100"/>
        <c:noMultiLvlLbl val="0"/>
      </c:catAx>
      <c:valAx>
        <c:axId val="42148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8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Sheet1!$B$2:$B$22</c:f>
              <c:numCache>
                <c:formatCode>General</c:formatCode>
                <c:ptCount val="21"/>
                <c:pt idx="0">
                  <c:v>5.0700601852860898E-3</c:v>
                </c:pt>
                <c:pt idx="1">
                  <c:v>7.8145520418530497E-4</c:v>
                </c:pt>
                <c:pt idx="2">
                  <c:v>5.3437621069610199E-4</c:v>
                </c:pt>
                <c:pt idx="3">
                  <c:v>1.8492684490895701E-3</c:v>
                </c:pt>
                <c:pt idx="4">
                  <c:v>2.8159093843630602E-3</c:v>
                </c:pt>
                <c:pt idx="5">
                  <c:v>1.07959114022156E-3</c:v>
                </c:pt>
                <c:pt idx="6">
                  <c:v>2.0091789339598E-3</c:v>
                </c:pt>
                <c:pt idx="7">
                  <c:v>6.7093258146309496E-4</c:v>
                </c:pt>
                <c:pt idx="8">
                  <c:v>6.4195409331555498E-3</c:v>
                </c:pt>
                <c:pt idx="9">
                  <c:v>7.3848335212363197E-4</c:v>
                </c:pt>
                <c:pt idx="10">
                  <c:v>1.5356715397862001E-3</c:v>
                </c:pt>
                <c:pt idx="11">
                  <c:v>5.4663044034197002E-4</c:v>
                </c:pt>
                <c:pt idx="12">
                  <c:v>1.4563130571830301E-3</c:v>
                </c:pt>
                <c:pt idx="13">
                  <c:v>1.5585311312307001E-3</c:v>
                </c:pt>
                <c:pt idx="14">
                  <c:v>1.14143658758115E-3</c:v>
                </c:pt>
                <c:pt idx="15">
                  <c:v>2.07875551352455E-3</c:v>
                </c:pt>
                <c:pt idx="16">
                  <c:v>4.5184225118112698E-3</c:v>
                </c:pt>
                <c:pt idx="17">
                  <c:v>5.9705041124794305E-4</c:v>
                </c:pt>
                <c:pt idx="18">
                  <c:v>2.18290815619294E-3</c:v>
                </c:pt>
                <c:pt idx="19">
                  <c:v>7.7165561844952304E-4</c:v>
                </c:pt>
                <c:pt idx="20">
                  <c:v>5.1126650798642801E-4</c:v>
                </c:pt>
              </c:numCache>
            </c:numRef>
          </c:val>
          <c:smooth val="0"/>
          <c:extLst>
            <c:ext xmlns:c16="http://schemas.microsoft.com/office/drawing/2014/chart" uri="{C3380CC4-5D6E-409C-BE32-E72D297353CC}">
              <c16:uniqueId val="{00000000-EF30-4899-A975-D97F9C6DD6E4}"/>
            </c:ext>
          </c:extLst>
        </c:ser>
        <c:ser>
          <c:idx val="1"/>
          <c:order val="1"/>
          <c:tx>
            <c:strRef>
              <c:f>Sheet1!$C$1</c:f>
              <c:strCache>
                <c:ptCount val="1"/>
                <c:pt idx="0">
                  <c:v>Yo Dona</c:v>
                </c:pt>
              </c:strCache>
            </c:strRef>
          </c:tx>
          <c:spPr>
            <a:ln w="28575" cap="rnd">
              <a:solidFill>
                <a:schemeClr val="accent2"/>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Sheet1!$C$2:$C$22</c:f>
              <c:numCache>
                <c:formatCode>General</c:formatCode>
                <c:ptCount val="21"/>
                <c:pt idx="0">
                  <c:v>5.2363291431305997E-2</c:v>
                </c:pt>
                <c:pt idx="1">
                  <c:v>3.3610534794878901E-3</c:v>
                </c:pt>
                <c:pt idx="2">
                  <c:v>7.6281786472831197E-3</c:v>
                </c:pt>
                <c:pt idx="3">
                  <c:v>7.6047316811412901E-3</c:v>
                </c:pt>
                <c:pt idx="4">
                  <c:v>7.0188733231301304E-3</c:v>
                </c:pt>
                <c:pt idx="5">
                  <c:v>3.4024243377164601E-2</c:v>
                </c:pt>
                <c:pt idx="6">
                  <c:v>2.8636332560582199E-2</c:v>
                </c:pt>
                <c:pt idx="7">
                  <c:v>1.25915379167671E-2</c:v>
                </c:pt>
                <c:pt idx="8">
                  <c:v>2.2361088535925201E-2</c:v>
                </c:pt>
                <c:pt idx="9">
                  <c:v>4.6931889861732698E-3</c:v>
                </c:pt>
                <c:pt idx="10">
                  <c:v>4.7696628925355603E-2</c:v>
                </c:pt>
                <c:pt idx="11">
                  <c:v>7.1690470410299698E-3</c:v>
                </c:pt>
                <c:pt idx="12">
                  <c:v>4.9375624034029501E-2</c:v>
                </c:pt>
                <c:pt idx="13">
                  <c:v>3.8704559752728497E-2</c:v>
                </c:pt>
                <c:pt idx="14">
                  <c:v>2.50577082296978E-2</c:v>
                </c:pt>
                <c:pt idx="15">
                  <c:v>9.6984864776772407E-3</c:v>
                </c:pt>
                <c:pt idx="16">
                  <c:v>7.2025993178044404E-3</c:v>
                </c:pt>
                <c:pt idx="17">
                  <c:v>4.2873553786821998E-2</c:v>
                </c:pt>
                <c:pt idx="18">
                  <c:v>1.2190140950641601E-2</c:v>
                </c:pt>
                <c:pt idx="19">
                  <c:v>2.09275357363672E-2</c:v>
                </c:pt>
                <c:pt idx="20">
                  <c:v>5.8692669228630201E-3</c:v>
                </c:pt>
              </c:numCache>
            </c:numRef>
          </c:val>
          <c:smooth val="0"/>
          <c:extLst>
            <c:ext xmlns:c16="http://schemas.microsoft.com/office/drawing/2014/chart" uri="{C3380CC4-5D6E-409C-BE32-E72D297353CC}">
              <c16:uniqueId val="{00000001-EF30-4899-A975-D97F9C6DD6E4}"/>
            </c:ext>
          </c:extLst>
        </c:ser>
        <c:ser>
          <c:idx val="2"/>
          <c:order val="2"/>
          <c:tx>
            <c:strRef>
              <c:f>Sheet1!$D$1</c:f>
              <c:strCache>
                <c:ptCount val="1"/>
                <c:pt idx="0">
                  <c:v>S Moda</c:v>
                </c:pt>
              </c:strCache>
            </c:strRef>
          </c:tx>
          <c:spPr>
            <a:ln w="28575" cap="rnd">
              <a:solidFill>
                <a:schemeClr val="accent3"/>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Sheet1!$D$2:$D$22</c:f>
              <c:numCache>
                <c:formatCode>General</c:formatCode>
                <c:ptCount val="21"/>
                <c:pt idx="0">
                  <c:v>9.613037109375E-3</c:v>
                </c:pt>
                <c:pt idx="1">
                  <c:v>7.6860493005808197E-4</c:v>
                </c:pt>
                <c:pt idx="2">
                  <c:v>2.2889114954221801E-3</c:v>
                </c:pt>
                <c:pt idx="3">
                  <c:v>9.4950723965359293E-3</c:v>
                </c:pt>
                <c:pt idx="4">
                  <c:v>9.1307152173161106E-3</c:v>
                </c:pt>
                <c:pt idx="5">
                  <c:v>3.45908110527815E-3</c:v>
                </c:pt>
                <c:pt idx="6">
                  <c:v>1.2209117769150001E-3</c:v>
                </c:pt>
                <c:pt idx="7">
                  <c:v>1.68222726890403E-2</c:v>
                </c:pt>
                <c:pt idx="8">
                  <c:v>3.8136248565311899E-2</c:v>
                </c:pt>
                <c:pt idx="9">
                  <c:v>3.8158074146734601E-3</c:v>
                </c:pt>
                <c:pt idx="10">
                  <c:v>7.1433513918341901E-3</c:v>
                </c:pt>
                <c:pt idx="11">
                  <c:v>9.8366638920490603E-3</c:v>
                </c:pt>
                <c:pt idx="12">
                  <c:v>2.3867598107392002E-3</c:v>
                </c:pt>
                <c:pt idx="13">
                  <c:v>4.5331502804077202E-3</c:v>
                </c:pt>
                <c:pt idx="14">
                  <c:v>1.47128522288808E-2</c:v>
                </c:pt>
                <c:pt idx="15">
                  <c:v>3.5355396023179497E-2</c:v>
                </c:pt>
                <c:pt idx="16">
                  <c:v>2.0539952798818398E-3</c:v>
                </c:pt>
                <c:pt idx="17">
                  <c:v>2.1765246006781999E-3</c:v>
                </c:pt>
                <c:pt idx="18">
                  <c:v>1.3694584125090001E-3</c:v>
                </c:pt>
                <c:pt idx="19">
                  <c:v>3.8494295626566801E-3</c:v>
                </c:pt>
                <c:pt idx="20">
                  <c:v>3.2573356216116099E-3</c:v>
                </c:pt>
              </c:numCache>
            </c:numRef>
          </c:val>
          <c:smooth val="0"/>
          <c:extLst>
            <c:ext xmlns:c16="http://schemas.microsoft.com/office/drawing/2014/chart" uri="{C3380CC4-5D6E-409C-BE32-E72D297353CC}">
              <c16:uniqueId val="{00000002-EF30-4899-A975-D97F9C6DD6E4}"/>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Sheet1!$E$2:$E$22</c:f>
              <c:numCache>
                <c:formatCode>General</c:formatCode>
                <c:ptCount val="21"/>
                <c:pt idx="0">
                  <c:v>4.89245005515382E-2</c:v>
                </c:pt>
                <c:pt idx="1">
                  <c:v>2.59628570817124E-2</c:v>
                </c:pt>
                <c:pt idx="2">
                  <c:v>1.5392688885359E-2</c:v>
                </c:pt>
                <c:pt idx="3">
                  <c:v>1.4370513256697101E-2</c:v>
                </c:pt>
                <c:pt idx="4">
                  <c:v>3.52549951092819E-2</c:v>
                </c:pt>
                <c:pt idx="5">
                  <c:v>2.20270021960823E-2</c:v>
                </c:pt>
                <c:pt idx="6">
                  <c:v>2.14329491190107E-2</c:v>
                </c:pt>
                <c:pt idx="7">
                  <c:v>2.0534657931201E-2</c:v>
                </c:pt>
                <c:pt idx="8">
                  <c:v>1.7721335311194499E-2</c:v>
                </c:pt>
                <c:pt idx="9">
                  <c:v>1.8070240139182299E-2</c:v>
                </c:pt>
                <c:pt idx="10">
                  <c:v>8.5061327827326005E-3</c:v>
                </c:pt>
                <c:pt idx="11">
                  <c:v>8.1090444817683797E-3</c:v>
                </c:pt>
                <c:pt idx="12">
                  <c:v>1.8268232811682598E-2</c:v>
                </c:pt>
                <c:pt idx="13">
                  <c:v>1.68307723676645E-2</c:v>
                </c:pt>
                <c:pt idx="14">
                  <c:v>1.7291581709471999E-2</c:v>
                </c:pt>
                <c:pt idx="15">
                  <c:v>9.0741070360323799E-3</c:v>
                </c:pt>
                <c:pt idx="16">
                  <c:v>1.0323476145431E-2</c:v>
                </c:pt>
                <c:pt idx="17">
                  <c:v>1.40029693656333E-2</c:v>
                </c:pt>
                <c:pt idx="18">
                  <c:v>1.6320991819399101E-2</c:v>
                </c:pt>
                <c:pt idx="19">
                  <c:v>2.5558707323294998E-2</c:v>
                </c:pt>
                <c:pt idx="20">
                  <c:v>1.60326272177569E-2</c:v>
                </c:pt>
              </c:numCache>
            </c:numRef>
          </c:val>
          <c:smooth val="0"/>
          <c:extLst>
            <c:ext xmlns:c16="http://schemas.microsoft.com/office/drawing/2014/chart" uri="{C3380CC4-5D6E-409C-BE32-E72D297353CC}">
              <c16:uniqueId val="{00000003-EF30-4899-A975-D97F9C6DD6E4}"/>
            </c:ext>
          </c:extLst>
        </c:ser>
        <c:ser>
          <c:idx val="4"/>
          <c:order val="4"/>
          <c:tx>
            <c:strRef>
              <c:f>Sheet1!$F$1</c:f>
              <c:strCache>
                <c:ptCount val="1"/>
                <c:pt idx="0">
                  <c:v>TELVA</c:v>
                </c:pt>
              </c:strCache>
            </c:strRef>
          </c:tx>
          <c:spPr>
            <a:ln w="28575" cap="rnd">
              <a:solidFill>
                <a:schemeClr val="accent5"/>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Sheet1!$F$2:$F$22</c:f>
              <c:numCache>
                <c:formatCode>General</c:formatCode>
                <c:ptCount val="21"/>
                <c:pt idx="0">
                  <c:v>8.3537097457469706E-2</c:v>
                </c:pt>
                <c:pt idx="1">
                  <c:v>1.70865292188166E-2</c:v>
                </c:pt>
                <c:pt idx="2">
                  <c:v>1.04495940031895E-2</c:v>
                </c:pt>
                <c:pt idx="3">
                  <c:v>7.5997231396704602E-3</c:v>
                </c:pt>
                <c:pt idx="4">
                  <c:v>3.5188956567304502E-2</c:v>
                </c:pt>
                <c:pt idx="5">
                  <c:v>1.3212040238188401E-2</c:v>
                </c:pt>
                <c:pt idx="6">
                  <c:v>2.0860047202244901E-2</c:v>
                </c:pt>
                <c:pt idx="7">
                  <c:v>3.2447731077027898E-2</c:v>
                </c:pt>
                <c:pt idx="8">
                  <c:v>8.8235130127069707E-3</c:v>
                </c:pt>
                <c:pt idx="9">
                  <c:v>6.7069330480795698E-3</c:v>
                </c:pt>
                <c:pt idx="10">
                  <c:v>1.71790324719342E-2</c:v>
                </c:pt>
                <c:pt idx="11">
                  <c:v>9.7594527270699304E-3</c:v>
                </c:pt>
                <c:pt idx="12">
                  <c:v>1.33151027191624E-2</c:v>
                </c:pt>
                <c:pt idx="13">
                  <c:v>2.8840901654637902E-2</c:v>
                </c:pt>
                <c:pt idx="14">
                  <c:v>1.4977336320926401E-2</c:v>
                </c:pt>
                <c:pt idx="15">
                  <c:v>6.4686680958162398E-3</c:v>
                </c:pt>
                <c:pt idx="16">
                  <c:v>4.1232353004063997E-3</c:v>
                </c:pt>
                <c:pt idx="17">
                  <c:v>1.11266354478263E-2</c:v>
                </c:pt>
                <c:pt idx="18">
                  <c:v>7.8884442890824295E-3</c:v>
                </c:pt>
                <c:pt idx="19">
                  <c:v>9.1926462548857002E-2</c:v>
                </c:pt>
                <c:pt idx="20">
                  <c:v>1.35394962796021E-2</c:v>
                </c:pt>
              </c:numCache>
            </c:numRef>
          </c:val>
          <c:smooth val="0"/>
          <c:extLst>
            <c:ext xmlns:c16="http://schemas.microsoft.com/office/drawing/2014/chart" uri="{C3380CC4-5D6E-409C-BE32-E72D297353CC}">
              <c16:uniqueId val="{00000004-EF30-4899-A975-D97F9C6DD6E4}"/>
            </c:ext>
          </c:extLst>
        </c:ser>
        <c:ser>
          <c:idx val="5"/>
          <c:order val="5"/>
          <c:tx>
            <c:strRef>
              <c:f>Sheet1!$G$1</c:f>
              <c:strCache>
                <c:ptCount val="1"/>
                <c:pt idx="0">
                  <c:v>ELLE España</c:v>
                </c:pt>
              </c:strCache>
            </c:strRef>
          </c:tx>
          <c:spPr>
            <a:ln w="28575" cap="rnd">
              <a:solidFill>
                <a:schemeClr val="accent6"/>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Sheet1!$G$2:$G$22</c:f>
              <c:numCache>
                <c:formatCode>General</c:formatCode>
                <c:ptCount val="21"/>
                <c:pt idx="0">
                  <c:v>5.6856368307356504E-3</c:v>
                </c:pt>
                <c:pt idx="1">
                  <c:v>3.7298706009203002E-3</c:v>
                </c:pt>
                <c:pt idx="2">
                  <c:v>4.1736921847862103E-3</c:v>
                </c:pt>
                <c:pt idx="3">
                  <c:v>5.1348196906714398E-3</c:v>
                </c:pt>
                <c:pt idx="4">
                  <c:v>4.80593511420055E-3</c:v>
                </c:pt>
                <c:pt idx="5">
                  <c:v>6.1274772560236104E-3</c:v>
                </c:pt>
                <c:pt idx="6">
                  <c:v>4.6114884806436702E-3</c:v>
                </c:pt>
                <c:pt idx="7">
                  <c:v>2.6736740846831802E-3</c:v>
                </c:pt>
                <c:pt idx="8">
                  <c:v>3.3936672985746099E-3</c:v>
                </c:pt>
                <c:pt idx="9">
                  <c:v>7.1944365294605798E-3</c:v>
                </c:pt>
                <c:pt idx="10">
                  <c:v>3.08484017842558E-3</c:v>
                </c:pt>
                <c:pt idx="11">
                  <c:v>2.3727378102014101E-3</c:v>
                </c:pt>
                <c:pt idx="12">
                  <c:v>3.43024908798354E-3</c:v>
                </c:pt>
                <c:pt idx="13">
                  <c:v>2.9202752249021901E-3</c:v>
                </c:pt>
                <c:pt idx="14">
                  <c:v>2.6863072131776702E-3</c:v>
                </c:pt>
                <c:pt idx="15">
                  <c:v>3.1586283274562402E-3</c:v>
                </c:pt>
                <c:pt idx="16">
                  <c:v>4.0901770239477001E-3</c:v>
                </c:pt>
                <c:pt idx="17">
                  <c:v>1.84281728960988E-3</c:v>
                </c:pt>
                <c:pt idx="18">
                  <c:v>3.3145486071309402E-3</c:v>
                </c:pt>
                <c:pt idx="19">
                  <c:v>5.1612580876117496E-3</c:v>
                </c:pt>
                <c:pt idx="20">
                  <c:v>2.7983594637921499E-3</c:v>
                </c:pt>
              </c:numCache>
            </c:numRef>
          </c:val>
          <c:smooth val="0"/>
          <c:extLst>
            <c:ext xmlns:c16="http://schemas.microsoft.com/office/drawing/2014/chart" uri="{C3380CC4-5D6E-409C-BE32-E72D297353CC}">
              <c16:uniqueId val="{00000005-EF30-4899-A975-D97F9C6DD6E4}"/>
            </c:ext>
          </c:extLst>
        </c:ser>
        <c:ser>
          <c:idx val="6"/>
          <c:order val="6"/>
          <c:tx>
            <c:strRef>
              <c:f>Sheet1!$H$1</c:f>
              <c:strCache>
                <c:ptCount val="1"/>
                <c:pt idx="0">
                  <c:v>Vogue España</c:v>
                </c:pt>
              </c:strCache>
            </c:strRef>
          </c:tx>
          <c:spPr>
            <a:ln w="28575" cap="rnd">
              <a:solidFill>
                <a:schemeClr val="accent1">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Sheet1!$H$2:$H$22</c:f>
              <c:numCache>
                <c:formatCode>General</c:formatCode>
                <c:ptCount val="21"/>
                <c:pt idx="0">
                  <c:v>8.8952411657660206E-3</c:v>
                </c:pt>
                <c:pt idx="1">
                  <c:v>6.0398280746147498E-3</c:v>
                </c:pt>
                <c:pt idx="2">
                  <c:v>7.2973262897588998E-3</c:v>
                </c:pt>
                <c:pt idx="3">
                  <c:v>2.70026359088767E-3</c:v>
                </c:pt>
                <c:pt idx="4">
                  <c:v>8.4207709967987696E-3</c:v>
                </c:pt>
                <c:pt idx="5">
                  <c:v>6.5706471085578101E-3</c:v>
                </c:pt>
                <c:pt idx="6">
                  <c:v>5.65942667446906E-3</c:v>
                </c:pt>
                <c:pt idx="7">
                  <c:v>7.0212354515110601E-3</c:v>
                </c:pt>
                <c:pt idx="8">
                  <c:v>8.9341788025891107E-3</c:v>
                </c:pt>
                <c:pt idx="9">
                  <c:v>6.8664801376877903E-3</c:v>
                </c:pt>
                <c:pt idx="10">
                  <c:v>1.19561615559052E-2</c:v>
                </c:pt>
                <c:pt idx="11">
                  <c:v>1.9096464836404699E-2</c:v>
                </c:pt>
                <c:pt idx="12">
                  <c:v>1.0480320125064601E-2</c:v>
                </c:pt>
                <c:pt idx="13">
                  <c:v>1.6290175273033902E-2</c:v>
                </c:pt>
                <c:pt idx="14">
                  <c:v>8.1064253333714698E-3</c:v>
                </c:pt>
                <c:pt idx="15">
                  <c:v>3.8465782757012399E-3</c:v>
                </c:pt>
                <c:pt idx="16">
                  <c:v>7.5466741533781797E-3</c:v>
                </c:pt>
                <c:pt idx="17">
                  <c:v>3.55864997205327E-3</c:v>
                </c:pt>
                <c:pt idx="18">
                  <c:v>2.6779452323554401E-2</c:v>
                </c:pt>
                <c:pt idx="19">
                  <c:v>8.0755268919714806E-3</c:v>
                </c:pt>
                <c:pt idx="20">
                  <c:v>1.04044537638288E-2</c:v>
                </c:pt>
              </c:numCache>
            </c:numRef>
          </c:val>
          <c:smooth val="0"/>
          <c:extLst>
            <c:ext xmlns:c16="http://schemas.microsoft.com/office/drawing/2014/chart" uri="{C3380CC4-5D6E-409C-BE32-E72D297353CC}">
              <c16:uniqueId val="{00000006-EF30-4899-A975-D97F9C6DD6E4}"/>
            </c:ext>
          </c:extLst>
        </c:ser>
        <c:ser>
          <c:idx val="7"/>
          <c:order val="7"/>
          <c:tx>
            <c:strRef>
              <c:f>Sheet1!$I$1</c:f>
              <c:strCache>
                <c:ptCount val="1"/>
                <c:pt idx="0">
                  <c:v>Woman Madame Figaro</c:v>
                </c:pt>
              </c:strCache>
            </c:strRef>
          </c:tx>
          <c:spPr>
            <a:ln w="28575" cap="rnd">
              <a:solidFill>
                <a:schemeClr val="accent2">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Sheet1!$I$2:$I$22</c:f>
              <c:numCache>
                <c:formatCode>General</c:formatCode>
                <c:ptCount val="21"/>
                <c:pt idx="0">
                  <c:v>1.3623263544943601E-2</c:v>
                </c:pt>
                <c:pt idx="1">
                  <c:v>5.2556526061728597E-3</c:v>
                </c:pt>
                <c:pt idx="2">
                  <c:v>2.19243638218342E-2</c:v>
                </c:pt>
                <c:pt idx="3">
                  <c:v>1.50859615795599E-2</c:v>
                </c:pt>
                <c:pt idx="4">
                  <c:v>1.7774191046610099E-2</c:v>
                </c:pt>
                <c:pt idx="5">
                  <c:v>1.9917248135425999E-2</c:v>
                </c:pt>
                <c:pt idx="6">
                  <c:v>9.7247514198899408E-3</c:v>
                </c:pt>
                <c:pt idx="7">
                  <c:v>1.2684820036038E-2</c:v>
                </c:pt>
                <c:pt idx="8">
                  <c:v>4.1758520295705499E-3</c:v>
                </c:pt>
                <c:pt idx="9">
                  <c:v>3.5096594108204602E-3</c:v>
                </c:pt>
                <c:pt idx="10">
                  <c:v>1.9405453818859299E-2</c:v>
                </c:pt>
                <c:pt idx="11">
                  <c:v>1.6761027967648501E-2</c:v>
                </c:pt>
                <c:pt idx="12">
                  <c:v>7.5483609763461797E-3</c:v>
                </c:pt>
                <c:pt idx="13">
                  <c:v>2.2949306050344401E-2</c:v>
                </c:pt>
                <c:pt idx="14">
                  <c:v>1.5965212349118602E-2</c:v>
                </c:pt>
                <c:pt idx="15">
                  <c:v>4.9587206795808601E-3</c:v>
                </c:pt>
                <c:pt idx="16">
                  <c:v>1.7118358772587002E-2</c:v>
                </c:pt>
                <c:pt idx="17">
                  <c:v>1.02123215172144E-2</c:v>
                </c:pt>
                <c:pt idx="18">
                  <c:v>5.9967232074331902E-3</c:v>
                </c:pt>
                <c:pt idx="19">
                  <c:v>2.9302268076655501E-2</c:v>
                </c:pt>
                <c:pt idx="20">
                  <c:v>6.7886604777569904E-3</c:v>
                </c:pt>
              </c:numCache>
            </c:numRef>
          </c:val>
          <c:smooth val="0"/>
          <c:extLst>
            <c:ext xmlns:c16="http://schemas.microsoft.com/office/drawing/2014/chart" uri="{C3380CC4-5D6E-409C-BE32-E72D297353CC}">
              <c16:uniqueId val="{00000007-EF30-4899-A975-D97F9C6DD6E4}"/>
            </c:ext>
          </c:extLst>
        </c:ser>
        <c:ser>
          <c:idx val="8"/>
          <c:order val="8"/>
          <c:tx>
            <c:strRef>
              <c:f>Sheet1!$J$1</c:f>
              <c:strCache>
                <c:ptCount val="1"/>
                <c:pt idx="0">
                  <c:v>Glamour España</c:v>
                </c:pt>
              </c:strCache>
            </c:strRef>
          </c:tx>
          <c:spPr>
            <a:ln w="28575" cap="rnd">
              <a:solidFill>
                <a:schemeClr val="accent3">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Sheet1!$J$2:$J$22</c:f>
              <c:numCache>
                <c:formatCode>General</c:formatCode>
                <c:ptCount val="21"/>
                <c:pt idx="0">
                  <c:v>1.5917581307794599E-2</c:v>
                </c:pt>
                <c:pt idx="1">
                  <c:v>9.9903786439547605E-3</c:v>
                </c:pt>
                <c:pt idx="2">
                  <c:v>5.6208291870158801E-3</c:v>
                </c:pt>
                <c:pt idx="3">
                  <c:v>5.91429791974329E-3</c:v>
                </c:pt>
                <c:pt idx="4">
                  <c:v>1.2892081806384501E-2</c:v>
                </c:pt>
                <c:pt idx="5">
                  <c:v>6.1214004158538201E-3</c:v>
                </c:pt>
                <c:pt idx="6">
                  <c:v>5.2794061681125798E-3</c:v>
                </c:pt>
                <c:pt idx="7">
                  <c:v>3.65569175436504E-3</c:v>
                </c:pt>
                <c:pt idx="8">
                  <c:v>8.6314705292280108E-3</c:v>
                </c:pt>
                <c:pt idx="9">
                  <c:v>5.3676082210180002E-3</c:v>
                </c:pt>
                <c:pt idx="10">
                  <c:v>5.56679987795338E-3</c:v>
                </c:pt>
                <c:pt idx="11">
                  <c:v>8.1644721726093408E-3</c:v>
                </c:pt>
                <c:pt idx="12">
                  <c:v>8.9679480451651198E-3</c:v>
                </c:pt>
                <c:pt idx="13">
                  <c:v>7.6811214360829596E-3</c:v>
                </c:pt>
                <c:pt idx="14">
                  <c:v>3.3042424326742998E-3</c:v>
                </c:pt>
                <c:pt idx="15">
                  <c:v>1.4079801353799699E-3</c:v>
                </c:pt>
                <c:pt idx="16">
                  <c:v>1.82144233901005E-3</c:v>
                </c:pt>
                <c:pt idx="17">
                  <c:v>3.1652375899744799E-3</c:v>
                </c:pt>
                <c:pt idx="18">
                  <c:v>2.8917725002055999E-3</c:v>
                </c:pt>
                <c:pt idx="19">
                  <c:v>1.34781556377118E-3</c:v>
                </c:pt>
                <c:pt idx="20">
                  <c:v>1.07630793877471E-3</c:v>
                </c:pt>
              </c:numCache>
            </c:numRef>
          </c:val>
          <c:smooth val="0"/>
          <c:extLst>
            <c:ext xmlns:c16="http://schemas.microsoft.com/office/drawing/2014/chart" uri="{C3380CC4-5D6E-409C-BE32-E72D297353CC}">
              <c16:uniqueId val="{00000008-EF30-4899-A975-D97F9C6DD6E4}"/>
            </c:ext>
          </c:extLst>
        </c:ser>
        <c:dLbls>
          <c:showLegendKey val="0"/>
          <c:showVal val="0"/>
          <c:showCatName val="0"/>
          <c:showSerName val="0"/>
          <c:showPercent val="0"/>
          <c:showBubbleSize val="0"/>
        </c:dLbls>
        <c:smooth val="0"/>
        <c:axId val="421495704"/>
        <c:axId val="421494720"/>
      </c:lineChart>
      <c:catAx>
        <c:axId val="42149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94720"/>
        <c:crosses val="autoZero"/>
        <c:auto val="1"/>
        <c:lblAlgn val="ctr"/>
        <c:lblOffset val="100"/>
        <c:noMultiLvlLbl val="0"/>
      </c:catAx>
      <c:valAx>
        <c:axId val="42149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9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Mujerhoy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2.3345534689029898E-3</c:v>
                </c:pt>
                <c:pt idx="1">
                  <c:v>3.03298173137353E-3</c:v>
                </c:pt>
                <c:pt idx="2">
                  <c:v>1.7764402227865E-3</c:v>
                </c:pt>
                <c:pt idx="3">
                  <c:v>1.3284613181249599E-3</c:v>
                </c:pt>
                <c:pt idx="4">
                  <c:v>1.9216518915977901E-3</c:v>
                </c:pt>
                <c:pt idx="5">
                  <c:v>1.0863571522758101E-3</c:v>
                </c:pt>
                <c:pt idx="6">
                  <c:v>1.39725720513406E-3</c:v>
                </c:pt>
              </c:numCache>
            </c:numRef>
          </c:val>
          <c:extLst>
            <c:ext xmlns:c16="http://schemas.microsoft.com/office/drawing/2014/chart" uri="{C3380CC4-5D6E-409C-BE32-E72D297353CC}">
              <c16:uniqueId val="{00000000-3E0F-4412-81CE-49F3CDAE190F}"/>
            </c:ext>
          </c:extLst>
        </c:ser>
        <c:ser>
          <c:idx val="1"/>
          <c:order val="1"/>
          <c:tx>
            <c:strRef>
              <c:f>Sheet1!$C$1</c:f>
              <c:strCache>
                <c:ptCount val="1"/>
                <c:pt idx="0">
                  <c:v>Yo Dona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2.7209212887787399E-2</c:v>
                </c:pt>
                <c:pt idx="1">
                  <c:v>1.13620518264296E-2</c:v>
                </c:pt>
                <c:pt idx="2">
                  <c:v>6.5829439387255001E-3</c:v>
                </c:pt>
                <c:pt idx="3">
                  <c:v>3.4170461621106901E-2</c:v>
                </c:pt>
                <c:pt idx="4">
                  <c:v>8.6724374392095106E-3</c:v>
                </c:pt>
                <c:pt idx="5">
                  <c:v>3.3913642373452201E-2</c:v>
                </c:pt>
                <c:pt idx="6">
                  <c:v>2.3406442857771801E-2</c:v>
                </c:pt>
              </c:numCache>
            </c:numRef>
          </c:val>
          <c:extLst>
            <c:ext xmlns:c16="http://schemas.microsoft.com/office/drawing/2014/chart" uri="{C3380CC4-5D6E-409C-BE32-E72D297353CC}">
              <c16:uniqueId val="{00000001-3E0F-4412-81CE-49F3CDAE190F}"/>
            </c:ext>
          </c:extLst>
        </c:ser>
        <c:ser>
          <c:idx val="2"/>
          <c:order val="2"/>
          <c:tx>
            <c:strRef>
              <c:f>Sheet1!$D$1</c:f>
              <c:strCache>
                <c:ptCount val="1"/>
                <c:pt idx="0">
                  <c:v>S Moda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1.3845379731537299E-2</c:v>
                </c:pt>
                <c:pt idx="1">
                  <c:v>2.74273799956351E-2</c:v>
                </c:pt>
                <c:pt idx="2">
                  <c:v>2.9937208674358702E-3</c:v>
                </c:pt>
                <c:pt idx="3">
                  <c:v>6.1056149270073698E-3</c:v>
                </c:pt>
                <c:pt idx="4">
                  <c:v>7.3509665430715803E-3</c:v>
                </c:pt>
                <c:pt idx="5">
                  <c:v>3.23165880985037E-3</c:v>
                </c:pt>
                <c:pt idx="6">
                  <c:v>2.9781832810624898E-3</c:v>
                </c:pt>
              </c:numCache>
            </c:numRef>
          </c:val>
          <c:extLst>
            <c:ext xmlns:c16="http://schemas.microsoft.com/office/drawing/2014/chart" uri="{C3380CC4-5D6E-409C-BE32-E72D297353CC}">
              <c16:uniqueId val="{00000002-3E0F-4412-81CE-49F3CDAE190F}"/>
            </c:ext>
          </c:extLst>
        </c:ser>
        <c:ser>
          <c:idx val="3"/>
          <c:order val="3"/>
          <c:tx>
            <c:strRef>
              <c:f>Sheet1!$E$1</c:f>
              <c:strCache>
                <c:ptCount val="1"/>
                <c:pt idx="0">
                  <c:v>Revista HOLA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2.5531285600478602E-2</c:v>
                </c:pt>
                <c:pt idx="1">
                  <c:v>1.75544307030924E-2</c:v>
                </c:pt>
                <c:pt idx="2">
                  <c:v>1.4654081676677E-2</c:v>
                </c:pt>
                <c:pt idx="3">
                  <c:v>1.2266706314637299E-2</c:v>
                </c:pt>
                <c:pt idx="4">
                  <c:v>1.9815895916297298E-2</c:v>
                </c:pt>
                <c:pt idx="5">
                  <c:v>2.21926729066984E-2</c:v>
                </c:pt>
                <c:pt idx="6">
                  <c:v>1.7775708161108999E-2</c:v>
                </c:pt>
              </c:numCache>
            </c:numRef>
          </c:val>
          <c:extLst>
            <c:ext xmlns:c16="http://schemas.microsoft.com/office/drawing/2014/chart" uri="{C3380CC4-5D6E-409C-BE32-E72D297353CC}">
              <c16:uniqueId val="{00000003-3E0F-4412-81CE-49F3CDAE190F}"/>
            </c:ext>
          </c:extLst>
        </c:ser>
        <c:ser>
          <c:idx val="4"/>
          <c:order val="4"/>
          <c:tx>
            <c:strRef>
              <c:f>Sheet1!$F$1</c:f>
              <c:strCache>
                <c:ptCount val="1"/>
                <c:pt idx="0">
                  <c:v>TELVA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3.69124980172892E-2</c:v>
                </c:pt>
                <c:pt idx="1">
                  <c:v>9.5860524795214307E-3</c:v>
                </c:pt>
                <c:pt idx="2">
                  <c:v>7.2672745274113002E-3</c:v>
                </c:pt>
                <c:pt idx="3">
                  <c:v>1.23122797774832E-2</c:v>
                </c:pt>
                <c:pt idx="4">
                  <c:v>1.96840535821752E-2</c:v>
                </c:pt>
                <c:pt idx="5">
                  <c:v>4.1019151236511703E-2</c:v>
                </c:pt>
                <c:pt idx="6">
                  <c:v>2.2026677373304802E-2</c:v>
                </c:pt>
              </c:numCache>
            </c:numRef>
          </c:val>
          <c:extLst>
            <c:ext xmlns:c16="http://schemas.microsoft.com/office/drawing/2014/chart" uri="{C3380CC4-5D6E-409C-BE32-E72D297353CC}">
              <c16:uniqueId val="{00000004-3E0F-4412-81CE-49F3CDAE190F}"/>
            </c:ext>
          </c:extLst>
        </c:ser>
        <c:ser>
          <c:idx val="5"/>
          <c:order val="5"/>
          <c:tx>
            <c:strRef>
              <c:f>Sheet1!$G$1</c:f>
              <c:strCache>
                <c:ptCount val="1"/>
                <c:pt idx="0">
                  <c:v>ELLE España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3.69468754026762E-3</c:v>
                </c:pt>
                <c:pt idx="1">
                  <c:v>3.4076698506117298E-3</c:v>
                </c:pt>
                <c:pt idx="2">
                  <c:v>5.1680073704227902E-3</c:v>
                </c:pt>
                <c:pt idx="3">
                  <c:v>3.27157892323175E-3</c:v>
                </c:pt>
                <c:pt idx="4">
                  <c:v>3.4885284430645801E-3</c:v>
                </c:pt>
                <c:pt idx="5">
                  <c:v>4.9009258532096102E-3</c:v>
                </c:pt>
                <c:pt idx="6">
                  <c:v>3.4496664967890601E-3</c:v>
                </c:pt>
              </c:numCache>
            </c:numRef>
          </c:val>
          <c:extLst>
            <c:ext xmlns:c16="http://schemas.microsoft.com/office/drawing/2014/chart" uri="{C3380CC4-5D6E-409C-BE32-E72D297353CC}">
              <c16:uniqueId val="{00000005-3E0F-4412-81CE-49F3CDAE190F}"/>
            </c:ext>
          </c:extLst>
        </c:ser>
        <c:ser>
          <c:idx val="6"/>
          <c:order val="6"/>
          <c:tx>
            <c:strRef>
              <c:f>Sheet1!$H$1</c:f>
              <c:strCache>
                <c:ptCount val="1"/>
                <c:pt idx="0">
                  <c:v>Vogue España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7.9517202112516904E-3</c:v>
                </c:pt>
                <c:pt idx="1">
                  <c:v>6.2947439019239203E-3</c:v>
                </c:pt>
                <c:pt idx="2">
                  <c:v>7.23545953020047E-3</c:v>
                </c:pt>
                <c:pt idx="3">
                  <c:v>6.0716408487158499E-3</c:v>
                </c:pt>
                <c:pt idx="4">
                  <c:v>1.81039706124058E-2</c:v>
                </c:pt>
                <c:pt idx="5">
                  <c:v>8.3956572208051892E-3</c:v>
                </c:pt>
                <c:pt idx="6">
                  <c:v>1.08993036606491E-2</c:v>
                </c:pt>
              </c:numCache>
            </c:numRef>
          </c:val>
          <c:extLst>
            <c:ext xmlns:c16="http://schemas.microsoft.com/office/drawing/2014/chart" uri="{C3380CC4-5D6E-409C-BE32-E72D297353CC}">
              <c16:uniqueId val="{00000006-3E0F-4412-81CE-49F3CDAE190F}"/>
            </c:ext>
          </c:extLst>
        </c:ser>
        <c:ser>
          <c:idx val="7"/>
          <c:order val="7"/>
          <c:tx>
            <c:strRef>
              <c:f>Sheet1!$I$1</c:f>
              <c:strCache>
                <c:ptCount val="1"/>
                <c:pt idx="0">
                  <c:v>Woman Madame Figaro</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1.41320669885281E-2</c:v>
                </c:pt>
                <c:pt idx="1">
                  <c:v>4.8005809628130502E-3</c:v>
                </c:pt>
                <c:pt idx="2">
                  <c:v>1.4389121803585699E-2</c:v>
                </c:pt>
                <c:pt idx="3">
                  <c:v>1.4907644768005599E-2</c:v>
                </c:pt>
                <c:pt idx="4">
                  <c:v>1.35982892485111E-2</c:v>
                </c:pt>
                <c:pt idx="5">
                  <c:v>1.9267060960697701E-2</c:v>
                </c:pt>
                <c:pt idx="6">
                  <c:v>1.3256622611714401E-2</c:v>
                </c:pt>
              </c:numCache>
            </c:numRef>
          </c:val>
          <c:extLst>
            <c:ext xmlns:c16="http://schemas.microsoft.com/office/drawing/2014/chart" uri="{C3380CC4-5D6E-409C-BE32-E72D297353CC}">
              <c16:uniqueId val="{00000007-3E0F-4412-81CE-49F3CDAE190F}"/>
            </c:ext>
          </c:extLst>
        </c:ser>
        <c:ser>
          <c:idx val="8"/>
          <c:order val="8"/>
          <c:tx>
            <c:strRef>
              <c:f>Sheet1!$J$1</c:f>
              <c:strCache>
                <c:ptCount val="1"/>
                <c:pt idx="0">
                  <c:v>Glamour España</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7.4021675102589803E-3</c:v>
                </c:pt>
                <c:pt idx="1">
                  <c:v>6.6833084076581102E-3</c:v>
                </c:pt>
                <c:pt idx="2">
                  <c:v>4.2306746652885701E-3</c:v>
                </c:pt>
                <c:pt idx="3">
                  <c:v>4.8717206637844696E-3</c:v>
                </c:pt>
                <c:pt idx="4">
                  <c:v>8.0873340304118205E-3</c:v>
                </c:pt>
                <c:pt idx="5">
                  <c:v>5.49380106968771E-3</c:v>
                </c:pt>
                <c:pt idx="6">
                  <c:v>4.6796921816638299E-3</c:v>
                </c:pt>
              </c:numCache>
            </c:numRef>
          </c:val>
          <c:extLst>
            <c:ext xmlns:c16="http://schemas.microsoft.com/office/drawing/2014/chart" uri="{C3380CC4-5D6E-409C-BE32-E72D297353CC}">
              <c16:uniqueId val="{00000008-3E0F-4412-81CE-49F3CDAE190F}"/>
            </c:ext>
          </c:extLst>
        </c:ser>
        <c:dLbls>
          <c:showLegendKey val="0"/>
          <c:showVal val="0"/>
          <c:showCatName val="0"/>
          <c:showSerName val="0"/>
          <c:showPercent val="0"/>
          <c:showBubbleSize val="0"/>
        </c:dLbls>
        <c:gapWidth val="219"/>
        <c:overlap val="-27"/>
        <c:axId val="421498000"/>
        <c:axId val="421501608"/>
      </c:barChart>
      <c:catAx>
        <c:axId val="42149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01608"/>
        <c:crosses val="autoZero"/>
        <c:auto val="1"/>
        <c:lblAlgn val="ctr"/>
        <c:lblOffset val="100"/>
        <c:noMultiLvlLbl val="0"/>
      </c:catAx>
      <c:valAx>
        <c:axId val="42150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9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Mujerhoy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2.1100088268702599E-4</c:v>
                </c:pt>
                <c:pt idx="1">
                  <c:v>0</c:v>
                </c:pt>
                <c:pt idx="2">
                  <c:v>4.9774567197965103E-4</c:v>
                </c:pt>
                <c:pt idx="3">
                  <c:v>1.6094274224265601E-2</c:v>
                </c:pt>
                <c:pt idx="4">
                  <c:v>1.13827942846894E-2</c:v>
                </c:pt>
                <c:pt idx="5">
                  <c:v>9.3868341400510304E-4</c:v>
                </c:pt>
                <c:pt idx="6">
                  <c:v>5.3998075354314196E-4</c:v>
                </c:pt>
                <c:pt idx="7">
                  <c:v>1.17222712603903E-3</c:v>
                </c:pt>
                <c:pt idx="8">
                  <c:v>4.5901946409107402E-4</c:v>
                </c:pt>
                <c:pt idx="9">
                  <c:v>1.19848501366231E-3</c:v>
                </c:pt>
                <c:pt idx="10">
                  <c:v>1.5631289880691901E-3</c:v>
                </c:pt>
                <c:pt idx="11">
                  <c:v>5.5577356681615301E-4</c:v>
                </c:pt>
                <c:pt idx="12">
                  <c:v>1.67042365460562E-3</c:v>
                </c:pt>
                <c:pt idx="13">
                  <c:v>1.3854088964024101E-3</c:v>
                </c:pt>
                <c:pt idx="14">
                  <c:v>4.7654621123872503E-4</c:v>
                </c:pt>
                <c:pt idx="15">
                  <c:v>8.6158693763868904E-4</c:v>
                </c:pt>
                <c:pt idx="16">
                  <c:v>6.2535768854343201E-4</c:v>
                </c:pt>
                <c:pt idx="17">
                  <c:v>6.5245663015278904E-4</c:v>
                </c:pt>
                <c:pt idx="18">
                  <c:v>5.9711814420274002E-4</c:v>
                </c:pt>
                <c:pt idx="19">
                  <c:v>5.4988108821467396E-4</c:v>
                </c:pt>
                <c:pt idx="20">
                  <c:v>3.0691037481749201E-4</c:v>
                </c:pt>
                <c:pt idx="21">
                  <c:v>4.3606849088651998E-4</c:v>
                </c:pt>
                <c:pt idx="22">
                  <c:v>1.1722271260390301E-4</c:v>
                </c:pt>
                <c:pt idx="23">
                  <c:v>2.3444542520780699E-4</c:v>
                </c:pt>
              </c:numCache>
            </c:numRef>
          </c:val>
          <c:smooth val="0"/>
          <c:extLst>
            <c:ext xmlns:c16="http://schemas.microsoft.com/office/drawing/2014/chart" uri="{C3380CC4-5D6E-409C-BE32-E72D297353CC}">
              <c16:uniqueId val="{00000000-BF2E-4841-889C-9BC8F998BFA7}"/>
            </c:ext>
          </c:extLst>
        </c:ser>
        <c:ser>
          <c:idx val="1"/>
          <c:order val="1"/>
          <c:tx>
            <c:strRef>
              <c:f>Sheet1!$C$1</c:f>
              <c:strCache>
                <c:ptCount val="1"/>
                <c:pt idx="0">
                  <c:v>Yo Dona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1.2227293187244E-2</c:v>
                </c:pt>
                <c:pt idx="5">
                  <c:v>3.8402589041017801E-2</c:v>
                </c:pt>
                <c:pt idx="6">
                  <c:v>1.3096601476684599E-2</c:v>
                </c:pt>
                <c:pt idx="7">
                  <c:v>6.4004315068363097E-3</c:v>
                </c:pt>
                <c:pt idx="8">
                  <c:v>2.5981573594516499E-2</c:v>
                </c:pt>
                <c:pt idx="9">
                  <c:v>5.2857249924066997E-3</c:v>
                </c:pt>
                <c:pt idx="10">
                  <c:v>4.64363650866907E-3</c:v>
                </c:pt>
                <c:pt idx="11">
                  <c:v>8.0704042039358194E-3</c:v>
                </c:pt>
                <c:pt idx="12">
                  <c:v>2.3816442461640101E-2</c:v>
                </c:pt>
                <c:pt idx="13">
                  <c:v>3.2940923664476297E-2</c:v>
                </c:pt>
                <c:pt idx="14">
                  <c:v>1.98707758576483E-2</c:v>
                </c:pt>
                <c:pt idx="15">
                  <c:v>1.9893159732142299E-2</c:v>
                </c:pt>
                <c:pt idx="16">
                  <c:v>1.20054175200668E-2</c:v>
                </c:pt>
                <c:pt idx="17">
                  <c:v>4.9854993191232398E-2</c:v>
                </c:pt>
                <c:pt idx="18">
                  <c:v>6.1046930438243699E-3</c:v>
                </c:pt>
                <c:pt idx="19">
                  <c:v>0</c:v>
                </c:pt>
                <c:pt idx="20">
                  <c:v>0</c:v>
                </c:pt>
                <c:pt idx="21">
                  <c:v>0</c:v>
                </c:pt>
                <c:pt idx="22">
                  <c:v>0</c:v>
                </c:pt>
                <c:pt idx="23">
                  <c:v>0</c:v>
                </c:pt>
              </c:numCache>
            </c:numRef>
          </c:val>
          <c:smooth val="0"/>
          <c:extLst>
            <c:ext xmlns:c16="http://schemas.microsoft.com/office/drawing/2014/chart" uri="{C3380CC4-5D6E-409C-BE32-E72D297353CC}">
              <c16:uniqueId val="{00000001-BF2E-4841-889C-9BC8F998BFA7}"/>
            </c:ext>
          </c:extLst>
        </c:ser>
        <c:ser>
          <c:idx val="2"/>
          <c:order val="2"/>
          <c:tx>
            <c:strRef>
              <c:f>Sheet1!$D$1</c:f>
              <c:strCache>
                <c:ptCount val="1"/>
                <c:pt idx="0">
                  <c:v>S Moda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2.8307620577975E-3</c:v>
                </c:pt>
                <c:pt idx="4">
                  <c:v>2.1251651582171498E-2</c:v>
                </c:pt>
                <c:pt idx="5">
                  <c:v>2.2823184284856599E-3</c:v>
                </c:pt>
                <c:pt idx="6">
                  <c:v>6.6090065656249199E-3</c:v>
                </c:pt>
                <c:pt idx="7">
                  <c:v>6.3560499497856398E-3</c:v>
                </c:pt>
                <c:pt idx="8">
                  <c:v>2.5032817413072001E-3</c:v>
                </c:pt>
                <c:pt idx="9">
                  <c:v>1.9609638891732201E-2</c:v>
                </c:pt>
                <c:pt idx="10">
                  <c:v>7.5771629943257399E-3</c:v>
                </c:pt>
                <c:pt idx="11">
                  <c:v>1.7489900377527401E-2</c:v>
                </c:pt>
                <c:pt idx="12">
                  <c:v>4.0322170324917804E-3</c:v>
                </c:pt>
                <c:pt idx="13">
                  <c:v>1.2468206875830499E-2</c:v>
                </c:pt>
                <c:pt idx="14">
                  <c:v>2.40152232092886E-3</c:v>
                </c:pt>
                <c:pt idx="15">
                  <c:v>1.30371775049428E-2</c:v>
                </c:pt>
                <c:pt idx="16">
                  <c:v>9.6948975051365394E-3</c:v>
                </c:pt>
                <c:pt idx="17">
                  <c:v>7.8354753691323008E-3</c:v>
                </c:pt>
                <c:pt idx="18">
                  <c:v>1.3907120785040001E-3</c:v>
                </c:pt>
                <c:pt idx="19">
                  <c:v>3.5276599064491699E-3</c:v>
                </c:pt>
                <c:pt idx="20">
                  <c:v>0</c:v>
                </c:pt>
                <c:pt idx="21">
                  <c:v>0</c:v>
                </c:pt>
                <c:pt idx="22">
                  <c:v>0</c:v>
                </c:pt>
                <c:pt idx="23">
                  <c:v>0</c:v>
                </c:pt>
              </c:numCache>
            </c:numRef>
          </c:val>
          <c:smooth val="0"/>
          <c:extLst>
            <c:ext xmlns:c16="http://schemas.microsoft.com/office/drawing/2014/chart" uri="{C3380CC4-5D6E-409C-BE32-E72D297353CC}">
              <c16:uniqueId val="{00000002-BF2E-4841-889C-9BC8F998BFA7}"/>
            </c:ext>
          </c:extLst>
        </c:ser>
        <c:ser>
          <c:idx val="3"/>
          <c:order val="3"/>
          <c:tx>
            <c:strRef>
              <c:f>Sheet1!$E$1</c:f>
              <c:strCache>
                <c:ptCount val="1"/>
                <c:pt idx="0">
                  <c:v>Revista HOLA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5.76037007578216E-3</c:v>
                </c:pt>
                <c:pt idx="1">
                  <c:v>6.3050196511069299E-3</c:v>
                </c:pt>
                <c:pt idx="2">
                  <c:v>5.4618858223760202E-3</c:v>
                </c:pt>
                <c:pt idx="3">
                  <c:v>1.2480880913371999E-2</c:v>
                </c:pt>
                <c:pt idx="4">
                  <c:v>1.76844578392947E-2</c:v>
                </c:pt>
                <c:pt idx="5">
                  <c:v>2.6132120676938701E-2</c:v>
                </c:pt>
                <c:pt idx="6">
                  <c:v>1.7080069661082001E-2</c:v>
                </c:pt>
                <c:pt idx="7">
                  <c:v>2.0416573609617399E-2</c:v>
                </c:pt>
                <c:pt idx="8">
                  <c:v>2.1409328809920001E-2</c:v>
                </c:pt>
                <c:pt idx="9">
                  <c:v>2.9120049644491799E-2</c:v>
                </c:pt>
                <c:pt idx="10">
                  <c:v>1.43237235601393E-2</c:v>
                </c:pt>
                <c:pt idx="11">
                  <c:v>2.3258997762551199E-2</c:v>
                </c:pt>
                <c:pt idx="12">
                  <c:v>1.81711376676661E-2</c:v>
                </c:pt>
                <c:pt idx="13">
                  <c:v>1.7828575993052199E-2</c:v>
                </c:pt>
                <c:pt idx="14">
                  <c:v>2.6990843504242901E-2</c:v>
                </c:pt>
                <c:pt idx="15">
                  <c:v>1.9812089493208E-2</c:v>
                </c:pt>
                <c:pt idx="16">
                  <c:v>1.46743247262757E-2</c:v>
                </c:pt>
                <c:pt idx="17">
                  <c:v>1.6998031198992701E-2</c:v>
                </c:pt>
                <c:pt idx="18">
                  <c:v>2.1178054711198199E-2</c:v>
                </c:pt>
                <c:pt idx="19">
                  <c:v>7.2621618742635102E-3</c:v>
                </c:pt>
                <c:pt idx="20">
                  <c:v>3.2738103264028602E-2</c:v>
                </c:pt>
                <c:pt idx="21">
                  <c:v>9.9352606801439494E-3</c:v>
                </c:pt>
                <c:pt idx="22">
                  <c:v>8.14870583215529E-3</c:v>
                </c:pt>
                <c:pt idx="23">
                  <c:v>1.24993129963173E-2</c:v>
                </c:pt>
              </c:numCache>
            </c:numRef>
          </c:val>
          <c:smooth val="0"/>
          <c:extLst>
            <c:ext xmlns:c16="http://schemas.microsoft.com/office/drawing/2014/chart" uri="{C3380CC4-5D6E-409C-BE32-E72D297353CC}">
              <c16:uniqueId val="{00000003-BF2E-4841-889C-9BC8F998BFA7}"/>
            </c:ext>
          </c:extLst>
        </c:ser>
        <c:ser>
          <c:idx val="4"/>
          <c:order val="4"/>
          <c:tx>
            <c:strRef>
              <c:f>Sheet1!$F$1</c:f>
              <c:strCache>
                <c:ptCount val="1"/>
                <c:pt idx="0">
                  <c:v>TELVA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0.23875930664074299</c:v>
                </c:pt>
                <c:pt idx="4">
                  <c:v>2.6978752771728301E-2</c:v>
                </c:pt>
                <c:pt idx="5">
                  <c:v>2.5139895852986E-2</c:v>
                </c:pt>
                <c:pt idx="6">
                  <c:v>3.04705893755494E-2</c:v>
                </c:pt>
                <c:pt idx="7">
                  <c:v>1.7575181593497202E-2</c:v>
                </c:pt>
                <c:pt idx="8">
                  <c:v>1.5213835439037799E-2</c:v>
                </c:pt>
                <c:pt idx="9">
                  <c:v>1.6693634355317299E-2</c:v>
                </c:pt>
                <c:pt idx="10">
                  <c:v>2.5967737976987201E-2</c:v>
                </c:pt>
                <c:pt idx="11">
                  <c:v>2.3784541024189799E-2</c:v>
                </c:pt>
                <c:pt idx="12">
                  <c:v>8.3379216243333505E-3</c:v>
                </c:pt>
                <c:pt idx="13">
                  <c:v>6.9019151762940399E-3</c:v>
                </c:pt>
                <c:pt idx="14">
                  <c:v>1.4774335744470899E-2</c:v>
                </c:pt>
                <c:pt idx="15">
                  <c:v>1.2389679057638299E-2</c:v>
                </c:pt>
                <c:pt idx="16">
                  <c:v>7.2027428044599403E-3</c:v>
                </c:pt>
                <c:pt idx="17">
                  <c:v>2.0598577075980399E-2</c:v>
                </c:pt>
                <c:pt idx="18">
                  <c:v>0.10161288773603699</c:v>
                </c:pt>
                <c:pt idx="19">
                  <c:v>0</c:v>
                </c:pt>
                <c:pt idx="20">
                  <c:v>0</c:v>
                </c:pt>
                <c:pt idx="21">
                  <c:v>0</c:v>
                </c:pt>
                <c:pt idx="22">
                  <c:v>0</c:v>
                </c:pt>
                <c:pt idx="23">
                  <c:v>0</c:v>
                </c:pt>
              </c:numCache>
            </c:numRef>
          </c:val>
          <c:smooth val="0"/>
          <c:extLst>
            <c:ext xmlns:c16="http://schemas.microsoft.com/office/drawing/2014/chart" uri="{C3380CC4-5D6E-409C-BE32-E72D297353CC}">
              <c16:uniqueId val="{00000004-BF2E-4841-889C-9BC8F998BFA7}"/>
            </c:ext>
          </c:extLst>
        </c:ser>
        <c:ser>
          <c:idx val="5"/>
          <c:order val="5"/>
          <c:tx>
            <c:strRef>
              <c:f>Sheet1!$G$1</c:f>
              <c:strCache>
                <c:ptCount val="1"/>
                <c:pt idx="0">
                  <c:v>ELLE España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3.9735542932267399E-4</c:v>
                </c:pt>
                <c:pt idx="3">
                  <c:v>8.9720333049444906E-3</c:v>
                </c:pt>
                <c:pt idx="4">
                  <c:v>4.4901163513462097E-3</c:v>
                </c:pt>
                <c:pt idx="5">
                  <c:v>3.5946091540657301E-3</c:v>
                </c:pt>
                <c:pt idx="6">
                  <c:v>4.1269733779073104E-3</c:v>
                </c:pt>
                <c:pt idx="7">
                  <c:v>3.67971162280325E-3</c:v>
                </c:pt>
                <c:pt idx="8">
                  <c:v>2.82793214634838E-3</c:v>
                </c:pt>
                <c:pt idx="9">
                  <c:v>2.9896265634753501E-3</c:v>
                </c:pt>
                <c:pt idx="10">
                  <c:v>5.0325162994511998E-3</c:v>
                </c:pt>
                <c:pt idx="11">
                  <c:v>3.9849073054930998E-3</c:v>
                </c:pt>
                <c:pt idx="12">
                  <c:v>1.84572456997069E-3</c:v>
                </c:pt>
                <c:pt idx="13">
                  <c:v>3.9840110150510203E-3</c:v>
                </c:pt>
                <c:pt idx="14">
                  <c:v>3.3604916308431799E-3</c:v>
                </c:pt>
                <c:pt idx="15">
                  <c:v>7.4970427430369798E-3</c:v>
                </c:pt>
                <c:pt idx="16">
                  <c:v>3.0022410215490899E-3</c:v>
                </c:pt>
                <c:pt idx="17">
                  <c:v>3.3450839713388301E-3</c:v>
                </c:pt>
                <c:pt idx="18">
                  <c:v>2.5657807721978401E-3</c:v>
                </c:pt>
                <c:pt idx="19">
                  <c:v>1.5370231991382499E-3</c:v>
                </c:pt>
                <c:pt idx="20">
                  <c:v>0</c:v>
                </c:pt>
                <c:pt idx="21">
                  <c:v>0</c:v>
                </c:pt>
                <c:pt idx="22">
                  <c:v>0</c:v>
                </c:pt>
                <c:pt idx="23">
                  <c:v>0</c:v>
                </c:pt>
              </c:numCache>
            </c:numRef>
          </c:val>
          <c:smooth val="0"/>
          <c:extLst>
            <c:ext xmlns:c16="http://schemas.microsoft.com/office/drawing/2014/chart" uri="{C3380CC4-5D6E-409C-BE32-E72D297353CC}">
              <c16:uniqueId val="{00000005-BF2E-4841-889C-9BC8F998BFA7}"/>
            </c:ext>
          </c:extLst>
        </c:ser>
        <c:ser>
          <c:idx val="6"/>
          <c:order val="6"/>
          <c:tx>
            <c:strRef>
              <c:f>Sheet1!$H$1</c:f>
              <c:strCache>
                <c:ptCount val="1"/>
                <c:pt idx="0">
                  <c:v>Vogue España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5.3034335030306698E-3</c:v>
                </c:pt>
                <c:pt idx="3">
                  <c:v>1.6867551449887299E-2</c:v>
                </c:pt>
                <c:pt idx="4">
                  <c:v>6.8770802468856602E-3</c:v>
                </c:pt>
                <c:pt idx="5">
                  <c:v>5.6370014557222204E-3</c:v>
                </c:pt>
                <c:pt idx="6">
                  <c:v>3.1614211716556699E-3</c:v>
                </c:pt>
                <c:pt idx="7">
                  <c:v>5.2705221249090203E-3</c:v>
                </c:pt>
                <c:pt idx="8">
                  <c:v>4.6851124199926699E-3</c:v>
                </c:pt>
                <c:pt idx="9">
                  <c:v>2.63483912170936E-3</c:v>
                </c:pt>
                <c:pt idx="10">
                  <c:v>2.6846281296369801E-3</c:v>
                </c:pt>
                <c:pt idx="11">
                  <c:v>1.81276329389182E-3</c:v>
                </c:pt>
                <c:pt idx="12">
                  <c:v>8.3833261905073304E-3</c:v>
                </c:pt>
                <c:pt idx="13">
                  <c:v>7.1130368968937699E-3</c:v>
                </c:pt>
                <c:pt idx="14">
                  <c:v>1.40839802247544E-2</c:v>
                </c:pt>
                <c:pt idx="15">
                  <c:v>2.8000571585678799E-2</c:v>
                </c:pt>
                <c:pt idx="16">
                  <c:v>1.62659743498452E-2</c:v>
                </c:pt>
                <c:pt idx="17">
                  <c:v>7.57457504572117E-3</c:v>
                </c:pt>
                <c:pt idx="18">
                  <c:v>1.67271413978901E-2</c:v>
                </c:pt>
                <c:pt idx="19">
                  <c:v>7.4753657788058899E-3</c:v>
                </c:pt>
                <c:pt idx="20">
                  <c:v>1.85181354231118E-3</c:v>
                </c:pt>
                <c:pt idx="21">
                  <c:v>6.6951146350316198E-4</c:v>
                </c:pt>
                <c:pt idx="22">
                  <c:v>0</c:v>
                </c:pt>
                <c:pt idx="23">
                  <c:v>0</c:v>
                </c:pt>
              </c:numCache>
            </c:numRef>
          </c:val>
          <c:smooth val="0"/>
          <c:extLst>
            <c:ext xmlns:c16="http://schemas.microsoft.com/office/drawing/2014/chart" uri="{C3380CC4-5D6E-409C-BE32-E72D297353CC}">
              <c16:uniqueId val="{00000006-BF2E-4841-889C-9BC8F998BFA7}"/>
            </c:ext>
          </c:extLst>
        </c:ser>
        <c:ser>
          <c:idx val="7"/>
          <c:order val="7"/>
          <c:tx>
            <c:strRef>
              <c:f>Sheet1!$I$1</c:f>
              <c:strCache>
                <c:ptCount val="1"/>
                <c:pt idx="0">
                  <c:v>Woman Madame Figaro</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3.04484063904486E-3</c:v>
                </c:pt>
                <c:pt idx="1">
                  <c:v>4.6760619934001404E-3</c:v>
                </c:pt>
                <c:pt idx="2">
                  <c:v>2.7637051183818798E-3</c:v>
                </c:pt>
                <c:pt idx="3">
                  <c:v>2.6188488501080701E-2</c:v>
                </c:pt>
                <c:pt idx="4">
                  <c:v>3.5832866362468501E-3</c:v>
                </c:pt>
                <c:pt idx="5">
                  <c:v>1.0826100049937301E-2</c:v>
                </c:pt>
                <c:pt idx="6">
                  <c:v>1.13597810383145E-2</c:v>
                </c:pt>
                <c:pt idx="7">
                  <c:v>1.5925718383319298E-2</c:v>
                </c:pt>
                <c:pt idx="8">
                  <c:v>4.1542405825424497E-2</c:v>
                </c:pt>
                <c:pt idx="9">
                  <c:v>9.8540382496788408E-3</c:v>
                </c:pt>
                <c:pt idx="10">
                  <c:v>1.383401187059E-2</c:v>
                </c:pt>
                <c:pt idx="11">
                  <c:v>1.0653797330832699E-2</c:v>
                </c:pt>
                <c:pt idx="12">
                  <c:v>2.7484570901425299E-2</c:v>
                </c:pt>
                <c:pt idx="13">
                  <c:v>5.2016569061958604E-3</c:v>
                </c:pt>
                <c:pt idx="14">
                  <c:v>8.2430840661916905E-3</c:v>
                </c:pt>
                <c:pt idx="15">
                  <c:v>1.6222812901792401E-2</c:v>
                </c:pt>
                <c:pt idx="16">
                  <c:v>9.3866861841428104E-3</c:v>
                </c:pt>
                <c:pt idx="17">
                  <c:v>1.35099590744983E-2</c:v>
                </c:pt>
                <c:pt idx="18">
                  <c:v>1.28723854396578E-2</c:v>
                </c:pt>
                <c:pt idx="19">
                  <c:v>6.0809799576270604E-3</c:v>
                </c:pt>
                <c:pt idx="20">
                  <c:v>9.3870673848487993E-3</c:v>
                </c:pt>
                <c:pt idx="21">
                  <c:v>4.4498829078498101E-2</c:v>
                </c:pt>
                <c:pt idx="22">
                  <c:v>4.3609360764536101E-3</c:v>
                </c:pt>
                <c:pt idx="23">
                  <c:v>4.1398396669830601E-3</c:v>
                </c:pt>
              </c:numCache>
            </c:numRef>
          </c:val>
          <c:smooth val="0"/>
          <c:extLst>
            <c:ext xmlns:c16="http://schemas.microsoft.com/office/drawing/2014/chart" uri="{C3380CC4-5D6E-409C-BE32-E72D297353CC}">
              <c16:uniqueId val="{00000007-BF2E-4841-889C-9BC8F998BFA7}"/>
            </c:ext>
          </c:extLst>
        </c:ser>
        <c:ser>
          <c:idx val="8"/>
          <c:order val="8"/>
          <c:tx>
            <c:strRef>
              <c:f>Sheet1!$J$1</c:f>
              <c:strCache>
                <c:ptCount val="1"/>
                <c:pt idx="0">
                  <c:v>Glamour España</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4.0150737339612096E-3</c:v>
                </c:pt>
                <c:pt idx="4">
                  <c:v>7.38440519458028E-3</c:v>
                </c:pt>
                <c:pt idx="5">
                  <c:v>5.0240565489242002E-3</c:v>
                </c:pt>
                <c:pt idx="6">
                  <c:v>8.2595802527202101E-3</c:v>
                </c:pt>
                <c:pt idx="7">
                  <c:v>4.7105418628795E-3</c:v>
                </c:pt>
                <c:pt idx="8">
                  <c:v>9.0000224218403299E-3</c:v>
                </c:pt>
                <c:pt idx="9">
                  <c:v>1.1751760663188801E-2</c:v>
                </c:pt>
                <c:pt idx="10">
                  <c:v>6.6371627030787396E-3</c:v>
                </c:pt>
                <c:pt idx="11">
                  <c:v>4.63297793847343E-3</c:v>
                </c:pt>
                <c:pt idx="12">
                  <c:v>6.3560884858223201E-3</c:v>
                </c:pt>
                <c:pt idx="13">
                  <c:v>4.3232072995908E-3</c:v>
                </c:pt>
                <c:pt idx="14">
                  <c:v>6.0492888317322602E-3</c:v>
                </c:pt>
                <c:pt idx="15">
                  <c:v>4.41384976468117E-3</c:v>
                </c:pt>
                <c:pt idx="16">
                  <c:v>3.1355813922363798E-3</c:v>
                </c:pt>
                <c:pt idx="17">
                  <c:v>4.2808800090318204E-3</c:v>
                </c:pt>
                <c:pt idx="18">
                  <c:v>4.9041257750526302E-3</c:v>
                </c:pt>
                <c:pt idx="19">
                  <c:v>1.7139978629010901E-3</c:v>
                </c:pt>
                <c:pt idx="20">
                  <c:v>0</c:v>
                </c:pt>
                <c:pt idx="21">
                  <c:v>0</c:v>
                </c:pt>
                <c:pt idx="22">
                  <c:v>0</c:v>
                </c:pt>
                <c:pt idx="23">
                  <c:v>0</c:v>
                </c:pt>
              </c:numCache>
            </c:numRef>
          </c:val>
          <c:smooth val="0"/>
          <c:extLst>
            <c:ext xmlns:c16="http://schemas.microsoft.com/office/drawing/2014/chart" uri="{C3380CC4-5D6E-409C-BE32-E72D297353CC}">
              <c16:uniqueId val="{00000008-BF2E-4841-889C-9BC8F998BFA7}"/>
            </c:ext>
          </c:extLst>
        </c:ser>
        <c:dLbls>
          <c:showLegendKey val="0"/>
          <c:showVal val="0"/>
          <c:showCatName val="0"/>
          <c:showSerName val="0"/>
          <c:showPercent val="0"/>
          <c:showBubbleSize val="0"/>
        </c:dLbls>
        <c:smooth val="0"/>
        <c:axId val="421502264"/>
        <c:axId val="421492752"/>
      </c:lineChart>
      <c:catAx>
        <c:axId val="421502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92752"/>
        <c:crosses val="autoZero"/>
        <c:auto val="1"/>
        <c:lblAlgn val="ctr"/>
        <c:lblOffset val="100"/>
        <c:noMultiLvlLbl val="0"/>
      </c:catAx>
      <c:valAx>
        <c:axId val="42149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0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F46C6-0313-46E3-8518-48801AC6B17E}"/>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187F8464-53A0-4290-94B7-87AF19DE4E0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786206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A3BE4-45A4-4154-9853-42C3BC12CF55}"/>
              </a:ext>
            </a:extLst>
          </p:cNvPr>
          <p:cNvSpPr>
            <a:spLocks noGrp="1"/>
          </p:cNvSpPr>
          <p:nvPr>
            <p:ph type="title"/>
          </p:nvPr>
        </p:nvSpPr>
        <p:spPr/>
        <p:txBody>
          <a:bodyPr/>
          <a:lstStyle/>
          <a:p>
            <a:r>
              <a:rPr lang="en-US"/>
              <a:t>Facebook Key Metrics Table | Revistas ES Facebook</a:t>
            </a:r>
          </a:p>
        </p:txBody>
      </p:sp>
      <p:graphicFrame>
        <p:nvGraphicFramePr>
          <p:cNvPr id="5" name="Table Placeholder 4">
            <a:extLst>
              <a:ext uri="{FF2B5EF4-FFF2-40B4-BE49-F238E27FC236}">
                <a16:creationId xmlns:a16="http://schemas.microsoft.com/office/drawing/2014/main" id="{47814412-B09E-445D-A0E0-9574806FAD4A}"/>
              </a:ext>
            </a:extLst>
          </p:cNvPr>
          <p:cNvGraphicFramePr>
            <a:graphicFrameLocks noGrp="1"/>
          </p:cNvGraphicFramePr>
          <p:nvPr>
            <p:ph type="tbl" sz="quarter" idx="13"/>
            <p:extLst>
              <p:ext uri="{D42A27DB-BD31-4B8C-83A1-F6EECF244321}">
                <p14:modId xmlns:p14="http://schemas.microsoft.com/office/powerpoint/2010/main" val="3758738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53828650"/>
                    </a:ext>
                  </a:extLst>
                </a:gridCol>
                <a:gridCol w="740664">
                  <a:extLst>
                    <a:ext uri="{9D8B030D-6E8A-4147-A177-3AD203B41FA5}">
                      <a16:colId xmlns:a16="http://schemas.microsoft.com/office/drawing/2014/main" val="3160320857"/>
                    </a:ext>
                  </a:extLst>
                </a:gridCol>
                <a:gridCol w="740664">
                  <a:extLst>
                    <a:ext uri="{9D8B030D-6E8A-4147-A177-3AD203B41FA5}">
                      <a16:colId xmlns:a16="http://schemas.microsoft.com/office/drawing/2014/main" val="2324106058"/>
                    </a:ext>
                  </a:extLst>
                </a:gridCol>
                <a:gridCol w="740664">
                  <a:extLst>
                    <a:ext uri="{9D8B030D-6E8A-4147-A177-3AD203B41FA5}">
                      <a16:colId xmlns:a16="http://schemas.microsoft.com/office/drawing/2014/main" val="786331497"/>
                    </a:ext>
                  </a:extLst>
                </a:gridCol>
                <a:gridCol w="740664">
                  <a:extLst>
                    <a:ext uri="{9D8B030D-6E8A-4147-A177-3AD203B41FA5}">
                      <a16:colId xmlns:a16="http://schemas.microsoft.com/office/drawing/2014/main" val="1187544240"/>
                    </a:ext>
                  </a:extLst>
                </a:gridCol>
                <a:gridCol w="740664">
                  <a:extLst>
                    <a:ext uri="{9D8B030D-6E8A-4147-A177-3AD203B41FA5}">
                      <a16:colId xmlns:a16="http://schemas.microsoft.com/office/drawing/2014/main" val="3882421222"/>
                    </a:ext>
                  </a:extLst>
                </a:gridCol>
                <a:gridCol w="740664">
                  <a:extLst>
                    <a:ext uri="{9D8B030D-6E8A-4147-A177-3AD203B41FA5}">
                      <a16:colId xmlns:a16="http://schemas.microsoft.com/office/drawing/2014/main" val="347970080"/>
                    </a:ext>
                  </a:extLst>
                </a:gridCol>
                <a:gridCol w="740664">
                  <a:extLst>
                    <a:ext uri="{9D8B030D-6E8A-4147-A177-3AD203B41FA5}">
                      <a16:colId xmlns:a16="http://schemas.microsoft.com/office/drawing/2014/main" val="991883338"/>
                    </a:ext>
                  </a:extLst>
                </a:gridCol>
                <a:gridCol w="740664">
                  <a:extLst>
                    <a:ext uri="{9D8B030D-6E8A-4147-A177-3AD203B41FA5}">
                      <a16:colId xmlns:a16="http://schemas.microsoft.com/office/drawing/2014/main" val="1964500158"/>
                    </a:ext>
                  </a:extLst>
                </a:gridCol>
                <a:gridCol w="740664">
                  <a:extLst>
                    <a:ext uri="{9D8B030D-6E8A-4147-A177-3AD203B41FA5}">
                      <a16:colId xmlns:a16="http://schemas.microsoft.com/office/drawing/2014/main" val="20057231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96530752"/>
                  </a:ext>
                </a:extLst>
              </a:tr>
              <a:tr h="370840">
                <a:tc>
                  <a:txBody>
                    <a:bodyPr/>
                    <a:lstStyle/>
                    <a:p>
                      <a:r>
                        <a:rPr lang="en-US" sz="1000"/>
                        <a:t>Revista HOLA</a:t>
                      </a:r>
                    </a:p>
                  </a:txBody>
                  <a:tcPr/>
                </a:tc>
                <a:tc>
                  <a:txBody>
                    <a:bodyPr/>
                    <a:lstStyle/>
                    <a:p>
                      <a:r>
                        <a:rPr lang="en-US" sz="1000"/>
                        <a:t>4078578</a:t>
                      </a:r>
                    </a:p>
                  </a:txBody>
                  <a:tcPr/>
                </a:tc>
                <a:tc>
                  <a:txBody>
                    <a:bodyPr/>
                    <a:lstStyle/>
                    <a:p>
                      <a:r>
                        <a:rPr lang="en-US" sz="1000"/>
                        <a:t>-947</a:t>
                      </a:r>
                    </a:p>
                  </a:txBody>
                  <a:tcPr/>
                </a:tc>
                <a:tc>
                  <a:txBody>
                    <a:bodyPr/>
                    <a:lstStyle/>
                    <a:p>
                      <a:r>
                        <a:rPr lang="en-US" sz="1000"/>
                        <a:t>1481</a:t>
                      </a:r>
                    </a:p>
                  </a:txBody>
                  <a:tcPr/>
                </a:tc>
                <a:tc>
                  <a:txBody>
                    <a:bodyPr/>
                    <a:lstStyle/>
                    <a:p>
                      <a:r>
                        <a:rPr lang="en-US" sz="1000"/>
                        <a:t>954434</a:t>
                      </a:r>
                    </a:p>
                  </a:txBody>
                  <a:tcPr/>
                </a:tc>
                <a:tc>
                  <a:txBody>
                    <a:bodyPr/>
                    <a:lstStyle/>
                    <a:p>
                      <a:r>
                        <a:rPr lang="en-US" sz="1000"/>
                        <a:t>86209</a:t>
                      </a:r>
                    </a:p>
                  </a:txBody>
                  <a:tcPr/>
                </a:tc>
                <a:tc>
                  <a:txBody>
                    <a:bodyPr/>
                    <a:lstStyle/>
                    <a:p>
                      <a:r>
                        <a:rPr lang="en-US" sz="1000"/>
                        <a:t>58411</a:t>
                      </a:r>
                    </a:p>
                  </a:txBody>
                  <a:tcPr/>
                </a:tc>
                <a:tc>
                  <a:txBody>
                    <a:bodyPr/>
                    <a:lstStyle/>
                    <a:p>
                      <a:r>
                        <a:rPr lang="en-US" sz="1000"/>
                        <a:t>0</a:t>
                      </a:r>
                    </a:p>
                  </a:txBody>
                  <a:tcPr/>
                </a:tc>
                <a:tc>
                  <a:txBody>
                    <a:bodyPr/>
                    <a:lstStyle/>
                    <a:p>
                      <a:r>
                        <a:rPr lang="en-US" sz="1000"/>
                        <a:t>0.0182 %</a:t>
                      </a:r>
                    </a:p>
                  </a:txBody>
                  <a:tcPr/>
                </a:tc>
                <a:tc>
                  <a:txBody>
                    <a:bodyPr/>
                    <a:lstStyle/>
                    <a:p>
                      <a:r>
                        <a:rPr lang="en-US" sz="1000"/>
                        <a:t>0.0 %</a:t>
                      </a:r>
                    </a:p>
                  </a:txBody>
                  <a:tcPr/>
                </a:tc>
                <a:extLst>
                  <a:ext uri="{0D108BD9-81ED-4DB2-BD59-A6C34878D82A}">
                    <a16:rowId xmlns:a16="http://schemas.microsoft.com/office/drawing/2014/main" val="3812329353"/>
                  </a:ext>
                </a:extLst>
              </a:tr>
              <a:tr h="370840">
                <a:tc>
                  <a:txBody>
                    <a:bodyPr/>
                    <a:lstStyle/>
                    <a:p>
                      <a:r>
                        <a:rPr lang="en-US" sz="1000"/>
                        <a:t>Vogue España</a:t>
                      </a:r>
                    </a:p>
                  </a:txBody>
                  <a:tcPr/>
                </a:tc>
                <a:tc>
                  <a:txBody>
                    <a:bodyPr/>
                    <a:lstStyle/>
                    <a:p>
                      <a:r>
                        <a:rPr lang="en-US" sz="1000"/>
                        <a:t>2661248</a:t>
                      </a:r>
                    </a:p>
                  </a:txBody>
                  <a:tcPr/>
                </a:tc>
                <a:tc>
                  <a:txBody>
                    <a:bodyPr/>
                    <a:lstStyle/>
                    <a:p>
                      <a:r>
                        <a:rPr lang="en-US" sz="1000"/>
                        <a:t>5278</a:t>
                      </a:r>
                    </a:p>
                  </a:txBody>
                  <a:tcPr/>
                </a:tc>
                <a:tc>
                  <a:txBody>
                    <a:bodyPr/>
                    <a:lstStyle/>
                    <a:p>
                      <a:r>
                        <a:rPr lang="en-US" sz="1000"/>
                        <a:t>785</a:t>
                      </a:r>
                    </a:p>
                  </a:txBody>
                  <a:tcPr/>
                </a:tc>
                <a:tc>
                  <a:txBody>
                    <a:bodyPr/>
                    <a:lstStyle/>
                    <a:p>
                      <a:r>
                        <a:rPr lang="en-US" sz="1000"/>
                        <a:t>158786</a:t>
                      </a:r>
                    </a:p>
                  </a:txBody>
                  <a:tcPr/>
                </a:tc>
                <a:tc>
                  <a:txBody>
                    <a:bodyPr/>
                    <a:lstStyle/>
                    <a:p>
                      <a:r>
                        <a:rPr lang="en-US" sz="1000"/>
                        <a:t>9177</a:t>
                      </a:r>
                    </a:p>
                  </a:txBody>
                  <a:tcPr/>
                </a:tc>
                <a:tc>
                  <a:txBody>
                    <a:bodyPr/>
                    <a:lstStyle/>
                    <a:p>
                      <a:r>
                        <a:rPr lang="en-US" sz="1000"/>
                        <a:t>25686</a:t>
                      </a:r>
                    </a:p>
                  </a:txBody>
                  <a:tcPr/>
                </a:tc>
                <a:tc>
                  <a:txBody>
                    <a:bodyPr/>
                    <a:lstStyle/>
                    <a:p>
                      <a:r>
                        <a:rPr lang="en-US" sz="1000"/>
                        <a:t>0</a:t>
                      </a:r>
                    </a:p>
                  </a:txBody>
                  <a:tcPr/>
                </a:tc>
                <a:tc>
                  <a:txBody>
                    <a:bodyPr/>
                    <a:lstStyle/>
                    <a:p>
                      <a:r>
                        <a:rPr lang="en-US" sz="1000"/>
                        <a:t>0.0093 %</a:t>
                      </a:r>
                    </a:p>
                  </a:txBody>
                  <a:tcPr/>
                </a:tc>
                <a:tc>
                  <a:txBody>
                    <a:bodyPr/>
                    <a:lstStyle/>
                    <a:p>
                      <a:r>
                        <a:rPr lang="en-US" sz="1000"/>
                        <a:t>0.0 %</a:t>
                      </a:r>
                    </a:p>
                  </a:txBody>
                  <a:tcPr/>
                </a:tc>
                <a:extLst>
                  <a:ext uri="{0D108BD9-81ED-4DB2-BD59-A6C34878D82A}">
                    <a16:rowId xmlns:a16="http://schemas.microsoft.com/office/drawing/2014/main" val="2864236226"/>
                  </a:ext>
                </a:extLst>
              </a:tr>
              <a:tr h="370840">
                <a:tc>
                  <a:txBody>
                    <a:bodyPr/>
                    <a:lstStyle/>
                    <a:p>
                      <a:r>
                        <a:rPr lang="en-US" sz="1000"/>
                        <a:t>ELLE España</a:t>
                      </a:r>
                    </a:p>
                  </a:txBody>
                  <a:tcPr/>
                </a:tc>
                <a:tc>
                  <a:txBody>
                    <a:bodyPr/>
                    <a:lstStyle/>
                    <a:p>
                      <a:r>
                        <a:rPr lang="en-US" sz="1000"/>
                        <a:t>1761233</a:t>
                      </a:r>
                    </a:p>
                  </a:txBody>
                  <a:tcPr/>
                </a:tc>
                <a:tc>
                  <a:txBody>
                    <a:bodyPr/>
                    <a:lstStyle/>
                    <a:p>
                      <a:r>
                        <a:rPr lang="en-US" sz="1000"/>
                        <a:t>-848</a:t>
                      </a:r>
                    </a:p>
                  </a:txBody>
                  <a:tcPr/>
                </a:tc>
                <a:tc>
                  <a:txBody>
                    <a:bodyPr/>
                    <a:lstStyle/>
                    <a:p>
                      <a:r>
                        <a:rPr lang="en-US" sz="1000"/>
                        <a:t>534</a:t>
                      </a:r>
                    </a:p>
                  </a:txBody>
                  <a:tcPr/>
                </a:tc>
                <a:tc>
                  <a:txBody>
                    <a:bodyPr/>
                    <a:lstStyle/>
                    <a:p>
                      <a:r>
                        <a:rPr lang="en-US" sz="1000"/>
                        <a:t>30337</a:t>
                      </a:r>
                    </a:p>
                  </a:txBody>
                  <a:tcPr/>
                </a:tc>
                <a:tc>
                  <a:txBody>
                    <a:bodyPr/>
                    <a:lstStyle/>
                    <a:p>
                      <a:r>
                        <a:rPr lang="en-US" sz="1000"/>
                        <a:t>2400</a:t>
                      </a:r>
                    </a:p>
                  </a:txBody>
                  <a:tcPr/>
                </a:tc>
                <a:tc>
                  <a:txBody>
                    <a:bodyPr/>
                    <a:lstStyle/>
                    <a:p>
                      <a:r>
                        <a:rPr lang="en-US" sz="1000"/>
                        <a:t>4192</a:t>
                      </a:r>
                    </a:p>
                  </a:txBody>
                  <a:tcPr/>
                </a:tc>
                <a:tc>
                  <a:txBody>
                    <a:bodyPr/>
                    <a:lstStyle/>
                    <a:p>
                      <a:r>
                        <a:rPr lang="en-US" sz="1000"/>
                        <a:t>2</a:t>
                      </a:r>
                    </a:p>
                  </a:txBody>
                  <a:tcPr/>
                </a:tc>
                <a:tc>
                  <a:txBody>
                    <a:bodyPr/>
                    <a:lstStyle/>
                    <a:p>
                      <a:r>
                        <a:rPr lang="en-US" sz="1000"/>
                        <a:t>0.0039 %</a:t>
                      </a:r>
                    </a:p>
                  </a:txBody>
                  <a:tcPr/>
                </a:tc>
                <a:tc>
                  <a:txBody>
                    <a:bodyPr/>
                    <a:lstStyle/>
                    <a:p>
                      <a:r>
                        <a:rPr lang="en-US" sz="1000"/>
                        <a:t>0.0 %</a:t>
                      </a:r>
                    </a:p>
                  </a:txBody>
                  <a:tcPr/>
                </a:tc>
                <a:extLst>
                  <a:ext uri="{0D108BD9-81ED-4DB2-BD59-A6C34878D82A}">
                    <a16:rowId xmlns:a16="http://schemas.microsoft.com/office/drawing/2014/main" val="770275979"/>
                  </a:ext>
                </a:extLst>
              </a:tr>
              <a:tr h="370840">
                <a:tc>
                  <a:txBody>
                    <a:bodyPr/>
                    <a:lstStyle/>
                    <a:p>
                      <a:r>
                        <a:rPr lang="en-US" sz="1000"/>
                        <a:t>Glamour España</a:t>
                      </a:r>
                    </a:p>
                  </a:txBody>
                  <a:tcPr/>
                </a:tc>
                <a:tc>
                  <a:txBody>
                    <a:bodyPr/>
                    <a:lstStyle/>
                    <a:p>
                      <a:r>
                        <a:rPr lang="en-US" sz="1000"/>
                        <a:t>1743653</a:t>
                      </a:r>
                    </a:p>
                  </a:txBody>
                  <a:tcPr/>
                </a:tc>
                <a:tc>
                  <a:txBody>
                    <a:bodyPr/>
                    <a:lstStyle/>
                    <a:p>
                      <a:r>
                        <a:rPr lang="en-US" sz="1000"/>
                        <a:t>439</a:t>
                      </a:r>
                    </a:p>
                  </a:txBody>
                  <a:tcPr/>
                </a:tc>
                <a:tc>
                  <a:txBody>
                    <a:bodyPr/>
                    <a:lstStyle/>
                    <a:p>
                      <a:r>
                        <a:rPr lang="en-US" sz="1000"/>
                        <a:t>654</a:t>
                      </a:r>
                    </a:p>
                  </a:txBody>
                  <a:tcPr/>
                </a:tc>
                <a:tc>
                  <a:txBody>
                    <a:bodyPr/>
                    <a:lstStyle/>
                    <a:p>
                      <a:r>
                        <a:rPr lang="en-US" sz="1000"/>
                        <a:t>56581</a:t>
                      </a:r>
                    </a:p>
                  </a:txBody>
                  <a:tcPr/>
                </a:tc>
                <a:tc>
                  <a:txBody>
                    <a:bodyPr/>
                    <a:lstStyle/>
                    <a:p>
                      <a:r>
                        <a:rPr lang="en-US" sz="1000"/>
                        <a:t>4756</a:t>
                      </a:r>
                    </a:p>
                  </a:txBody>
                  <a:tcPr/>
                </a:tc>
                <a:tc>
                  <a:txBody>
                    <a:bodyPr/>
                    <a:lstStyle/>
                    <a:p>
                      <a:r>
                        <a:rPr lang="en-US" sz="1000"/>
                        <a:t>6189</a:t>
                      </a:r>
                    </a:p>
                  </a:txBody>
                  <a:tcPr/>
                </a:tc>
                <a:tc>
                  <a:txBody>
                    <a:bodyPr/>
                    <a:lstStyle/>
                    <a:p>
                      <a:r>
                        <a:rPr lang="en-US" sz="1000"/>
                        <a:t>0</a:t>
                      </a:r>
                    </a:p>
                  </a:txBody>
                  <a:tcPr/>
                </a:tc>
                <a:tc>
                  <a:txBody>
                    <a:bodyPr/>
                    <a:lstStyle/>
                    <a:p>
                      <a:r>
                        <a:rPr lang="en-US" sz="1000"/>
                        <a:t>0.0059 %</a:t>
                      </a:r>
                    </a:p>
                  </a:txBody>
                  <a:tcPr/>
                </a:tc>
                <a:tc>
                  <a:txBody>
                    <a:bodyPr/>
                    <a:lstStyle/>
                    <a:p>
                      <a:r>
                        <a:rPr lang="en-US" sz="1000"/>
                        <a:t>0.0 %</a:t>
                      </a:r>
                    </a:p>
                  </a:txBody>
                  <a:tcPr/>
                </a:tc>
                <a:extLst>
                  <a:ext uri="{0D108BD9-81ED-4DB2-BD59-A6C34878D82A}">
                    <a16:rowId xmlns:a16="http://schemas.microsoft.com/office/drawing/2014/main" val="2725106883"/>
                  </a:ext>
                </a:extLst>
              </a:tr>
              <a:tr h="370840">
                <a:tc>
                  <a:txBody>
                    <a:bodyPr/>
                    <a:lstStyle/>
                    <a:p>
                      <a:r>
                        <a:rPr lang="en-US" sz="1000"/>
                        <a:t>Mujerhoy</a:t>
                      </a:r>
                    </a:p>
                  </a:txBody>
                  <a:tcPr/>
                </a:tc>
                <a:tc>
                  <a:txBody>
                    <a:bodyPr/>
                    <a:lstStyle/>
                    <a:p>
                      <a:r>
                        <a:rPr lang="en-US" sz="1000"/>
                        <a:t>1421297</a:t>
                      </a:r>
                    </a:p>
                  </a:txBody>
                  <a:tcPr/>
                </a:tc>
                <a:tc>
                  <a:txBody>
                    <a:bodyPr/>
                    <a:lstStyle/>
                    <a:p>
                      <a:r>
                        <a:rPr lang="en-US" sz="1000"/>
                        <a:t>-1018</a:t>
                      </a:r>
                    </a:p>
                  </a:txBody>
                  <a:tcPr/>
                </a:tc>
                <a:tc>
                  <a:txBody>
                    <a:bodyPr/>
                    <a:lstStyle/>
                    <a:p>
                      <a:r>
                        <a:rPr lang="en-US" sz="1000"/>
                        <a:t>718</a:t>
                      </a:r>
                    </a:p>
                  </a:txBody>
                  <a:tcPr/>
                </a:tc>
                <a:tc>
                  <a:txBody>
                    <a:bodyPr/>
                    <a:lstStyle/>
                    <a:p>
                      <a:r>
                        <a:rPr lang="en-US" sz="1000"/>
                        <a:t>13766</a:t>
                      </a:r>
                    </a:p>
                  </a:txBody>
                  <a:tcPr/>
                </a:tc>
                <a:tc>
                  <a:txBody>
                    <a:bodyPr/>
                    <a:lstStyle/>
                    <a:p>
                      <a:r>
                        <a:rPr lang="en-US" sz="1000"/>
                        <a:t>1259</a:t>
                      </a:r>
                    </a:p>
                  </a:txBody>
                  <a:tcPr/>
                </a:tc>
                <a:tc>
                  <a:txBody>
                    <a:bodyPr/>
                    <a:lstStyle/>
                    <a:p>
                      <a:r>
                        <a:rPr lang="en-US" sz="1000"/>
                        <a:t>3816</a:t>
                      </a:r>
                    </a:p>
                  </a:txBody>
                  <a:tcPr/>
                </a:tc>
                <a:tc>
                  <a:txBody>
                    <a:bodyPr/>
                    <a:lstStyle/>
                    <a:p>
                      <a:r>
                        <a:rPr lang="en-US" sz="1000"/>
                        <a:t>5</a:t>
                      </a:r>
                    </a:p>
                  </a:txBody>
                  <a:tcPr/>
                </a:tc>
                <a:tc>
                  <a:txBody>
                    <a:bodyPr/>
                    <a:lstStyle/>
                    <a:p>
                      <a:r>
                        <a:rPr lang="en-US" sz="1000"/>
                        <a:t>0.0018 %</a:t>
                      </a:r>
                    </a:p>
                  </a:txBody>
                  <a:tcPr/>
                </a:tc>
                <a:tc>
                  <a:txBody>
                    <a:bodyPr/>
                    <a:lstStyle/>
                    <a:p>
                      <a:r>
                        <a:rPr lang="en-US" sz="1000"/>
                        <a:t>0.0 %</a:t>
                      </a:r>
                    </a:p>
                  </a:txBody>
                  <a:tcPr/>
                </a:tc>
                <a:extLst>
                  <a:ext uri="{0D108BD9-81ED-4DB2-BD59-A6C34878D82A}">
                    <a16:rowId xmlns:a16="http://schemas.microsoft.com/office/drawing/2014/main" val="1412452833"/>
                  </a:ext>
                </a:extLst>
              </a:tr>
              <a:tr h="370840">
                <a:tc>
                  <a:txBody>
                    <a:bodyPr/>
                    <a:lstStyle/>
                    <a:p>
                      <a:r>
                        <a:rPr lang="en-US" sz="1000"/>
                        <a:t>TELVA</a:t>
                      </a:r>
                    </a:p>
                  </a:txBody>
                  <a:tcPr/>
                </a:tc>
                <a:tc>
                  <a:txBody>
                    <a:bodyPr/>
                    <a:lstStyle/>
                    <a:p>
                      <a:r>
                        <a:rPr lang="en-US" sz="1000"/>
                        <a:t>1075547</a:t>
                      </a:r>
                    </a:p>
                  </a:txBody>
                  <a:tcPr/>
                </a:tc>
                <a:tc>
                  <a:txBody>
                    <a:bodyPr/>
                    <a:lstStyle/>
                    <a:p>
                      <a:r>
                        <a:rPr lang="en-US" sz="1000"/>
                        <a:t>-879</a:t>
                      </a:r>
                    </a:p>
                  </a:txBody>
                  <a:tcPr/>
                </a:tc>
                <a:tc>
                  <a:txBody>
                    <a:bodyPr/>
                    <a:lstStyle/>
                    <a:p>
                      <a:r>
                        <a:rPr lang="en-US" sz="1000"/>
                        <a:t>356</a:t>
                      </a:r>
                    </a:p>
                  </a:txBody>
                  <a:tcPr/>
                </a:tc>
                <a:tc>
                  <a:txBody>
                    <a:bodyPr/>
                    <a:lstStyle/>
                    <a:p>
                      <a:r>
                        <a:rPr lang="en-US" sz="1000"/>
                        <a:t>57060</a:t>
                      </a:r>
                    </a:p>
                  </a:txBody>
                  <a:tcPr/>
                </a:tc>
                <a:tc>
                  <a:txBody>
                    <a:bodyPr/>
                    <a:lstStyle/>
                    <a:p>
                      <a:r>
                        <a:rPr lang="en-US" sz="1000"/>
                        <a:t>7881</a:t>
                      </a:r>
                    </a:p>
                  </a:txBody>
                  <a:tcPr/>
                </a:tc>
                <a:tc>
                  <a:txBody>
                    <a:bodyPr/>
                    <a:lstStyle/>
                    <a:p>
                      <a:r>
                        <a:rPr lang="en-US" sz="1000"/>
                        <a:t>8426</a:t>
                      </a:r>
                    </a:p>
                  </a:txBody>
                  <a:tcPr/>
                </a:tc>
                <a:tc>
                  <a:txBody>
                    <a:bodyPr/>
                    <a:lstStyle/>
                    <a:p>
                      <a:r>
                        <a:rPr lang="en-US" sz="1000"/>
                        <a:t>0</a:t>
                      </a:r>
                    </a:p>
                  </a:txBody>
                  <a:tcPr/>
                </a:tc>
                <a:tc>
                  <a:txBody>
                    <a:bodyPr/>
                    <a:lstStyle/>
                    <a:p>
                      <a:r>
                        <a:rPr lang="en-US" sz="1000"/>
                        <a:t>0.0192 %</a:t>
                      </a:r>
                    </a:p>
                  </a:txBody>
                  <a:tcPr/>
                </a:tc>
                <a:tc>
                  <a:txBody>
                    <a:bodyPr/>
                    <a:lstStyle/>
                    <a:p>
                      <a:r>
                        <a:rPr lang="en-US" sz="1000"/>
                        <a:t>0.0 %</a:t>
                      </a:r>
                    </a:p>
                  </a:txBody>
                  <a:tcPr/>
                </a:tc>
                <a:extLst>
                  <a:ext uri="{0D108BD9-81ED-4DB2-BD59-A6C34878D82A}">
                    <a16:rowId xmlns:a16="http://schemas.microsoft.com/office/drawing/2014/main" val="3399148967"/>
                  </a:ext>
                </a:extLst>
              </a:tr>
              <a:tr h="370840">
                <a:tc>
                  <a:txBody>
                    <a:bodyPr/>
                    <a:lstStyle/>
                    <a:p>
                      <a:r>
                        <a:rPr lang="en-US" sz="1000"/>
                        <a:t>Woman Madame Figaro</a:t>
                      </a:r>
                    </a:p>
                  </a:txBody>
                  <a:tcPr/>
                </a:tc>
                <a:tc>
                  <a:txBody>
                    <a:bodyPr/>
                    <a:lstStyle/>
                    <a:p>
                      <a:r>
                        <a:rPr lang="en-US" sz="1000"/>
                        <a:t>874244</a:t>
                      </a:r>
                    </a:p>
                  </a:txBody>
                  <a:tcPr/>
                </a:tc>
                <a:tc>
                  <a:txBody>
                    <a:bodyPr/>
                    <a:lstStyle/>
                    <a:p>
                      <a:r>
                        <a:rPr lang="en-US" sz="1000"/>
                        <a:t>-383</a:t>
                      </a:r>
                    </a:p>
                  </a:txBody>
                  <a:tcPr/>
                </a:tc>
                <a:tc>
                  <a:txBody>
                    <a:bodyPr/>
                    <a:lstStyle/>
                    <a:p>
                      <a:r>
                        <a:rPr lang="en-US" sz="1000"/>
                        <a:t>571</a:t>
                      </a:r>
                    </a:p>
                  </a:txBody>
                  <a:tcPr/>
                </a:tc>
                <a:tc>
                  <a:txBody>
                    <a:bodyPr/>
                    <a:lstStyle/>
                    <a:p>
                      <a:r>
                        <a:rPr lang="en-US" sz="1000"/>
                        <a:t>53433</a:t>
                      </a:r>
                    </a:p>
                  </a:txBody>
                  <a:tcPr/>
                </a:tc>
                <a:tc>
                  <a:txBody>
                    <a:bodyPr/>
                    <a:lstStyle/>
                    <a:p>
                      <a:r>
                        <a:rPr lang="en-US" sz="1000"/>
                        <a:t>4459</a:t>
                      </a:r>
                    </a:p>
                  </a:txBody>
                  <a:tcPr/>
                </a:tc>
                <a:tc>
                  <a:txBody>
                    <a:bodyPr/>
                    <a:lstStyle/>
                    <a:p>
                      <a:r>
                        <a:rPr lang="en-US" sz="1000"/>
                        <a:t>8152</a:t>
                      </a:r>
                    </a:p>
                  </a:txBody>
                  <a:tcPr/>
                </a:tc>
                <a:tc>
                  <a:txBody>
                    <a:bodyPr/>
                    <a:lstStyle/>
                    <a:p>
                      <a:r>
                        <a:rPr lang="en-US" sz="1000"/>
                        <a:t>0</a:t>
                      </a:r>
                    </a:p>
                  </a:txBody>
                  <a:tcPr/>
                </a:tc>
                <a:tc>
                  <a:txBody>
                    <a:bodyPr/>
                    <a:lstStyle/>
                    <a:p>
                      <a:r>
                        <a:rPr lang="en-US" sz="1000"/>
                        <a:t>0.0132 %</a:t>
                      </a:r>
                    </a:p>
                  </a:txBody>
                  <a:tcPr/>
                </a:tc>
                <a:tc>
                  <a:txBody>
                    <a:bodyPr/>
                    <a:lstStyle/>
                    <a:p>
                      <a:r>
                        <a:rPr lang="en-US" sz="1000"/>
                        <a:t>0.0 %</a:t>
                      </a:r>
                    </a:p>
                  </a:txBody>
                  <a:tcPr/>
                </a:tc>
                <a:extLst>
                  <a:ext uri="{0D108BD9-81ED-4DB2-BD59-A6C34878D82A}">
                    <a16:rowId xmlns:a16="http://schemas.microsoft.com/office/drawing/2014/main" val="2168919357"/>
                  </a:ext>
                </a:extLst>
              </a:tr>
              <a:tr h="370840">
                <a:tc>
                  <a:txBody>
                    <a:bodyPr/>
                    <a:lstStyle/>
                    <a:p>
                      <a:r>
                        <a:rPr lang="en-US" sz="1000"/>
                        <a:t>Yo Dona</a:t>
                      </a:r>
                    </a:p>
                  </a:txBody>
                  <a:tcPr/>
                </a:tc>
                <a:tc>
                  <a:txBody>
                    <a:bodyPr/>
                    <a:lstStyle/>
                    <a:p>
                      <a:r>
                        <a:rPr lang="en-US" sz="1000"/>
                        <a:t>584979</a:t>
                      </a:r>
                    </a:p>
                  </a:txBody>
                  <a:tcPr/>
                </a:tc>
                <a:tc>
                  <a:txBody>
                    <a:bodyPr/>
                    <a:lstStyle/>
                    <a:p>
                      <a:r>
                        <a:rPr lang="en-US" sz="1000"/>
                        <a:t>-90</a:t>
                      </a:r>
                    </a:p>
                  </a:txBody>
                  <a:tcPr/>
                </a:tc>
                <a:tc>
                  <a:txBody>
                    <a:bodyPr/>
                    <a:lstStyle/>
                    <a:p>
                      <a:r>
                        <a:rPr lang="en-US" sz="1000"/>
                        <a:t>251</a:t>
                      </a:r>
                    </a:p>
                  </a:txBody>
                  <a:tcPr/>
                </a:tc>
                <a:tc>
                  <a:txBody>
                    <a:bodyPr/>
                    <a:lstStyle/>
                    <a:p>
                      <a:r>
                        <a:rPr lang="en-US" sz="1000"/>
                        <a:t>23308</a:t>
                      </a:r>
                    </a:p>
                  </a:txBody>
                  <a:tcPr/>
                </a:tc>
                <a:tc>
                  <a:txBody>
                    <a:bodyPr/>
                    <a:lstStyle/>
                    <a:p>
                      <a:r>
                        <a:rPr lang="en-US" sz="1000"/>
                        <a:t>1210</a:t>
                      </a:r>
                    </a:p>
                  </a:txBody>
                  <a:tcPr/>
                </a:tc>
                <a:tc>
                  <a:txBody>
                    <a:bodyPr/>
                    <a:lstStyle/>
                    <a:p>
                      <a:r>
                        <a:rPr lang="en-US" sz="1000"/>
                        <a:t>4920</a:t>
                      </a:r>
                    </a:p>
                  </a:txBody>
                  <a:tcPr/>
                </a:tc>
                <a:tc>
                  <a:txBody>
                    <a:bodyPr/>
                    <a:lstStyle/>
                    <a:p>
                      <a:r>
                        <a:rPr lang="en-US" sz="1000"/>
                        <a:t>0</a:t>
                      </a:r>
                    </a:p>
                  </a:txBody>
                  <a:tcPr/>
                </a:tc>
                <a:tc>
                  <a:txBody>
                    <a:bodyPr/>
                    <a:lstStyle/>
                    <a:p>
                      <a:r>
                        <a:rPr lang="en-US" sz="1000"/>
                        <a:t>0.0200 %</a:t>
                      </a:r>
                    </a:p>
                  </a:txBody>
                  <a:tcPr/>
                </a:tc>
                <a:tc>
                  <a:txBody>
                    <a:bodyPr/>
                    <a:lstStyle/>
                    <a:p>
                      <a:r>
                        <a:rPr lang="en-US" sz="1000"/>
                        <a:t>0.0 %</a:t>
                      </a:r>
                    </a:p>
                  </a:txBody>
                  <a:tcPr/>
                </a:tc>
                <a:extLst>
                  <a:ext uri="{0D108BD9-81ED-4DB2-BD59-A6C34878D82A}">
                    <a16:rowId xmlns:a16="http://schemas.microsoft.com/office/drawing/2014/main" val="835477860"/>
                  </a:ext>
                </a:extLst>
              </a:tr>
              <a:tr h="370840">
                <a:tc>
                  <a:txBody>
                    <a:bodyPr/>
                    <a:lstStyle/>
                    <a:p>
                      <a:r>
                        <a:rPr lang="en-US" sz="1000"/>
                        <a:t>S Moda</a:t>
                      </a:r>
                    </a:p>
                  </a:txBody>
                  <a:tcPr/>
                </a:tc>
                <a:tc>
                  <a:txBody>
                    <a:bodyPr/>
                    <a:lstStyle/>
                    <a:p>
                      <a:r>
                        <a:rPr lang="en-US" sz="1000"/>
                        <a:t>491191</a:t>
                      </a:r>
                    </a:p>
                  </a:txBody>
                  <a:tcPr/>
                </a:tc>
                <a:tc>
                  <a:txBody>
                    <a:bodyPr/>
                    <a:lstStyle/>
                    <a:p>
                      <a:r>
                        <a:rPr lang="en-US" sz="1000"/>
                        <a:t>-337</a:t>
                      </a:r>
                    </a:p>
                  </a:txBody>
                  <a:tcPr/>
                </a:tc>
                <a:tc>
                  <a:txBody>
                    <a:bodyPr/>
                    <a:lstStyle/>
                    <a:p>
                      <a:r>
                        <a:rPr lang="en-US" sz="1000"/>
                        <a:t>239</a:t>
                      </a:r>
                    </a:p>
                  </a:txBody>
                  <a:tcPr/>
                </a:tc>
                <a:tc>
                  <a:txBody>
                    <a:bodyPr/>
                    <a:lstStyle/>
                    <a:p>
                      <a:r>
                        <a:rPr lang="en-US" sz="1000"/>
                        <a:t>8584</a:t>
                      </a:r>
                    </a:p>
                  </a:txBody>
                  <a:tcPr/>
                </a:tc>
                <a:tc>
                  <a:txBody>
                    <a:bodyPr/>
                    <a:lstStyle/>
                    <a:p>
                      <a:r>
                        <a:rPr lang="en-US" sz="1000"/>
                        <a:t>971</a:t>
                      </a:r>
                    </a:p>
                  </a:txBody>
                  <a:tcPr/>
                </a:tc>
                <a:tc>
                  <a:txBody>
                    <a:bodyPr/>
                    <a:lstStyle/>
                    <a:p>
                      <a:r>
                        <a:rPr lang="en-US" sz="1000"/>
                        <a:t>1326</a:t>
                      </a:r>
                    </a:p>
                  </a:txBody>
                  <a:tcPr/>
                </a:tc>
                <a:tc>
                  <a:txBody>
                    <a:bodyPr/>
                    <a:lstStyle/>
                    <a:p>
                      <a:r>
                        <a:rPr lang="en-US" sz="1000"/>
                        <a:t>0</a:t>
                      </a:r>
                    </a:p>
                  </a:txBody>
                  <a:tcPr/>
                </a:tc>
                <a:tc>
                  <a:txBody>
                    <a:bodyPr/>
                    <a:lstStyle/>
                    <a:p>
                      <a:r>
                        <a:rPr lang="en-US" sz="1000"/>
                        <a:t>0.0093 %</a:t>
                      </a:r>
                    </a:p>
                  </a:txBody>
                  <a:tcPr/>
                </a:tc>
                <a:tc>
                  <a:txBody>
                    <a:bodyPr/>
                    <a:lstStyle/>
                    <a:p>
                      <a:r>
                        <a:rPr lang="en-US" sz="1000"/>
                        <a:t>0.0 %</a:t>
                      </a:r>
                    </a:p>
                  </a:txBody>
                  <a:tcPr/>
                </a:tc>
                <a:extLst>
                  <a:ext uri="{0D108BD9-81ED-4DB2-BD59-A6C34878D82A}">
                    <a16:rowId xmlns:a16="http://schemas.microsoft.com/office/drawing/2014/main" val="211846580"/>
                  </a:ext>
                </a:extLst>
              </a:tr>
            </a:tbl>
          </a:graphicData>
        </a:graphic>
      </p:graphicFrame>
      <p:sp>
        <p:nvSpPr>
          <p:cNvPr id="4" name="Text Placeholder 3">
            <a:extLst>
              <a:ext uri="{FF2B5EF4-FFF2-40B4-BE49-F238E27FC236}">
                <a16:creationId xmlns:a16="http://schemas.microsoft.com/office/drawing/2014/main" id="{A883419E-8631-4031-9FC1-1A0A0DF47BED}"/>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607638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6C067-BDEE-46B3-A361-B9E28D294CBD}"/>
              </a:ext>
            </a:extLst>
          </p:cNvPr>
          <p:cNvSpPr>
            <a:spLocks noGrp="1"/>
          </p:cNvSpPr>
          <p:nvPr>
            <p:ph type="title"/>
          </p:nvPr>
        </p:nvSpPr>
        <p:spPr/>
        <p:txBody>
          <a:bodyPr/>
          <a:lstStyle/>
          <a:p>
            <a:r>
              <a:rPr lang="en-US"/>
              <a:t>Facebook Fans Total | Revistas ES Facebook</a:t>
            </a:r>
          </a:p>
        </p:txBody>
      </p:sp>
      <p:graphicFrame>
        <p:nvGraphicFramePr>
          <p:cNvPr id="6" name="Chart Placeholder 5">
            <a:extLst>
              <a:ext uri="{FF2B5EF4-FFF2-40B4-BE49-F238E27FC236}">
                <a16:creationId xmlns:a16="http://schemas.microsoft.com/office/drawing/2014/main" id="{B9D5D0C7-E516-4F8C-A290-E5070F803A3E}"/>
              </a:ext>
            </a:extLst>
          </p:cNvPr>
          <p:cNvGraphicFramePr>
            <a:graphicFrameLocks noGrp="1"/>
          </p:cNvGraphicFramePr>
          <p:nvPr>
            <p:ph type="chart" sz="quarter" idx="13"/>
            <p:extLst>
              <p:ext uri="{D42A27DB-BD31-4B8C-83A1-F6EECF244321}">
                <p14:modId xmlns:p14="http://schemas.microsoft.com/office/powerpoint/2010/main" val="3910757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F6EF11-6CB3-414A-87F9-A15DBFD2E3F7}"/>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B13F70BE-776A-4321-8C52-A09C288161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4851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36283-7AF0-40F7-8D93-01D8BECB7576}"/>
              </a:ext>
            </a:extLst>
          </p:cNvPr>
          <p:cNvSpPr>
            <a:spLocks noGrp="1"/>
          </p:cNvSpPr>
          <p:nvPr>
            <p:ph type="title"/>
          </p:nvPr>
        </p:nvSpPr>
        <p:spPr/>
        <p:txBody>
          <a:bodyPr/>
          <a:lstStyle/>
          <a:p>
            <a:r>
              <a:rPr lang="en-US"/>
              <a:t>Facebook Fans Change | Revistas ES Facebook</a:t>
            </a:r>
          </a:p>
        </p:txBody>
      </p:sp>
      <p:graphicFrame>
        <p:nvGraphicFramePr>
          <p:cNvPr id="6" name="Chart Placeholder 5">
            <a:extLst>
              <a:ext uri="{FF2B5EF4-FFF2-40B4-BE49-F238E27FC236}">
                <a16:creationId xmlns:a16="http://schemas.microsoft.com/office/drawing/2014/main" id="{3154AA6B-EC72-4F13-B70B-B8997540279A}"/>
              </a:ext>
            </a:extLst>
          </p:cNvPr>
          <p:cNvGraphicFramePr>
            <a:graphicFrameLocks noGrp="1"/>
          </p:cNvGraphicFramePr>
          <p:nvPr>
            <p:ph type="chart" sz="quarter" idx="13"/>
            <p:extLst>
              <p:ext uri="{D42A27DB-BD31-4B8C-83A1-F6EECF244321}">
                <p14:modId xmlns:p14="http://schemas.microsoft.com/office/powerpoint/2010/main" val="1464339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1A7227-984A-49AD-8B20-4BF4564906DC}"/>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4D17A7F2-6483-49E0-958B-0FB2250C07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5974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B8807-2E27-43C7-B250-2358115439D5}"/>
              </a:ext>
            </a:extLst>
          </p:cNvPr>
          <p:cNvSpPr>
            <a:spLocks noGrp="1"/>
          </p:cNvSpPr>
          <p:nvPr>
            <p:ph type="title"/>
          </p:nvPr>
        </p:nvSpPr>
        <p:spPr/>
        <p:txBody>
          <a:bodyPr/>
          <a:lstStyle/>
          <a:p>
            <a:r>
              <a:rPr lang="en-US"/>
              <a:t>Facebook Key Metrics Radar | Revistas ES Facebook</a:t>
            </a:r>
          </a:p>
        </p:txBody>
      </p:sp>
      <p:graphicFrame>
        <p:nvGraphicFramePr>
          <p:cNvPr id="6" name="Chart Placeholder 5">
            <a:extLst>
              <a:ext uri="{FF2B5EF4-FFF2-40B4-BE49-F238E27FC236}">
                <a16:creationId xmlns:a16="http://schemas.microsoft.com/office/drawing/2014/main" id="{FF1570C3-38FC-4535-B994-F356A0A7AEEE}"/>
              </a:ext>
            </a:extLst>
          </p:cNvPr>
          <p:cNvGraphicFramePr>
            <a:graphicFrameLocks noGrp="1"/>
          </p:cNvGraphicFramePr>
          <p:nvPr>
            <p:ph type="chart" sz="quarter" idx="13"/>
            <p:extLst>
              <p:ext uri="{D42A27DB-BD31-4B8C-83A1-F6EECF244321}">
                <p14:modId xmlns:p14="http://schemas.microsoft.com/office/powerpoint/2010/main" val="3045455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2B059C-6EC5-418C-8934-C4E05EDD2DC7}"/>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75EABEF4-FF15-4635-A758-CDE8F5E2FF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6632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745B4-FF56-482E-90F8-DD7798B88718}"/>
              </a:ext>
            </a:extLst>
          </p:cNvPr>
          <p:cNvSpPr>
            <a:spLocks noGrp="1"/>
          </p:cNvSpPr>
          <p:nvPr>
            <p:ph type="title"/>
          </p:nvPr>
        </p:nvSpPr>
        <p:spPr/>
        <p:txBody>
          <a:bodyPr/>
          <a:lstStyle/>
          <a:p>
            <a:r>
              <a:rPr lang="en-US"/>
              <a:t>Facebook Fans Change Rate | Revistas ES Facebook</a:t>
            </a:r>
          </a:p>
        </p:txBody>
      </p:sp>
      <p:graphicFrame>
        <p:nvGraphicFramePr>
          <p:cNvPr id="6" name="Chart Placeholder 5">
            <a:extLst>
              <a:ext uri="{FF2B5EF4-FFF2-40B4-BE49-F238E27FC236}">
                <a16:creationId xmlns:a16="http://schemas.microsoft.com/office/drawing/2014/main" id="{1B0538BD-9C76-407B-8658-D28CE62C8205}"/>
              </a:ext>
            </a:extLst>
          </p:cNvPr>
          <p:cNvGraphicFramePr>
            <a:graphicFrameLocks noGrp="1"/>
          </p:cNvGraphicFramePr>
          <p:nvPr>
            <p:ph type="chart" sz="quarter" idx="13"/>
            <p:extLst>
              <p:ext uri="{D42A27DB-BD31-4B8C-83A1-F6EECF244321}">
                <p14:modId xmlns:p14="http://schemas.microsoft.com/office/powerpoint/2010/main" val="1017666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8F4441-134F-41C1-A4D8-B1EA7444B70B}"/>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FD905098-C306-45B8-AFA3-348539FF85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1830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27717-16F8-4B76-B7BE-48D21BC6E526}"/>
              </a:ext>
            </a:extLst>
          </p:cNvPr>
          <p:cNvSpPr>
            <a:spLocks noGrp="1"/>
          </p:cNvSpPr>
          <p:nvPr>
            <p:ph type="title"/>
          </p:nvPr>
        </p:nvSpPr>
        <p:spPr/>
        <p:txBody>
          <a:bodyPr/>
          <a:lstStyle/>
          <a:p>
            <a:r>
              <a:rPr lang="en-US"/>
              <a:t>Facebook Fans Change Per Weekday | Revistas ES Facebook</a:t>
            </a:r>
          </a:p>
        </p:txBody>
      </p:sp>
      <p:graphicFrame>
        <p:nvGraphicFramePr>
          <p:cNvPr id="6" name="Chart Placeholder 5">
            <a:extLst>
              <a:ext uri="{FF2B5EF4-FFF2-40B4-BE49-F238E27FC236}">
                <a16:creationId xmlns:a16="http://schemas.microsoft.com/office/drawing/2014/main" id="{07197E40-8FD1-4DF7-A6E8-28F5725D5190}"/>
              </a:ext>
            </a:extLst>
          </p:cNvPr>
          <p:cNvGraphicFramePr>
            <a:graphicFrameLocks noGrp="1"/>
          </p:cNvGraphicFramePr>
          <p:nvPr>
            <p:ph type="chart" sz="quarter" idx="13"/>
            <p:extLst>
              <p:ext uri="{D42A27DB-BD31-4B8C-83A1-F6EECF244321}">
                <p14:modId xmlns:p14="http://schemas.microsoft.com/office/powerpoint/2010/main" val="3734413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F99CE9-7FC9-454B-A62E-38923B33C4FE}"/>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95C24651-EFE3-4A97-B689-5D2221F510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0360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95D68-5B03-4D57-9C93-7B070E8C04FC}"/>
              </a:ext>
            </a:extLst>
          </p:cNvPr>
          <p:cNvSpPr>
            <a:spLocks noGrp="1"/>
          </p:cNvSpPr>
          <p:nvPr>
            <p:ph type="title"/>
          </p:nvPr>
        </p:nvSpPr>
        <p:spPr/>
        <p:txBody>
          <a:bodyPr/>
          <a:lstStyle/>
          <a:p>
            <a:r>
              <a:rPr lang="en-US"/>
              <a:t>Facebook Fan Distribution Development | Revistas ES Facebook</a:t>
            </a:r>
          </a:p>
        </p:txBody>
      </p:sp>
      <p:graphicFrame>
        <p:nvGraphicFramePr>
          <p:cNvPr id="6" name="Chart Placeholder 5">
            <a:extLst>
              <a:ext uri="{FF2B5EF4-FFF2-40B4-BE49-F238E27FC236}">
                <a16:creationId xmlns:a16="http://schemas.microsoft.com/office/drawing/2014/main" id="{5E6B31F8-EA1E-48C0-825E-D323637FCC09}"/>
              </a:ext>
            </a:extLst>
          </p:cNvPr>
          <p:cNvGraphicFramePr>
            <a:graphicFrameLocks noGrp="1"/>
          </p:cNvGraphicFramePr>
          <p:nvPr>
            <p:ph type="chart" sz="quarter" idx="13"/>
            <p:extLst>
              <p:ext uri="{D42A27DB-BD31-4B8C-83A1-F6EECF244321}">
                <p14:modId xmlns:p14="http://schemas.microsoft.com/office/powerpoint/2010/main" val="1957343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19BC8F-9DD7-4C49-A2E4-7E440BBF135F}"/>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9C3E6C67-31BB-4AED-A513-955D642ED5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3341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BFBDE-10F6-4EE1-B73E-30BE80BA48F8}"/>
              </a:ext>
            </a:extLst>
          </p:cNvPr>
          <p:cNvSpPr>
            <a:spLocks noGrp="1"/>
          </p:cNvSpPr>
          <p:nvPr>
            <p:ph type="title"/>
          </p:nvPr>
        </p:nvSpPr>
        <p:spPr/>
        <p:txBody>
          <a:bodyPr/>
          <a:lstStyle/>
          <a:p>
            <a:r>
              <a:rPr lang="en-US"/>
              <a:t>Facebook Own Posts | Revistas ES Facebook</a:t>
            </a:r>
          </a:p>
        </p:txBody>
      </p:sp>
      <p:graphicFrame>
        <p:nvGraphicFramePr>
          <p:cNvPr id="6" name="Chart Placeholder 5">
            <a:extLst>
              <a:ext uri="{FF2B5EF4-FFF2-40B4-BE49-F238E27FC236}">
                <a16:creationId xmlns:a16="http://schemas.microsoft.com/office/drawing/2014/main" id="{4DF91D52-1E34-439A-811C-778B4FBDF20A}"/>
              </a:ext>
            </a:extLst>
          </p:cNvPr>
          <p:cNvGraphicFramePr>
            <a:graphicFrameLocks noGrp="1"/>
          </p:cNvGraphicFramePr>
          <p:nvPr>
            <p:ph type="chart" sz="quarter" idx="13"/>
            <p:extLst>
              <p:ext uri="{D42A27DB-BD31-4B8C-83A1-F6EECF244321}">
                <p14:modId xmlns:p14="http://schemas.microsoft.com/office/powerpoint/2010/main" val="762093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B6FDBB-280D-455A-B037-3BAAF78CC941}"/>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ECB3FE6F-B247-4B9A-8F7D-ED6EDB30A9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5086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DB93C-5178-4631-8137-B09BB457962F}"/>
              </a:ext>
            </a:extLst>
          </p:cNvPr>
          <p:cNvSpPr>
            <a:spLocks noGrp="1"/>
          </p:cNvSpPr>
          <p:nvPr>
            <p:ph type="title"/>
          </p:nvPr>
        </p:nvSpPr>
        <p:spPr/>
        <p:txBody>
          <a:bodyPr/>
          <a:lstStyle/>
          <a:p>
            <a:r>
              <a:rPr lang="en-US"/>
              <a:t>Facebook Own Posts By Hour | Revistas ES Facebook</a:t>
            </a:r>
          </a:p>
        </p:txBody>
      </p:sp>
      <p:graphicFrame>
        <p:nvGraphicFramePr>
          <p:cNvPr id="6" name="Chart Placeholder 5">
            <a:extLst>
              <a:ext uri="{FF2B5EF4-FFF2-40B4-BE49-F238E27FC236}">
                <a16:creationId xmlns:a16="http://schemas.microsoft.com/office/drawing/2014/main" id="{0E81421A-6C24-46F0-B00B-8A43427755E3}"/>
              </a:ext>
            </a:extLst>
          </p:cNvPr>
          <p:cNvGraphicFramePr>
            <a:graphicFrameLocks noGrp="1"/>
          </p:cNvGraphicFramePr>
          <p:nvPr>
            <p:ph type="chart" sz="quarter" idx="13"/>
            <p:extLst>
              <p:ext uri="{D42A27DB-BD31-4B8C-83A1-F6EECF244321}">
                <p14:modId xmlns:p14="http://schemas.microsoft.com/office/powerpoint/2010/main" val="712794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787F0E-87BF-413A-B84E-301CBD0BDEB3}"/>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DF3E2DFB-F707-49BB-8054-04B4E0B558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8993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CF8B1-9992-4AD5-A69C-3C14EF2F5B18}"/>
              </a:ext>
            </a:extLst>
          </p:cNvPr>
          <p:cNvSpPr>
            <a:spLocks noGrp="1"/>
          </p:cNvSpPr>
          <p:nvPr>
            <p:ph type="title"/>
          </p:nvPr>
        </p:nvSpPr>
        <p:spPr/>
        <p:txBody>
          <a:bodyPr/>
          <a:lstStyle/>
          <a:p>
            <a:r>
              <a:rPr lang="en-US"/>
              <a:t>Facebook Own Posts By Weekday | Revistas ES Facebook</a:t>
            </a:r>
          </a:p>
        </p:txBody>
      </p:sp>
      <p:graphicFrame>
        <p:nvGraphicFramePr>
          <p:cNvPr id="6" name="Chart Placeholder 5">
            <a:extLst>
              <a:ext uri="{FF2B5EF4-FFF2-40B4-BE49-F238E27FC236}">
                <a16:creationId xmlns:a16="http://schemas.microsoft.com/office/drawing/2014/main" id="{DC8F43D9-333E-4632-98F9-42F23C6A0EFD}"/>
              </a:ext>
            </a:extLst>
          </p:cNvPr>
          <p:cNvGraphicFramePr>
            <a:graphicFrameLocks noGrp="1"/>
          </p:cNvGraphicFramePr>
          <p:nvPr>
            <p:ph type="chart" sz="quarter" idx="13"/>
            <p:extLst>
              <p:ext uri="{D42A27DB-BD31-4B8C-83A1-F6EECF244321}">
                <p14:modId xmlns:p14="http://schemas.microsoft.com/office/powerpoint/2010/main" val="3307128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364A9C-0D98-4331-8827-654FCDF40C7A}"/>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116B60F1-7139-434A-9DD2-1F8411B0DA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5413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6525-58E5-4889-8081-621F97185040}"/>
              </a:ext>
            </a:extLst>
          </p:cNvPr>
          <p:cNvSpPr>
            <a:spLocks noGrp="1"/>
          </p:cNvSpPr>
          <p:nvPr>
            <p:ph type="title"/>
          </p:nvPr>
        </p:nvSpPr>
        <p:spPr/>
        <p:txBody>
          <a:bodyPr/>
          <a:lstStyle/>
          <a:p>
            <a:r>
              <a:rPr lang="en-US"/>
              <a:t>Facebook Sponsored Posts Distribution | Revistas ES Facebook</a:t>
            </a:r>
          </a:p>
        </p:txBody>
      </p:sp>
      <p:graphicFrame>
        <p:nvGraphicFramePr>
          <p:cNvPr id="6" name="Chart Placeholder 5">
            <a:extLst>
              <a:ext uri="{FF2B5EF4-FFF2-40B4-BE49-F238E27FC236}">
                <a16:creationId xmlns:a16="http://schemas.microsoft.com/office/drawing/2014/main" id="{0E43AE43-13D4-4D0C-84DC-39C5949656C8}"/>
              </a:ext>
            </a:extLst>
          </p:cNvPr>
          <p:cNvGraphicFramePr>
            <a:graphicFrameLocks noGrp="1"/>
          </p:cNvGraphicFramePr>
          <p:nvPr>
            <p:ph type="chart" sz="quarter" idx="13"/>
            <p:extLst>
              <p:ext uri="{D42A27DB-BD31-4B8C-83A1-F6EECF244321}">
                <p14:modId xmlns:p14="http://schemas.microsoft.com/office/powerpoint/2010/main" val="26197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A8AD0B-94FC-41C5-8B61-C43C079F71D9}"/>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CE892A1E-5CCB-41C8-9160-0529FFC174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7177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6655F-633F-4581-ABAC-79577DE18C4C}"/>
              </a:ext>
            </a:extLst>
          </p:cNvPr>
          <p:cNvSpPr>
            <a:spLocks noGrp="1"/>
          </p:cNvSpPr>
          <p:nvPr>
            <p:ph type="title"/>
          </p:nvPr>
        </p:nvSpPr>
        <p:spPr/>
        <p:txBody>
          <a:bodyPr/>
          <a:lstStyle/>
          <a:p>
            <a:r>
              <a:rPr lang="en-US"/>
              <a:t>Facebook Post Type Distribution Per Profile | Revistas ES Facebook</a:t>
            </a:r>
          </a:p>
        </p:txBody>
      </p:sp>
      <p:graphicFrame>
        <p:nvGraphicFramePr>
          <p:cNvPr id="6" name="Chart Placeholder 5">
            <a:extLst>
              <a:ext uri="{FF2B5EF4-FFF2-40B4-BE49-F238E27FC236}">
                <a16:creationId xmlns:a16="http://schemas.microsoft.com/office/drawing/2014/main" id="{E58FD743-7764-47C7-AB99-5E6D81652E93}"/>
              </a:ext>
            </a:extLst>
          </p:cNvPr>
          <p:cNvGraphicFramePr>
            <a:graphicFrameLocks noGrp="1"/>
          </p:cNvGraphicFramePr>
          <p:nvPr>
            <p:ph type="chart" sz="quarter" idx="13"/>
            <p:extLst>
              <p:ext uri="{D42A27DB-BD31-4B8C-83A1-F6EECF244321}">
                <p14:modId xmlns:p14="http://schemas.microsoft.com/office/powerpoint/2010/main" val="2449840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1A7777-31E5-47C2-9B2C-AAF90BE42DDD}"/>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B983BCD6-5309-4D31-B93B-18A20F4BD1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5365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53628-CFE8-47CE-8002-90FAD697102B}"/>
              </a:ext>
            </a:extLst>
          </p:cNvPr>
          <p:cNvSpPr>
            <a:spLocks noGrp="1"/>
          </p:cNvSpPr>
          <p:nvPr>
            <p:ph type="title"/>
          </p:nvPr>
        </p:nvSpPr>
        <p:spPr/>
        <p:txBody>
          <a:bodyPr/>
          <a:lstStyle/>
          <a:p>
            <a:r>
              <a:rPr lang="en-US"/>
              <a:t>Facebook User Posts | Revistas ES Facebook</a:t>
            </a:r>
          </a:p>
        </p:txBody>
      </p:sp>
      <p:graphicFrame>
        <p:nvGraphicFramePr>
          <p:cNvPr id="6" name="Chart Placeholder 5">
            <a:extLst>
              <a:ext uri="{FF2B5EF4-FFF2-40B4-BE49-F238E27FC236}">
                <a16:creationId xmlns:a16="http://schemas.microsoft.com/office/drawing/2014/main" id="{CCE9680C-FA8D-43FF-B80B-B133A3F56872}"/>
              </a:ext>
            </a:extLst>
          </p:cNvPr>
          <p:cNvGraphicFramePr>
            <a:graphicFrameLocks noGrp="1"/>
          </p:cNvGraphicFramePr>
          <p:nvPr>
            <p:ph type="chart" sz="quarter" idx="13"/>
            <p:extLst>
              <p:ext uri="{D42A27DB-BD31-4B8C-83A1-F6EECF244321}">
                <p14:modId xmlns:p14="http://schemas.microsoft.com/office/powerpoint/2010/main" val="2345581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7993AC-F679-490E-BA65-F35CEA323982}"/>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F5974FE6-E16B-4918-AACD-BEFF4A95D9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8009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45A98-7032-42FC-B6C0-1A5B5E10C6AA}"/>
              </a:ext>
            </a:extLst>
          </p:cNvPr>
          <p:cNvSpPr>
            <a:spLocks noGrp="1"/>
          </p:cNvSpPr>
          <p:nvPr>
            <p:ph type="title"/>
          </p:nvPr>
        </p:nvSpPr>
        <p:spPr/>
        <p:txBody>
          <a:bodyPr/>
          <a:lstStyle/>
          <a:p>
            <a:r>
              <a:rPr lang="en-US"/>
              <a:t>Facebook Hashtag Detection | Revistas ES Facebook - 1 of 2</a:t>
            </a:r>
          </a:p>
        </p:txBody>
      </p:sp>
      <p:graphicFrame>
        <p:nvGraphicFramePr>
          <p:cNvPr id="5" name="Table Placeholder 4">
            <a:extLst>
              <a:ext uri="{FF2B5EF4-FFF2-40B4-BE49-F238E27FC236}">
                <a16:creationId xmlns:a16="http://schemas.microsoft.com/office/drawing/2014/main" id="{EB348B74-29BD-4297-9D5A-085A3265C189}"/>
              </a:ext>
            </a:extLst>
          </p:cNvPr>
          <p:cNvGraphicFramePr>
            <a:graphicFrameLocks noGrp="1"/>
          </p:cNvGraphicFramePr>
          <p:nvPr>
            <p:ph type="tbl" sz="quarter" idx="13"/>
            <p:extLst>
              <p:ext uri="{D42A27DB-BD31-4B8C-83A1-F6EECF244321}">
                <p14:modId xmlns:p14="http://schemas.microsoft.com/office/powerpoint/2010/main" val="3679690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4172479"/>
                    </a:ext>
                  </a:extLst>
                </a:gridCol>
                <a:gridCol w="1152144">
                  <a:extLst>
                    <a:ext uri="{9D8B030D-6E8A-4147-A177-3AD203B41FA5}">
                      <a16:colId xmlns:a16="http://schemas.microsoft.com/office/drawing/2014/main" val="2452106134"/>
                    </a:ext>
                  </a:extLst>
                </a:gridCol>
                <a:gridCol w="1152144">
                  <a:extLst>
                    <a:ext uri="{9D8B030D-6E8A-4147-A177-3AD203B41FA5}">
                      <a16:colId xmlns:a16="http://schemas.microsoft.com/office/drawing/2014/main" val="546151180"/>
                    </a:ext>
                  </a:extLst>
                </a:gridCol>
                <a:gridCol w="1152144">
                  <a:extLst>
                    <a:ext uri="{9D8B030D-6E8A-4147-A177-3AD203B41FA5}">
                      <a16:colId xmlns:a16="http://schemas.microsoft.com/office/drawing/2014/main" val="3881480349"/>
                    </a:ext>
                  </a:extLst>
                </a:gridCol>
                <a:gridCol w="1152144">
                  <a:extLst>
                    <a:ext uri="{9D8B030D-6E8A-4147-A177-3AD203B41FA5}">
                      <a16:colId xmlns:a16="http://schemas.microsoft.com/office/drawing/2014/main" val="2107460546"/>
                    </a:ext>
                  </a:extLst>
                </a:gridCol>
                <a:gridCol w="1152144">
                  <a:extLst>
                    <a:ext uri="{9D8B030D-6E8A-4147-A177-3AD203B41FA5}">
                      <a16:colId xmlns:a16="http://schemas.microsoft.com/office/drawing/2014/main" val="2325807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3755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#GlamourExprés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90.672727272727</a:t>
                      </a:r>
                    </a:p>
                  </a:txBody>
                  <a:tcPr/>
                </a:tc>
                <a:extLst>
                  <a:ext uri="{0D108BD9-81ED-4DB2-BD59-A6C34878D82A}">
                    <a16:rowId xmlns:a16="http://schemas.microsoft.com/office/drawing/2014/main" val="104077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#RealezaGlam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403.95454545455</a:t>
                      </a:r>
                    </a:p>
                  </a:txBody>
                  <a:tcPr/>
                </a:tc>
                <a:extLst>
                  <a:ext uri="{0D108BD9-81ED-4DB2-BD59-A6C34878D82A}">
                    <a16:rowId xmlns:a16="http://schemas.microsoft.com/office/drawing/2014/main" val="1337622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#tendencia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118.35</a:t>
                      </a:r>
                    </a:p>
                  </a:txBody>
                  <a:tcPr/>
                </a:tc>
                <a:extLst>
                  <a:ext uri="{0D108BD9-81ED-4DB2-BD59-A6C34878D82A}">
                    <a16:rowId xmlns:a16="http://schemas.microsoft.com/office/drawing/2014/main" val="64986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#PremiosBelleza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0.11764705882353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3.3529411764706</a:t>
                      </a:r>
                    </a:p>
                  </a:txBody>
                  <a:tcPr/>
                </a:tc>
                <a:extLst>
                  <a:ext uri="{0D108BD9-81ED-4DB2-BD59-A6C34878D82A}">
                    <a16:rowId xmlns:a16="http://schemas.microsoft.com/office/drawing/2014/main" val="2238337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11.6875</a:t>
                      </a:r>
                    </a:p>
                  </a:txBody>
                  <a:tcPr/>
                </a:tc>
                <a:extLst>
                  <a:ext uri="{0D108BD9-81ED-4DB2-BD59-A6C34878D82A}">
                    <a16:rowId xmlns:a16="http://schemas.microsoft.com/office/drawing/2014/main" val="235604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77.466666666667</a:t>
                      </a:r>
                    </a:p>
                  </a:txBody>
                  <a:tcPr/>
                </a:tc>
                <a:extLst>
                  <a:ext uri="{0D108BD9-81ED-4DB2-BD59-A6C34878D82A}">
                    <a16:rowId xmlns:a16="http://schemas.microsoft.com/office/drawing/2014/main" val="4042153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#73preguntas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633.23076923077</a:t>
                      </a:r>
                    </a:p>
                  </a:txBody>
                  <a:tcPr/>
                </a:tc>
                <a:extLst>
                  <a:ext uri="{0D108BD9-81ED-4DB2-BD59-A6C34878D82A}">
                    <a16:rowId xmlns:a16="http://schemas.microsoft.com/office/drawing/2014/main" val="3108949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#DiorChinUp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32.636363636364</a:t>
                      </a:r>
                    </a:p>
                  </a:txBody>
                  <a:tcPr/>
                </a:tc>
                <a:extLst>
                  <a:ext uri="{0D108BD9-81ED-4DB2-BD59-A6C34878D82A}">
                    <a16:rowId xmlns:a16="http://schemas.microsoft.com/office/drawing/2014/main" val="2230737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#AmazonPrimeDay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55.888888888889</a:t>
                      </a:r>
                    </a:p>
                  </a:txBody>
                  <a:tcPr/>
                </a:tc>
                <a:extLst>
                  <a:ext uri="{0D108BD9-81ED-4DB2-BD59-A6C34878D82A}">
                    <a16:rowId xmlns:a16="http://schemas.microsoft.com/office/drawing/2014/main" val="56757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#buenosdías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1325.25</a:t>
                      </a:r>
                    </a:p>
                  </a:txBody>
                  <a:tcPr/>
                </a:tc>
                <a:extLst>
                  <a:ext uri="{0D108BD9-81ED-4DB2-BD59-A6C34878D82A}">
                    <a16:rowId xmlns:a16="http://schemas.microsoft.com/office/drawing/2014/main" val="287351588"/>
                  </a:ext>
                </a:extLst>
              </a:tr>
            </a:tbl>
          </a:graphicData>
        </a:graphic>
      </p:graphicFrame>
      <p:sp>
        <p:nvSpPr>
          <p:cNvPr id="4" name="Text Placeholder 3">
            <a:extLst>
              <a:ext uri="{FF2B5EF4-FFF2-40B4-BE49-F238E27FC236}">
                <a16:creationId xmlns:a16="http://schemas.microsoft.com/office/drawing/2014/main" id="{D4D95D98-9454-4A32-914D-5C1C46F50C66}"/>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689973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69DF5-52EF-4951-8C0E-6BEDABD862E4}"/>
              </a:ext>
            </a:extLst>
          </p:cNvPr>
          <p:cNvSpPr>
            <a:spLocks noGrp="1"/>
          </p:cNvSpPr>
          <p:nvPr>
            <p:ph type="title"/>
          </p:nvPr>
        </p:nvSpPr>
        <p:spPr/>
        <p:txBody>
          <a:bodyPr/>
          <a:lstStyle/>
          <a:p>
            <a:r>
              <a:rPr lang="en-US"/>
              <a:t>Facebook Hashtag Detection | Revistas ES Facebook - 2 of 2</a:t>
            </a:r>
          </a:p>
        </p:txBody>
      </p:sp>
      <p:graphicFrame>
        <p:nvGraphicFramePr>
          <p:cNvPr id="5" name="Table Placeholder 4">
            <a:extLst>
              <a:ext uri="{FF2B5EF4-FFF2-40B4-BE49-F238E27FC236}">
                <a16:creationId xmlns:a16="http://schemas.microsoft.com/office/drawing/2014/main" id="{445D93A0-3555-4B7D-BF86-69D74557EFEC}"/>
              </a:ext>
            </a:extLst>
          </p:cNvPr>
          <p:cNvGraphicFramePr>
            <a:graphicFrameLocks noGrp="1"/>
          </p:cNvGraphicFramePr>
          <p:nvPr>
            <p:ph type="tbl" sz="quarter" idx="13"/>
            <p:extLst>
              <p:ext uri="{D42A27DB-BD31-4B8C-83A1-F6EECF244321}">
                <p14:modId xmlns:p14="http://schemas.microsoft.com/office/powerpoint/2010/main" val="2837073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6162034"/>
                    </a:ext>
                  </a:extLst>
                </a:gridCol>
                <a:gridCol w="1152144">
                  <a:extLst>
                    <a:ext uri="{9D8B030D-6E8A-4147-A177-3AD203B41FA5}">
                      <a16:colId xmlns:a16="http://schemas.microsoft.com/office/drawing/2014/main" val="3411590801"/>
                    </a:ext>
                  </a:extLst>
                </a:gridCol>
                <a:gridCol w="1152144">
                  <a:extLst>
                    <a:ext uri="{9D8B030D-6E8A-4147-A177-3AD203B41FA5}">
                      <a16:colId xmlns:a16="http://schemas.microsoft.com/office/drawing/2014/main" val="1539746372"/>
                    </a:ext>
                  </a:extLst>
                </a:gridCol>
                <a:gridCol w="1152144">
                  <a:extLst>
                    <a:ext uri="{9D8B030D-6E8A-4147-A177-3AD203B41FA5}">
                      <a16:colId xmlns:a16="http://schemas.microsoft.com/office/drawing/2014/main" val="1896789255"/>
                    </a:ext>
                  </a:extLst>
                </a:gridCol>
                <a:gridCol w="1152144">
                  <a:extLst>
                    <a:ext uri="{9D8B030D-6E8A-4147-A177-3AD203B41FA5}">
                      <a16:colId xmlns:a16="http://schemas.microsoft.com/office/drawing/2014/main" val="1271257320"/>
                    </a:ext>
                  </a:extLst>
                </a:gridCol>
                <a:gridCol w="1152144">
                  <a:extLst>
                    <a:ext uri="{9D8B030D-6E8A-4147-A177-3AD203B41FA5}">
                      <a16:colId xmlns:a16="http://schemas.microsoft.com/office/drawing/2014/main" val="1254251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0941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#abrigo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162.75</a:t>
                      </a:r>
                    </a:p>
                  </a:txBody>
                  <a:tcPr/>
                </a:tc>
                <a:extLst>
                  <a:ext uri="{0D108BD9-81ED-4DB2-BD59-A6C34878D82A}">
                    <a16:rowId xmlns:a16="http://schemas.microsoft.com/office/drawing/2014/main" val="2915521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#tendencias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168.625</a:t>
                      </a:r>
                    </a:p>
                  </a:txBody>
                  <a:tcPr/>
                </a:tc>
                <a:extLst>
                  <a:ext uri="{0D108BD9-81ED-4DB2-BD59-A6C34878D82A}">
                    <a16:rowId xmlns:a16="http://schemas.microsoft.com/office/drawing/2014/main" val="193947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101.14285714286</a:t>
                      </a:r>
                    </a:p>
                  </a:txBody>
                  <a:tcPr/>
                </a:tc>
                <a:extLst>
                  <a:ext uri="{0D108BD9-81ED-4DB2-BD59-A6C34878D82A}">
                    <a16:rowId xmlns:a16="http://schemas.microsoft.com/office/drawing/2014/main" val="150633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#VideoclubGlamour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36.428571428571</a:t>
                      </a:r>
                    </a:p>
                  </a:txBody>
                  <a:tcPr/>
                </a:tc>
                <a:extLst>
                  <a:ext uri="{0D108BD9-81ED-4DB2-BD59-A6C34878D82A}">
                    <a16:rowId xmlns:a16="http://schemas.microsoft.com/office/drawing/2014/main" val="367340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#GlamourExpress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188.14285714286</a:t>
                      </a:r>
                    </a:p>
                  </a:txBody>
                  <a:tcPr/>
                </a:tc>
                <a:extLst>
                  <a:ext uri="{0D108BD9-81ED-4DB2-BD59-A6C34878D82A}">
                    <a16:rowId xmlns:a16="http://schemas.microsoft.com/office/drawing/2014/main" val="181385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#MujerhoyCancerCare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extLst>
                  <a:ext uri="{0D108BD9-81ED-4DB2-BD59-A6C34878D82A}">
                    <a16:rowId xmlns:a16="http://schemas.microsoft.com/office/drawing/2014/main" val="264021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#ValientesbyZurich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8.1666666666667</a:t>
                      </a:r>
                    </a:p>
                  </a:txBody>
                  <a:tcPr/>
                </a:tc>
                <a:extLst>
                  <a:ext uri="{0D108BD9-81ED-4DB2-BD59-A6C34878D82A}">
                    <a16:rowId xmlns:a16="http://schemas.microsoft.com/office/drawing/2014/main" val="3951360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#IrinaShayk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424079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extLst>
                  <a:ext uri="{0D108BD9-81ED-4DB2-BD59-A6C34878D82A}">
                    <a16:rowId xmlns:a16="http://schemas.microsoft.com/office/drawing/2014/main" val="388791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#12deOctubre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extLst>
                  <a:ext uri="{0D108BD9-81ED-4DB2-BD59-A6C34878D82A}">
                    <a16:rowId xmlns:a16="http://schemas.microsoft.com/office/drawing/2014/main" val="3230815469"/>
                  </a:ext>
                </a:extLst>
              </a:tr>
            </a:tbl>
          </a:graphicData>
        </a:graphic>
      </p:graphicFrame>
      <p:sp>
        <p:nvSpPr>
          <p:cNvPr id="4" name="Text Placeholder 3">
            <a:extLst>
              <a:ext uri="{FF2B5EF4-FFF2-40B4-BE49-F238E27FC236}">
                <a16:creationId xmlns:a16="http://schemas.microsoft.com/office/drawing/2014/main" id="{AA26C4F2-0789-402A-A93B-E9A58410EDAD}"/>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891582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E54AA-B3CD-446C-A3DF-2CE2C4C16458}"/>
              </a:ext>
            </a:extLst>
          </p:cNvPr>
          <p:cNvSpPr>
            <a:spLocks noGrp="1"/>
          </p:cNvSpPr>
          <p:nvPr>
            <p:ph type="title"/>
          </p:nvPr>
        </p:nvSpPr>
        <p:spPr/>
        <p:txBody>
          <a:bodyPr/>
          <a:lstStyle/>
          <a:p>
            <a:r>
              <a:rPr lang="en-US"/>
              <a:t>Facebook Interactions Distribution | Revistas ES Facebook</a:t>
            </a:r>
          </a:p>
        </p:txBody>
      </p:sp>
      <p:graphicFrame>
        <p:nvGraphicFramePr>
          <p:cNvPr id="6" name="Chart Placeholder 5">
            <a:extLst>
              <a:ext uri="{FF2B5EF4-FFF2-40B4-BE49-F238E27FC236}">
                <a16:creationId xmlns:a16="http://schemas.microsoft.com/office/drawing/2014/main" id="{582512FB-5E8D-426E-9B4F-6D0EEAC44998}"/>
              </a:ext>
            </a:extLst>
          </p:cNvPr>
          <p:cNvGraphicFramePr>
            <a:graphicFrameLocks noGrp="1"/>
          </p:cNvGraphicFramePr>
          <p:nvPr>
            <p:ph type="chart" sz="quarter" idx="13"/>
            <p:extLst>
              <p:ext uri="{D42A27DB-BD31-4B8C-83A1-F6EECF244321}">
                <p14:modId xmlns:p14="http://schemas.microsoft.com/office/powerpoint/2010/main" val="82229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BA0B22-16AE-479A-A869-C1338460F062}"/>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3B5ED8A8-362E-4D23-95EA-EE0B71A26D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3122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896B-1EB7-4BA9-AB8A-683A7933AAEF}"/>
              </a:ext>
            </a:extLst>
          </p:cNvPr>
          <p:cNvSpPr>
            <a:spLocks noGrp="1"/>
          </p:cNvSpPr>
          <p:nvPr>
            <p:ph type="title"/>
          </p:nvPr>
        </p:nvSpPr>
        <p:spPr/>
        <p:txBody>
          <a:bodyPr/>
          <a:lstStyle/>
          <a:p>
            <a:r>
              <a:rPr lang="en-US"/>
              <a:t>Facebook User Posts Table | Revistas ES Facebook - 1 of 6</a:t>
            </a:r>
          </a:p>
        </p:txBody>
      </p:sp>
      <p:graphicFrame>
        <p:nvGraphicFramePr>
          <p:cNvPr id="5" name="Table Placeholder 4">
            <a:extLst>
              <a:ext uri="{FF2B5EF4-FFF2-40B4-BE49-F238E27FC236}">
                <a16:creationId xmlns:a16="http://schemas.microsoft.com/office/drawing/2014/main" id="{C734995E-7703-4F8D-88B5-144BA1DC45D6}"/>
              </a:ext>
            </a:extLst>
          </p:cNvPr>
          <p:cNvGraphicFramePr>
            <a:graphicFrameLocks noGrp="1"/>
          </p:cNvGraphicFramePr>
          <p:nvPr>
            <p:ph type="tbl" sz="quarter" idx="13"/>
            <p:extLst>
              <p:ext uri="{D42A27DB-BD31-4B8C-83A1-F6EECF244321}">
                <p14:modId xmlns:p14="http://schemas.microsoft.com/office/powerpoint/2010/main" val="3170445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68832190"/>
                    </a:ext>
                  </a:extLst>
                </a:gridCol>
                <a:gridCol w="1645920">
                  <a:extLst>
                    <a:ext uri="{9D8B030D-6E8A-4147-A177-3AD203B41FA5}">
                      <a16:colId xmlns:a16="http://schemas.microsoft.com/office/drawing/2014/main" val="594097261"/>
                    </a:ext>
                  </a:extLst>
                </a:gridCol>
                <a:gridCol w="822960">
                  <a:extLst>
                    <a:ext uri="{9D8B030D-6E8A-4147-A177-3AD203B41FA5}">
                      <a16:colId xmlns:a16="http://schemas.microsoft.com/office/drawing/2014/main" val="2756606715"/>
                    </a:ext>
                  </a:extLst>
                </a:gridCol>
                <a:gridCol w="822960">
                  <a:extLst>
                    <a:ext uri="{9D8B030D-6E8A-4147-A177-3AD203B41FA5}">
                      <a16:colId xmlns:a16="http://schemas.microsoft.com/office/drawing/2014/main" val="4129377207"/>
                    </a:ext>
                  </a:extLst>
                </a:gridCol>
                <a:gridCol w="822960">
                  <a:extLst>
                    <a:ext uri="{9D8B030D-6E8A-4147-A177-3AD203B41FA5}">
                      <a16:colId xmlns:a16="http://schemas.microsoft.com/office/drawing/2014/main" val="3050546886"/>
                    </a:ext>
                  </a:extLst>
                </a:gridCol>
                <a:gridCol w="822960">
                  <a:extLst>
                    <a:ext uri="{9D8B030D-6E8A-4147-A177-3AD203B41FA5}">
                      <a16:colId xmlns:a16="http://schemas.microsoft.com/office/drawing/2014/main" val="1456277695"/>
                    </a:ext>
                  </a:extLst>
                </a:gridCol>
                <a:gridCol w="822960">
                  <a:extLst>
                    <a:ext uri="{9D8B030D-6E8A-4147-A177-3AD203B41FA5}">
                      <a16:colId xmlns:a16="http://schemas.microsoft.com/office/drawing/2014/main" val="3722952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08018779"/>
                  </a:ext>
                </a:extLst>
              </a:tr>
            </a:tbl>
          </a:graphicData>
        </a:graphic>
      </p:graphicFrame>
      <p:sp>
        <p:nvSpPr>
          <p:cNvPr id="4" name="Text Placeholder 3">
            <a:extLst>
              <a:ext uri="{FF2B5EF4-FFF2-40B4-BE49-F238E27FC236}">
                <a16:creationId xmlns:a16="http://schemas.microsoft.com/office/drawing/2014/main" id="{18326DCF-E28B-42ED-BD8E-BB9D03896FFB}"/>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315778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33CA7-5DF2-439C-BA3C-041D331C5CED}"/>
              </a:ext>
            </a:extLst>
          </p:cNvPr>
          <p:cNvSpPr>
            <a:spLocks noGrp="1"/>
          </p:cNvSpPr>
          <p:nvPr>
            <p:ph type="title"/>
          </p:nvPr>
        </p:nvSpPr>
        <p:spPr/>
        <p:txBody>
          <a:bodyPr/>
          <a:lstStyle/>
          <a:p>
            <a:r>
              <a:rPr lang="en-US"/>
              <a:t>Facebook User Posts Table | Revistas ES Facebook - 2 of 6</a:t>
            </a:r>
          </a:p>
        </p:txBody>
      </p:sp>
      <p:graphicFrame>
        <p:nvGraphicFramePr>
          <p:cNvPr id="5" name="Table Placeholder 4">
            <a:extLst>
              <a:ext uri="{FF2B5EF4-FFF2-40B4-BE49-F238E27FC236}">
                <a16:creationId xmlns:a16="http://schemas.microsoft.com/office/drawing/2014/main" id="{148B7271-26D1-46CF-ACB1-5CE77D9670C8}"/>
              </a:ext>
            </a:extLst>
          </p:cNvPr>
          <p:cNvGraphicFramePr>
            <a:graphicFrameLocks noGrp="1"/>
          </p:cNvGraphicFramePr>
          <p:nvPr>
            <p:ph type="tbl" sz="quarter" idx="13"/>
            <p:extLst>
              <p:ext uri="{D42A27DB-BD31-4B8C-83A1-F6EECF244321}">
                <p14:modId xmlns:p14="http://schemas.microsoft.com/office/powerpoint/2010/main" val="885868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7408693"/>
                    </a:ext>
                  </a:extLst>
                </a:gridCol>
                <a:gridCol w="1645920">
                  <a:extLst>
                    <a:ext uri="{9D8B030D-6E8A-4147-A177-3AD203B41FA5}">
                      <a16:colId xmlns:a16="http://schemas.microsoft.com/office/drawing/2014/main" val="2770526147"/>
                    </a:ext>
                  </a:extLst>
                </a:gridCol>
                <a:gridCol w="822960">
                  <a:extLst>
                    <a:ext uri="{9D8B030D-6E8A-4147-A177-3AD203B41FA5}">
                      <a16:colId xmlns:a16="http://schemas.microsoft.com/office/drawing/2014/main" val="586967332"/>
                    </a:ext>
                  </a:extLst>
                </a:gridCol>
                <a:gridCol w="822960">
                  <a:extLst>
                    <a:ext uri="{9D8B030D-6E8A-4147-A177-3AD203B41FA5}">
                      <a16:colId xmlns:a16="http://schemas.microsoft.com/office/drawing/2014/main" val="3838027058"/>
                    </a:ext>
                  </a:extLst>
                </a:gridCol>
                <a:gridCol w="822960">
                  <a:extLst>
                    <a:ext uri="{9D8B030D-6E8A-4147-A177-3AD203B41FA5}">
                      <a16:colId xmlns:a16="http://schemas.microsoft.com/office/drawing/2014/main" val="1614595484"/>
                    </a:ext>
                  </a:extLst>
                </a:gridCol>
                <a:gridCol w="822960">
                  <a:extLst>
                    <a:ext uri="{9D8B030D-6E8A-4147-A177-3AD203B41FA5}">
                      <a16:colId xmlns:a16="http://schemas.microsoft.com/office/drawing/2014/main" val="880526154"/>
                    </a:ext>
                  </a:extLst>
                </a:gridCol>
                <a:gridCol w="822960">
                  <a:extLst>
                    <a:ext uri="{9D8B030D-6E8A-4147-A177-3AD203B41FA5}">
                      <a16:colId xmlns:a16="http://schemas.microsoft.com/office/drawing/2014/main" val="3014378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21086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ELLE España - 2020-10-21 18:11:42</a:t>
                      </a:r>
                      <a:r>
                        <a:rPr kumimoji="0" lang="es-ES" sz="1000" b="0" i="0" u="none" strike="noStrike" kern="1200" cap="none" spc="0" normalizeH="0" baseline="0" noProof="0">
                          <a:ln>
                            <a:noFill/>
                          </a:ln>
                          <a:solidFill>
                            <a:prstClr val="black"/>
                          </a:solidFill>
                          <a:effectLst/>
                          <a:uLnTx/>
                          <a:uFillTx/>
                          <a:latin typeface="+mn-lt"/>
                          <a:ea typeface="+mn-ea"/>
                          <a:cs typeface="+mn-cs"/>
                        </a:rPr>
                        <a:t>
 Sinopsis
El escritor de esta novela cuenta todos los fenómenos extraños que le han ocurrido cuando era niño en diferentes pueblos de la provincia de Ciudad Real, en España, así como también cuando ya era una persona adulta.
También en la narración de esta novela cuenta todos los fenómenos de difícil explicación que les suceden a las gentes de estos pueblos en los que vivió y a sus familiares y amigos.
Todos estos fenómenos sucedieron en diferentes épocas y pueblos, explicando también, con todo detalle, cómo vivían las gentes de esos pueblos, sus costumbres, gastronomía, cosas curiosas, llevando de esta forma al lector a una mejor predisposición, a poder entender estos fenómenos que podrían ayudar al ser humano en nuestra propia existencia.
Con estas diferentes señales que he podido recibir, así como de otras gentes, el poder transmitir al ser humano ilusión y esperanza de que realmente existe otra vida después de la muerte, con las pruebas y testimonios que aporto en esta novela de 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https://scontent-iad3-1.xx.fbcdn.net/v/t1.0-9/s720x720/122437941_2650377171878220_7296466916353859686_o.jpg?_nc_cat=106&amp;ccb=2&amp;_nc_sid=de0e5b&amp;_nc_ohc=UO1TUN5bpuQAX9uuCEN&amp;_nc_ht=scontent-iad3-1.xx&amp;tp=7&amp;oh=534d3b9937087316bb92a06764679062&amp;oe=5FC17528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1207464"/>
                  </a:ext>
                </a:extLst>
              </a:tr>
            </a:tbl>
          </a:graphicData>
        </a:graphic>
      </p:graphicFrame>
      <p:sp>
        <p:nvSpPr>
          <p:cNvPr id="4" name="Text Placeholder 3">
            <a:extLst>
              <a:ext uri="{FF2B5EF4-FFF2-40B4-BE49-F238E27FC236}">
                <a16:creationId xmlns:a16="http://schemas.microsoft.com/office/drawing/2014/main" id="{F91C08D4-483D-43D9-B979-DF23BE523783}"/>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3121110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3BC0D-041B-4A49-91AD-CD6CACEE55FC}"/>
              </a:ext>
            </a:extLst>
          </p:cNvPr>
          <p:cNvSpPr>
            <a:spLocks noGrp="1"/>
          </p:cNvSpPr>
          <p:nvPr>
            <p:ph type="title"/>
          </p:nvPr>
        </p:nvSpPr>
        <p:spPr/>
        <p:txBody>
          <a:bodyPr/>
          <a:lstStyle/>
          <a:p>
            <a:r>
              <a:rPr lang="en-US"/>
              <a:t>Facebook User Posts Table | Revistas ES Facebook - 3 of 6</a:t>
            </a:r>
          </a:p>
        </p:txBody>
      </p:sp>
      <p:graphicFrame>
        <p:nvGraphicFramePr>
          <p:cNvPr id="5" name="Table Placeholder 4">
            <a:extLst>
              <a:ext uri="{FF2B5EF4-FFF2-40B4-BE49-F238E27FC236}">
                <a16:creationId xmlns:a16="http://schemas.microsoft.com/office/drawing/2014/main" id="{4FA8B824-7AAE-4797-A8F7-4BCADA2798E7}"/>
              </a:ext>
            </a:extLst>
          </p:cNvPr>
          <p:cNvGraphicFramePr>
            <a:graphicFrameLocks noGrp="1"/>
          </p:cNvGraphicFramePr>
          <p:nvPr>
            <p:ph type="tbl" sz="quarter" idx="13"/>
            <p:extLst>
              <p:ext uri="{D42A27DB-BD31-4B8C-83A1-F6EECF244321}">
                <p14:modId xmlns:p14="http://schemas.microsoft.com/office/powerpoint/2010/main" val="3411899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20733562"/>
                    </a:ext>
                  </a:extLst>
                </a:gridCol>
                <a:gridCol w="1645920">
                  <a:extLst>
                    <a:ext uri="{9D8B030D-6E8A-4147-A177-3AD203B41FA5}">
                      <a16:colId xmlns:a16="http://schemas.microsoft.com/office/drawing/2014/main" val="3425753779"/>
                    </a:ext>
                  </a:extLst>
                </a:gridCol>
                <a:gridCol w="822960">
                  <a:extLst>
                    <a:ext uri="{9D8B030D-6E8A-4147-A177-3AD203B41FA5}">
                      <a16:colId xmlns:a16="http://schemas.microsoft.com/office/drawing/2014/main" val="947518163"/>
                    </a:ext>
                  </a:extLst>
                </a:gridCol>
                <a:gridCol w="822960">
                  <a:extLst>
                    <a:ext uri="{9D8B030D-6E8A-4147-A177-3AD203B41FA5}">
                      <a16:colId xmlns:a16="http://schemas.microsoft.com/office/drawing/2014/main" val="1851401222"/>
                    </a:ext>
                  </a:extLst>
                </a:gridCol>
                <a:gridCol w="822960">
                  <a:extLst>
                    <a:ext uri="{9D8B030D-6E8A-4147-A177-3AD203B41FA5}">
                      <a16:colId xmlns:a16="http://schemas.microsoft.com/office/drawing/2014/main" val="1912449288"/>
                    </a:ext>
                  </a:extLst>
                </a:gridCol>
                <a:gridCol w="822960">
                  <a:extLst>
                    <a:ext uri="{9D8B030D-6E8A-4147-A177-3AD203B41FA5}">
                      <a16:colId xmlns:a16="http://schemas.microsoft.com/office/drawing/2014/main" val="1893310448"/>
                    </a:ext>
                  </a:extLst>
                </a:gridCol>
                <a:gridCol w="822960">
                  <a:extLst>
                    <a:ext uri="{9D8B030D-6E8A-4147-A177-3AD203B41FA5}">
                      <a16:colId xmlns:a16="http://schemas.microsoft.com/office/drawing/2014/main" val="255599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94940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ELLE España - 2020-10-21 18:12:44</a:t>
                      </a:r>
                      <a:r>
                        <a:rPr kumimoji="0" lang="es-ES" sz="1000" b="0" i="0" u="none" strike="noStrike" kern="1200" cap="none" spc="0" normalizeH="0" baseline="0" noProof="0">
                          <a:ln>
                            <a:noFill/>
                          </a:ln>
                          <a:solidFill>
                            <a:prstClr val="black"/>
                          </a:solidFill>
                          <a:effectLst/>
                          <a:uLnTx/>
                          <a:uFillTx/>
                          <a:latin typeface="+mn-lt"/>
                          <a:ea typeface="+mn-ea"/>
                          <a:cs typeface="+mn-cs"/>
                        </a:rPr>
                        <a:t>
 Novela titulada Señales de otra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https://scontent-iad3-1.xx.fbcdn.net/v/t1.0-9/s720x720/122456608_2650377645211506_8022048495875881946_o.jpg?_nc_cat=108&amp;ccb=2&amp;_nc_sid=de0e5b&amp;_nc_ohc=X61lxcfTFyAAX9BQjT0&amp;_nc_ht=scontent-iad3-1.xx&amp;tp=7&amp;oh=b4edf95715350961b40580d65021899c&amp;oe=5FC06F66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90519005"/>
                  </a:ext>
                </a:extLst>
              </a:tr>
            </a:tbl>
          </a:graphicData>
        </a:graphic>
      </p:graphicFrame>
      <p:sp>
        <p:nvSpPr>
          <p:cNvPr id="4" name="Text Placeholder 3">
            <a:extLst>
              <a:ext uri="{FF2B5EF4-FFF2-40B4-BE49-F238E27FC236}">
                <a16:creationId xmlns:a16="http://schemas.microsoft.com/office/drawing/2014/main" id="{0BD22EDA-8E7B-420E-9C82-CAA68C0D2710}"/>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188431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68927-18F3-46BF-B2F8-3B06D20C211B}"/>
              </a:ext>
            </a:extLst>
          </p:cNvPr>
          <p:cNvSpPr>
            <a:spLocks noGrp="1"/>
          </p:cNvSpPr>
          <p:nvPr>
            <p:ph type="title"/>
          </p:nvPr>
        </p:nvSpPr>
        <p:spPr/>
        <p:txBody>
          <a:bodyPr/>
          <a:lstStyle/>
          <a:p>
            <a:r>
              <a:rPr lang="en-US"/>
              <a:t>Facebook User Posts Table | Revistas ES Facebook - 4 of 6</a:t>
            </a:r>
          </a:p>
        </p:txBody>
      </p:sp>
      <p:graphicFrame>
        <p:nvGraphicFramePr>
          <p:cNvPr id="5" name="Table Placeholder 4">
            <a:extLst>
              <a:ext uri="{FF2B5EF4-FFF2-40B4-BE49-F238E27FC236}">
                <a16:creationId xmlns:a16="http://schemas.microsoft.com/office/drawing/2014/main" id="{D7756868-F74E-4EAD-B255-9C20558DFC15}"/>
              </a:ext>
            </a:extLst>
          </p:cNvPr>
          <p:cNvGraphicFramePr>
            <a:graphicFrameLocks noGrp="1"/>
          </p:cNvGraphicFramePr>
          <p:nvPr>
            <p:ph type="tbl" sz="quarter" idx="13"/>
            <p:extLst>
              <p:ext uri="{D42A27DB-BD31-4B8C-83A1-F6EECF244321}">
                <p14:modId xmlns:p14="http://schemas.microsoft.com/office/powerpoint/2010/main" val="4279069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2729124"/>
                    </a:ext>
                  </a:extLst>
                </a:gridCol>
                <a:gridCol w="1645920">
                  <a:extLst>
                    <a:ext uri="{9D8B030D-6E8A-4147-A177-3AD203B41FA5}">
                      <a16:colId xmlns:a16="http://schemas.microsoft.com/office/drawing/2014/main" val="1705650480"/>
                    </a:ext>
                  </a:extLst>
                </a:gridCol>
                <a:gridCol w="822960">
                  <a:extLst>
                    <a:ext uri="{9D8B030D-6E8A-4147-A177-3AD203B41FA5}">
                      <a16:colId xmlns:a16="http://schemas.microsoft.com/office/drawing/2014/main" val="4037719381"/>
                    </a:ext>
                  </a:extLst>
                </a:gridCol>
                <a:gridCol w="822960">
                  <a:extLst>
                    <a:ext uri="{9D8B030D-6E8A-4147-A177-3AD203B41FA5}">
                      <a16:colId xmlns:a16="http://schemas.microsoft.com/office/drawing/2014/main" val="591669877"/>
                    </a:ext>
                  </a:extLst>
                </a:gridCol>
                <a:gridCol w="822960">
                  <a:extLst>
                    <a:ext uri="{9D8B030D-6E8A-4147-A177-3AD203B41FA5}">
                      <a16:colId xmlns:a16="http://schemas.microsoft.com/office/drawing/2014/main" val="3412634741"/>
                    </a:ext>
                  </a:extLst>
                </a:gridCol>
                <a:gridCol w="822960">
                  <a:extLst>
                    <a:ext uri="{9D8B030D-6E8A-4147-A177-3AD203B41FA5}">
                      <a16:colId xmlns:a16="http://schemas.microsoft.com/office/drawing/2014/main" val="681398184"/>
                    </a:ext>
                  </a:extLst>
                </a:gridCol>
                <a:gridCol w="822960">
                  <a:extLst>
                    <a:ext uri="{9D8B030D-6E8A-4147-A177-3AD203B41FA5}">
                      <a16:colId xmlns:a16="http://schemas.microsoft.com/office/drawing/2014/main" val="3392235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7122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- 2020-10-23 12:19:48</a:t>
                      </a:r>
                      <a:r>
                        <a:rPr kumimoji="0" lang="es-ES" sz="1000" b="0" i="0" u="none" strike="noStrike" kern="1200" cap="none" spc="0" normalizeH="0" baseline="0" noProof="0">
                          <a:ln>
                            <a:noFill/>
                          </a:ln>
                          <a:solidFill>
                            <a:prstClr val="black"/>
                          </a:solidFill>
                          <a:effectLst/>
                          <a:uLnTx/>
                          <a:uFillTx/>
                          <a:latin typeface="+mn-lt"/>
                          <a:ea typeface="+mn-ea"/>
                          <a:cs typeface="+mn-cs"/>
                        </a:rPr>
                        <a:t>
 Vidente médium, maestro espiritual, celebridad sabia, ocultismo
 Gran especialista en problemas efectivos:
 Amor
 Regreso definitivo del ser querido
 Crisis matrimonial
 Problemas familiares
 Decepción de pareja
 Mis áreas de especialización:
 Obras ocultas
 -Vuelta general de cariño
 -Recuperar a un ex por arte de magia
 -Vuelta de cariño y matrimonio
 -Lover reconciliación
 -Magia blanca para mantener tu enfoque
 -Magia para prevenir la infidelidad
 -Integración de certe para hacer fortuna y ser famoso en su sector de actividad.
 Protección contra los espíritus demenciales y la mala suerte vicio marital.
 Falta de amor.
 Unión rápida.
 Caso desesperado de devolución de cariño.
 Impotencia sexual
 Whatsapp +223 7767 1866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60424"/>
                  </a:ext>
                </a:extLst>
              </a:tr>
            </a:tbl>
          </a:graphicData>
        </a:graphic>
      </p:graphicFrame>
      <p:sp>
        <p:nvSpPr>
          <p:cNvPr id="4" name="Text Placeholder 3">
            <a:extLst>
              <a:ext uri="{FF2B5EF4-FFF2-40B4-BE49-F238E27FC236}">
                <a16:creationId xmlns:a16="http://schemas.microsoft.com/office/drawing/2014/main" id="{AB895641-7A75-46C1-8244-8F791662A916}"/>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615856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F9732-C4AF-4F39-A053-A6394C5C8184}"/>
              </a:ext>
            </a:extLst>
          </p:cNvPr>
          <p:cNvSpPr>
            <a:spLocks noGrp="1"/>
          </p:cNvSpPr>
          <p:nvPr>
            <p:ph type="title"/>
          </p:nvPr>
        </p:nvSpPr>
        <p:spPr/>
        <p:txBody>
          <a:bodyPr/>
          <a:lstStyle/>
          <a:p>
            <a:r>
              <a:rPr lang="en-US"/>
              <a:t>Facebook User Posts Table | Revistas ES Facebook - 5 of 6</a:t>
            </a:r>
          </a:p>
        </p:txBody>
      </p:sp>
      <p:graphicFrame>
        <p:nvGraphicFramePr>
          <p:cNvPr id="5" name="Table Placeholder 4">
            <a:extLst>
              <a:ext uri="{FF2B5EF4-FFF2-40B4-BE49-F238E27FC236}">
                <a16:creationId xmlns:a16="http://schemas.microsoft.com/office/drawing/2014/main" id="{E1EC0573-0D6E-4D93-9FC2-1355D11B2C08}"/>
              </a:ext>
            </a:extLst>
          </p:cNvPr>
          <p:cNvGraphicFramePr>
            <a:graphicFrameLocks noGrp="1"/>
          </p:cNvGraphicFramePr>
          <p:nvPr>
            <p:ph type="tbl" sz="quarter" idx="13"/>
            <p:extLst>
              <p:ext uri="{D42A27DB-BD31-4B8C-83A1-F6EECF244321}">
                <p14:modId xmlns:p14="http://schemas.microsoft.com/office/powerpoint/2010/main" val="1641862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12605259"/>
                    </a:ext>
                  </a:extLst>
                </a:gridCol>
                <a:gridCol w="1645920">
                  <a:extLst>
                    <a:ext uri="{9D8B030D-6E8A-4147-A177-3AD203B41FA5}">
                      <a16:colId xmlns:a16="http://schemas.microsoft.com/office/drawing/2014/main" val="3919875716"/>
                    </a:ext>
                  </a:extLst>
                </a:gridCol>
                <a:gridCol w="822960">
                  <a:extLst>
                    <a:ext uri="{9D8B030D-6E8A-4147-A177-3AD203B41FA5}">
                      <a16:colId xmlns:a16="http://schemas.microsoft.com/office/drawing/2014/main" val="2907497328"/>
                    </a:ext>
                  </a:extLst>
                </a:gridCol>
                <a:gridCol w="822960">
                  <a:extLst>
                    <a:ext uri="{9D8B030D-6E8A-4147-A177-3AD203B41FA5}">
                      <a16:colId xmlns:a16="http://schemas.microsoft.com/office/drawing/2014/main" val="4160767301"/>
                    </a:ext>
                  </a:extLst>
                </a:gridCol>
                <a:gridCol w="822960">
                  <a:extLst>
                    <a:ext uri="{9D8B030D-6E8A-4147-A177-3AD203B41FA5}">
                      <a16:colId xmlns:a16="http://schemas.microsoft.com/office/drawing/2014/main" val="3179544030"/>
                    </a:ext>
                  </a:extLst>
                </a:gridCol>
                <a:gridCol w="822960">
                  <a:extLst>
                    <a:ext uri="{9D8B030D-6E8A-4147-A177-3AD203B41FA5}">
                      <a16:colId xmlns:a16="http://schemas.microsoft.com/office/drawing/2014/main" val="3834996749"/>
                    </a:ext>
                  </a:extLst>
                </a:gridCol>
                <a:gridCol w="822960">
                  <a:extLst>
                    <a:ext uri="{9D8B030D-6E8A-4147-A177-3AD203B41FA5}">
                      <a16:colId xmlns:a16="http://schemas.microsoft.com/office/drawing/2014/main" val="6504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4254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- 2020-10-24 21:59:12</a:t>
                      </a:r>
                      <a:r>
                        <a:rPr kumimoji="0" lang="es-ES"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219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- 2020-10-24 22:00:02</a:t>
                      </a:r>
                      <a:r>
                        <a:rPr kumimoji="0" lang="es-ES" sz="1000" b="0" i="0" u="none" strike="noStrike" kern="1200" cap="none" spc="0" normalizeH="0" baseline="0" noProof="0">
                          <a:ln>
                            <a:noFill/>
                          </a:ln>
                          <a:solidFill>
                            <a:prstClr val="black"/>
                          </a:solidFill>
                          <a:effectLst/>
                          <a:uLnTx/>
                          <a:uFillTx/>
                          <a:latin typeface="+mn-lt"/>
                          <a:ea typeface="+mn-ea"/>
                          <a:cs typeface="+mn-cs"/>
                        </a:rPr>
                        <a:t>
 vyo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502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- 2020-10-24 22:01:03</a:t>
                      </a:r>
                      <a:r>
                        <a:rPr kumimoji="0" lang="es-ES"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8952956"/>
                  </a:ext>
                </a:extLst>
              </a:tr>
            </a:tbl>
          </a:graphicData>
        </a:graphic>
      </p:graphicFrame>
      <p:sp>
        <p:nvSpPr>
          <p:cNvPr id="4" name="Text Placeholder 3">
            <a:extLst>
              <a:ext uri="{FF2B5EF4-FFF2-40B4-BE49-F238E27FC236}">
                <a16:creationId xmlns:a16="http://schemas.microsoft.com/office/drawing/2014/main" id="{373CFAFE-72E9-4694-9370-EE2F953622A6}"/>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4085183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9F0F1-9DDE-465B-AA5C-5C9FF949297A}"/>
              </a:ext>
            </a:extLst>
          </p:cNvPr>
          <p:cNvSpPr>
            <a:spLocks noGrp="1"/>
          </p:cNvSpPr>
          <p:nvPr>
            <p:ph type="title"/>
          </p:nvPr>
        </p:nvSpPr>
        <p:spPr/>
        <p:txBody>
          <a:bodyPr/>
          <a:lstStyle/>
          <a:p>
            <a:r>
              <a:rPr lang="en-US"/>
              <a:t>Facebook User Posts Table | Revistas ES Facebook - 6 of 6</a:t>
            </a:r>
          </a:p>
        </p:txBody>
      </p:sp>
      <p:graphicFrame>
        <p:nvGraphicFramePr>
          <p:cNvPr id="5" name="Table Placeholder 4">
            <a:extLst>
              <a:ext uri="{FF2B5EF4-FFF2-40B4-BE49-F238E27FC236}">
                <a16:creationId xmlns:a16="http://schemas.microsoft.com/office/drawing/2014/main" id="{D5AAC695-8AA2-438F-8B08-6C2712F7115A}"/>
              </a:ext>
            </a:extLst>
          </p:cNvPr>
          <p:cNvGraphicFramePr>
            <a:graphicFrameLocks noGrp="1"/>
          </p:cNvGraphicFramePr>
          <p:nvPr>
            <p:ph type="tbl" sz="quarter" idx="13"/>
            <p:extLst>
              <p:ext uri="{D42A27DB-BD31-4B8C-83A1-F6EECF244321}">
                <p14:modId xmlns:p14="http://schemas.microsoft.com/office/powerpoint/2010/main" val="2712566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32747948"/>
                    </a:ext>
                  </a:extLst>
                </a:gridCol>
                <a:gridCol w="1645920">
                  <a:extLst>
                    <a:ext uri="{9D8B030D-6E8A-4147-A177-3AD203B41FA5}">
                      <a16:colId xmlns:a16="http://schemas.microsoft.com/office/drawing/2014/main" val="322080166"/>
                    </a:ext>
                  </a:extLst>
                </a:gridCol>
                <a:gridCol w="822960">
                  <a:extLst>
                    <a:ext uri="{9D8B030D-6E8A-4147-A177-3AD203B41FA5}">
                      <a16:colId xmlns:a16="http://schemas.microsoft.com/office/drawing/2014/main" val="2410207377"/>
                    </a:ext>
                  </a:extLst>
                </a:gridCol>
                <a:gridCol w="822960">
                  <a:extLst>
                    <a:ext uri="{9D8B030D-6E8A-4147-A177-3AD203B41FA5}">
                      <a16:colId xmlns:a16="http://schemas.microsoft.com/office/drawing/2014/main" val="154515922"/>
                    </a:ext>
                  </a:extLst>
                </a:gridCol>
                <a:gridCol w="822960">
                  <a:extLst>
                    <a:ext uri="{9D8B030D-6E8A-4147-A177-3AD203B41FA5}">
                      <a16:colId xmlns:a16="http://schemas.microsoft.com/office/drawing/2014/main" val="2358284414"/>
                    </a:ext>
                  </a:extLst>
                </a:gridCol>
                <a:gridCol w="822960">
                  <a:extLst>
                    <a:ext uri="{9D8B030D-6E8A-4147-A177-3AD203B41FA5}">
                      <a16:colId xmlns:a16="http://schemas.microsoft.com/office/drawing/2014/main" val="229845211"/>
                    </a:ext>
                  </a:extLst>
                </a:gridCol>
                <a:gridCol w="822960">
                  <a:extLst>
                    <a:ext uri="{9D8B030D-6E8A-4147-A177-3AD203B41FA5}">
                      <a16:colId xmlns:a16="http://schemas.microsoft.com/office/drawing/2014/main" val="3828282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39778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- 2020-10-29 10:42:00</a:t>
                      </a:r>
                      <a:r>
                        <a:rPr kumimoji="0" lang="es-ES" sz="1000" b="0" i="0" u="none" strike="noStrike" kern="1200" cap="none" spc="0" normalizeH="0" baseline="0" noProof="0">
                          <a:ln>
                            <a:noFill/>
                          </a:ln>
                          <a:solidFill>
                            <a:prstClr val="black"/>
                          </a:solidFill>
                          <a:effectLst/>
                          <a:uLnTx/>
                          <a:uFillTx/>
                          <a:latin typeface="+mn-lt"/>
                          <a:ea typeface="+mn-ea"/>
                          <a:cs typeface="+mn-cs"/>
                        </a:rPr>
                        <a:t>
 REIVINDICO IGUALDAD DE DERECHO SOBRE IGUALDAD DE GÉNERO.- La madre es quien debe cuidar y disfrutar de su hijo. Nadie alcanza a ser suficiente para reemplazarla. En ocasiones,  excepcionalmente,  la niñera adecuada es una abuela, familiar directa de mayor confianza. Un bebé o un niño de corta edad, es vulnerable e indefenso y no puede hablar ni transmitir un problema o un abuso. El trabajo, debe ser reivindicado con la excedencia o puede ser, durante esa etapa, reemplazable por otro que permita la conciliación. De mayor mérito es la madre capaz de sacrificar por su hijo y durante el tiempo necesario, su trabajo que aquella otra que lo deja a cuidado de terceros.  Hay trabajos independientes que permiten a la mujer una fácil conciliación y se sabe de casos en los que esa independencia favoreció descubrir facetas y nuevos desempeños profesionales de plenitud y éxito. La mujer, no debe renunciar a lo que le es propio y, por lo tanto, no debe perseguir la Igualdad de género, sino reivindic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388654"/>
                  </a:ext>
                </a:extLst>
              </a:tr>
            </a:tbl>
          </a:graphicData>
        </a:graphic>
      </p:graphicFrame>
      <p:sp>
        <p:nvSpPr>
          <p:cNvPr id="4" name="Text Placeholder 3">
            <a:extLst>
              <a:ext uri="{FF2B5EF4-FFF2-40B4-BE49-F238E27FC236}">
                <a16:creationId xmlns:a16="http://schemas.microsoft.com/office/drawing/2014/main" id="{9D7C59C5-6810-48E2-BAF9-1D8DDD52470D}"/>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174488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E895B-83DE-441F-B5DB-369A3F7B2914}"/>
              </a:ext>
            </a:extLst>
          </p:cNvPr>
          <p:cNvSpPr>
            <a:spLocks noGrp="1"/>
          </p:cNvSpPr>
          <p:nvPr>
            <p:ph type="title"/>
          </p:nvPr>
        </p:nvSpPr>
        <p:spPr/>
        <p:txBody>
          <a:bodyPr/>
          <a:lstStyle/>
          <a:p>
            <a:r>
              <a:rPr lang="en-US"/>
              <a:t>Facebook Interaction Rate By Post Type | Revistas ES Facebook</a:t>
            </a:r>
          </a:p>
        </p:txBody>
      </p:sp>
      <p:graphicFrame>
        <p:nvGraphicFramePr>
          <p:cNvPr id="6" name="Chart Placeholder 5">
            <a:extLst>
              <a:ext uri="{FF2B5EF4-FFF2-40B4-BE49-F238E27FC236}">
                <a16:creationId xmlns:a16="http://schemas.microsoft.com/office/drawing/2014/main" id="{5123DF9F-0CA2-4DC4-B7BA-43DE56D28F59}"/>
              </a:ext>
            </a:extLst>
          </p:cNvPr>
          <p:cNvGraphicFramePr>
            <a:graphicFrameLocks noGrp="1"/>
          </p:cNvGraphicFramePr>
          <p:nvPr>
            <p:ph type="chart" sz="quarter" idx="13"/>
            <p:extLst>
              <p:ext uri="{D42A27DB-BD31-4B8C-83A1-F6EECF244321}">
                <p14:modId xmlns:p14="http://schemas.microsoft.com/office/powerpoint/2010/main" val="242695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26815A-BFCD-4662-963D-F47236D6DACE}"/>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104F492F-21C0-4AB5-BE8F-31516B8B84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1017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68661-86EA-4F38-8158-D6E2AA552F11}"/>
              </a:ext>
            </a:extLst>
          </p:cNvPr>
          <p:cNvSpPr>
            <a:spLocks noGrp="1"/>
          </p:cNvSpPr>
          <p:nvPr>
            <p:ph type="title"/>
          </p:nvPr>
        </p:nvSpPr>
        <p:spPr/>
        <p:txBody>
          <a:bodyPr/>
          <a:lstStyle/>
          <a:p>
            <a:r>
              <a:rPr lang="en-US"/>
              <a:t>Facebook Interaction Rate | Revistas ES Facebook</a:t>
            </a:r>
          </a:p>
        </p:txBody>
      </p:sp>
      <p:graphicFrame>
        <p:nvGraphicFramePr>
          <p:cNvPr id="6" name="Chart Placeholder 5">
            <a:extLst>
              <a:ext uri="{FF2B5EF4-FFF2-40B4-BE49-F238E27FC236}">
                <a16:creationId xmlns:a16="http://schemas.microsoft.com/office/drawing/2014/main" id="{AB3B0BB1-C03F-47B0-92F0-944A0ACF6511}"/>
              </a:ext>
            </a:extLst>
          </p:cNvPr>
          <p:cNvGraphicFramePr>
            <a:graphicFrameLocks noGrp="1"/>
          </p:cNvGraphicFramePr>
          <p:nvPr>
            <p:ph type="chart" sz="quarter" idx="13"/>
            <p:extLst>
              <p:ext uri="{D42A27DB-BD31-4B8C-83A1-F6EECF244321}">
                <p14:modId xmlns:p14="http://schemas.microsoft.com/office/powerpoint/2010/main" val="3197285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7830A6-7211-4E96-AB69-B566A8FECBA3}"/>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1857DF70-B83C-428F-9202-EAB2987313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110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992D-A5A7-4136-B15A-2F69520735F9}"/>
              </a:ext>
            </a:extLst>
          </p:cNvPr>
          <p:cNvSpPr>
            <a:spLocks noGrp="1"/>
          </p:cNvSpPr>
          <p:nvPr>
            <p:ph type="title"/>
          </p:nvPr>
        </p:nvSpPr>
        <p:spPr/>
        <p:txBody>
          <a:bodyPr/>
          <a:lstStyle/>
          <a:p>
            <a:r>
              <a:rPr lang="en-US"/>
              <a:t>Facebook Interaction Rate By Weekday | Revistas ES Facebook</a:t>
            </a:r>
          </a:p>
        </p:txBody>
      </p:sp>
      <p:graphicFrame>
        <p:nvGraphicFramePr>
          <p:cNvPr id="6" name="Chart Placeholder 5">
            <a:extLst>
              <a:ext uri="{FF2B5EF4-FFF2-40B4-BE49-F238E27FC236}">
                <a16:creationId xmlns:a16="http://schemas.microsoft.com/office/drawing/2014/main" id="{291C0983-70A6-4447-BEF3-E3C6D5FD79B6}"/>
              </a:ext>
            </a:extLst>
          </p:cNvPr>
          <p:cNvGraphicFramePr>
            <a:graphicFrameLocks noGrp="1"/>
          </p:cNvGraphicFramePr>
          <p:nvPr>
            <p:ph type="chart" sz="quarter" idx="13"/>
            <p:extLst>
              <p:ext uri="{D42A27DB-BD31-4B8C-83A1-F6EECF244321}">
                <p14:modId xmlns:p14="http://schemas.microsoft.com/office/powerpoint/2010/main" val="761594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1CD1B1-9604-477C-8460-32CF0C739E8F}"/>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F4C8507F-136E-45B7-BC3F-2448F034C2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293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547F6-F119-4E5E-8E76-865F9909B789}"/>
              </a:ext>
            </a:extLst>
          </p:cNvPr>
          <p:cNvSpPr>
            <a:spLocks noGrp="1"/>
          </p:cNvSpPr>
          <p:nvPr>
            <p:ph type="title"/>
          </p:nvPr>
        </p:nvSpPr>
        <p:spPr/>
        <p:txBody>
          <a:bodyPr/>
          <a:lstStyle/>
          <a:p>
            <a:r>
              <a:rPr lang="en-US"/>
              <a:t>Facebook Interaction Rate By Hour | Revistas ES Facebook</a:t>
            </a:r>
          </a:p>
        </p:txBody>
      </p:sp>
      <p:graphicFrame>
        <p:nvGraphicFramePr>
          <p:cNvPr id="6" name="Chart Placeholder 5">
            <a:extLst>
              <a:ext uri="{FF2B5EF4-FFF2-40B4-BE49-F238E27FC236}">
                <a16:creationId xmlns:a16="http://schemas.microsoft.com/office/drawing/2014/main" id="{360751BA-EE2F-4657-8959-6380A2C2E86E}"/>
              </a:ext>
            </a:extLst>
          </p:cNvPr>
          <p:cNvGraphicFramePr>
            <a:graphicFrameLocks noGrp="1"/>
          </p:cNvGraphicFramePr>
          <p:nvPr>
            <p:ph type="chart" sz="quarter" idx="13"/>
            <p:extLst>
              <p:ext uri="{D42A27DB-BD31-4B8C-83A1-F6EECF244321}">
                <p14:modId xmlns:p14="http://schemas.microsoft.com/office/powerpoint/2010/main" val="4190833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C3654E-C337-47AF-9099-51D0E069F35A}"/>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5F9F0BE4-772B-482C-B612-6911A73483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8031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D6BC2-5B65-4B8C-AE55-D640959852F1}"/>
              </a:ext>
            </a:extLst>
          </p:cNvPr>
          <p:cNvSpPr>
            <a:spLocks noGrp="1"/>
          </p:cNvSpPr>
          <p:nvPr>
            <p:ph type="title"/>
          </p:nvPr>
        </p:nvSpPr>
        <p:spPr/>
        <p:txBody>
          <a:bodyPr/>
          <a:lstStyle/>
          <a:p>
            <a:r>
              <a:rPr lang="en-US"/>
              <a:t>Facebook TABLA DE FB COMPLETA | Revistas ES Facebook - 1 of 9</a:t>
            </a:r>
          </a:p>
        </p:txBody>
      </p:sp>
      <p:graphicFrame>
        <p:nvGraphicFramePr>
          <p:cNvPr id="5" name="Table Placeholder 4">
            <a:extLst>
              <a:ext uri="{FF2B5EF4-FFF2-40B4-BE49-F238E27FC236}">
                <a16:creationId xmlns:a16="http://schemas.microsoft.com/office/drawing/2014/main" id="{7DF9D337-0535-4A93-91E2-517C6294EEB1}"/>
              </a:ext>
            </a:extLst>
          </p:cNvPr>
          <p:cNvGraphicFramePr>
            <a:graphicFrameLocks noGrp="1"/>
          </p:cNvGraphicFramePr>
          <p:nvPr>
            <p:ph type="tbl" sz="quarter" idx="13"/>
            <p:extLst>
              <p:ext uri="{D42A27DB-BD31-4B8C-83A1-F6EECF244321}">
                <p14:modId xmlns:p14="http://schemas.microsoft.com/office/powerpoint/2010/main" val="3407861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273721775"/>
                    </a:ext>
                  </a:extLst>
                </a:gridCol>
                <a:gridCol w="411480">
                  <a:extLst>
                    <a:ext uri="{9D8B030D-6E8A-4147-A177-3AD203B41FA5}">
                      <a16:colId xmlns:a16="http://schemas.microsoft.com/office/drawing/2014/main" val="3049112556"/>
                    </a:ext>
                  </a:extLst>
                </a:gridCol>
                <a:gridCol w="411480">
                  <a:extLst>
                    <a:ext uri="{9D8B030D-6E8A-4147-A177-3AD203B41FA5}">
                      <a16:colId xmlns:a16="http://schemas.microsoft.com/office/drawing/2014/main" val="780731559"/>
                    </a:ext>
                  </a:extLst>
                </a:gridCol>
                <a:gridCol w="411480">
                  <a:extLst>
                    <a:ext uri="{9D8B030D-6E8A-4147-A177-3AD203B41FA5}">
                      <a16:colId xmlns:a16="http://schemas.microsoft.com/office/drawing/2014/main" val="3160814548"/>
                    </a:ext>
                  </a:extLst>
                </a:gridCol>
                <a:gridCol w="411480">
                  <a:extLst>
                    <a:ext uri="{9D8B030D-6E8A-4147-A177-3AD203B41FA5}">
                      <a16:colId xmlns:a16="http://schemas.microsoft.com/office/drawing/2014/main" val="2419823705"/>
                    </a:ext>
                  </a:extLst>
                </a:gridCol>
                <a:gridCol w="411480">
                  <a:extLst>
                    <a:ext uri="{9D8B030D-6E8A-4147-A177-3AD203B41FA5}">
                      <a16:colId xmlns:a16="http://schemas.microsoft.com/office/drawing/2014/main" val="1722019183"/>
                    </a:ext>
                  </a:extLst>
                </a:gridCol>
                <a:gridCol w="411480">
                  <a:extLst>
                    <a:ext uri="{9D8B030D-6E8A-4147-A177-3AD203B41FA5}">
                      <a16:colId xmlns:a16="http://schemas.microsoft.com/office/drawing/2014/main" val="121875139"/>
                    </a:ext>
                  </a:extLst>
                </a:gridCol>
                <a:gridCol w="411480">
                  <a:extLst>
                    <a:ext uri="{9D8B030D-6E8A-4147-A177-3AD203B41FA5}">
                      <a16:colId xmlns:a16="http://schemas.microsoft.com/office/drawing/2014/main" val="4234365725"/>
                    </a:ext>
                  </a:extLst>
                </a:gridCol>
                <a:gridCol w="411480">
                  <a:extLst>
                    <a:ext uri="{9D8B030D-6E8A-4147-A177-3AD203B41FA5}">
                      <a16:colId xmlns:a16="http://schemas.microsoft.com/office/drawing/2014/main" val="170253630"/>
                    </a:ext>
                  </a:extLst>
                </a:gridCol>
                <a:gridCol w="411480">
                  <a:extLst>
                    <a:ext uri="{9D8B030D-6E8A-4147-A177-3AD203B41FA5}">
                      <a16:colId xmlns:a16="http://schemas.microsoft.com/office/drawing/2014/main" val="3067866452"/>
                    </a:ext>
                  </a:extLst>
                </a:gridCol>
                <a:gridCol w="411480">
                  <a:extLst>
                    <a:ext uri="{9D8B030D-6E8A-4147-A177-3AD203B41FA5}">
                      <a16:colId xmlns:a16="http://schemas.microsoft.com/office/drawing/2014/main" val="2200732656"/>
                    </a:ext>
                  </a:extLst>
                </a:gridCol>
                <a:gridCol w="411480">
                  <a:extLst>
                    <a:ext uri="{9D8B030D-6E8A-4147-A177-3AD203B41FA5}">
                      <a16:colId xmlns:a16="http://schemas.microsoft.com/office/drawing/2014/main" val="1861317954"/>
                    </a:ext>
                  </a:extLst>
                </a:gridCol>
                <a:gridCol w="411480">
                  <a:extLst>
                    <a:ext uri="{9D8B030D-6E8A-4147-A177-3AD203B41FA5}">
                      <a16:colId xmlns:a16="http://schemas.microsoft.com/office/drawing/2014/main" val="681535348"/>
                    </a:ext>
                  </a:extLst>
                </a:gridCol>
                <a:gridCol w="411480">
                  <a:extLst>
                    <a:ext uri="{9D8B030D-6E8A-4147-A177-3AD203B41FA5}">
                      <a16:colId xmlns:a16="http://schemas.microsoft.com/office/drawing/2014/main" val="4052943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627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- 2020-10-13 20:37:01</a:t>
                      </a:r>
                      <a:r>
                        <a:rPr kumimoji="0" lang="es-ES" sz="1000" b="0" i="0" u="none" strike="noStrike" kern="1200" cap="none" spc="0" normalizeH="0" baseline="0" noProof="0">
                          <a:ln>
                            <a:noFill/>
                          </a:ln>
                          <a:solidFill>
                            <a:prstClr val="black"/>
                          </a:solidFill>
                          <a:effectLst/>
                          <a:uLnTx/>
                          <a:uFillTx/>
                          <a:latin typeface="+mn-lt"/>
                          <a:ea typeface="+mn-ea"/>
                          <a:cs typeface="+mn-cs"/>
                        </a:rPr>
                        <a:t>
 El Gobierno ha acordado concederle la Gran Cruz de la Orden del Mérito Deportivo.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3237700"/>
                  </a:ext>
                </a:extLst>
              </a:tr>
            </a:tbl>
          </a:graphicData>
        </a:graphic>
      </p:graphicFrame>
      <p:sp>
        <p:nvSpPr>
          <p:cNvPr id="4" name="Text Placeholder 3">
            <a:extLst>
              <a:ext uri="{FF2B5EF4-FFF2-40B4-BE49-F238E27FC236}">
                <a16:creationId xmlns:a16="http://schemas.microsoft.com/office/drawing/2014/main" id="{441FCCBA-61FC-42BF-92CE-AA32D3E90DCF}"/>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984375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CCAF9-2A57-41F2-A46F-EBDDB7343340}"/>
              </a:ext>
            </a:extLst>
          </p:cNvPr>
          <p:cNvSpPr>
            <a:spLocks noGrp="1"/>
          </p:cNvSpPr>
          <p:nvPr>
            <p:ph type="title"/>
          </p:nvPr>
        </p:nvSpPr>
        <p:spPr/>
        <p:txBody>
          <a:bodyPr/>
          <a:lstStyle/>
          <a:p>
            <a:r>
              <a:rPr lang="en-US"/>
              <a:t>Facebook TABLA DE FB COMPLETA | Revistas ES Facebook - 2 of 9</a:t>
            </a:r>
          </a:p>
        </p:txBody>
      </p:sp>
      <p:graphicFrame>
        <p:nvGraphicFramePr>
          <p:cNvPr id="5" name="Table Placeholder 4">
            <a:extLst>
              <a:ext uri="{FF2B5EF4-FFF2-40B4-BE49-F238E27FC236}">
                <a16:creationId xmlns:a16="http://schemas.microsoft.com/office/drawing/2014/main" id="{C3AAC433-4335-4696-83CC-DD56EFD3AC71}"/>
              </a:ext>
            </a:extLst>
          </p:cNvPr>
          <p:cNvGraphicFramePr>
            <a:graphicFrameLocks noGrp="1"/>
          </p:cNvGraphicFramePr>
          <p:nvPr>
            <p:ph type="tbl" sz="quarter" idx="13"/>
            <p:extLst>
              <p:ext uri="{D42A27DB-BD31-4B8C-83A1-F6EECF244321}">
                <p14:modId xmlns:p14="http://schemas.microsoft.com/office/powerpoint/2010/main" val="3056267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04476509"/>
                    </a:ext>
                  </a:extLst>
                </a:gridCol>
                <a:gridCol w="411480">
                  <a:extLst>
                    <a:ext uri="{9D8B030D-6E8A-4147-A177-3AD203B41FA5}">
                      <a16:colId xmlns:a16="http://schemas.microsoft.com/office/drawing/2014/main" val="168994945"/>
                    </a:ext>
                  </a:extLst>
                </a:gridCol>
                <a:gridCol w="411480">
                  <a:extLst>
                    <a:ext uri="{9D8B030D-6E8A-4147-A177-3AD203B41FA5}">
                      <a16:colId xmlns:a16="http://schemas.microsoft.com/office/drawing/2014/main" val="2065972985"/>
                    </a:ext>
                  </a:extLst>
                </a:gridCol>
                <a:gridCol w="411480">
                  <a:extLst>
                    <a:ext uri="{9D8B030D-6E8A-4147-A177-3AD203B41FA5}">
                      <a16:colId xmlns:a16="http://schemas.microsoft.com/office/drawing/2014/main" val="3644057130"/>
                    </a:ext>
                  </a:extLst>
                </a:gridCol>
                <a:gridCol w="411480">
                  <a:extLst>
                    <a:ext uri="{9D8B030D-6E8A-4147-A177-3AD203B41FA5}">
                      <a16:colId xmlns:a16="http://schemas.microsoft.com/office/drawing/2014/main" val="3375313472"/>
                    </a:ext>
                  </a:extLst>
                </a:gridCol>
                <a:gridCol w="411480">
                  <a:extLst>
                    <a:ext uri="{9D8B030D-6E8A-4147-A177-3AD203B41FA5}">
                      <a16:colId xmlns:a16="http://schemas.microsoft.com/office/drawing/2014/main" val="3952628128"/>
                    </a:ext>
                  </a:extLst>
                </a:gridCol>
                <a:gridCol w="411480">
                  <a:extLst>
                    <a:ext uri="{9D8B030D-6E8A-4147-A177-3AD203B41FA5}">
                      <a16:colId xmlns:a16="http://schemas.microsoft.com/office/drawing/2014/main" val="3205401763"/>
                    </a:ext>
                  </a:extLst>
                </a:gridCol>
                <a:gridCol w="411480">
                  <a:extLst>
                    <a:ext uri="{9D8B030D-6E8A-4147-A177-3AD203B41FA5}">
                      <a16:colId xmlns:a16="http://schemas.microsoft.com/office/drawing/2014/main" val="1180706397"/>
                    </a:ext>
                  </a:extLst>
                </a:gridCol>
                <a:gridCol w="411480">
                  <a:extLst>
                    <a:ext uri="{9D8B030D-6E8A-4147-A177-3AD203B41FA5}">
                      <a16:colId xmlns:a16="http://schemas.microsoft.com/office/drawing/2014/main" val="453436632"/>
                    </a:ext>
                  </a:extLst>
                </a:gridCol>
                <a:gridCol w="411480">
                  <a:extLst>
                    <a:ext uri="{9D8B030D-6E8A-4147-A177-3AD203B41FA5}">
                      <a16:colId xmlns:a16="http://schemas.microsoft.com/office/drawing/2014/main" val="41902311"/>
                    </a:ext>
                  </a:extLst>
                </a:gridCol>
                <a:gridCol w="411480">
                  <a:extLst>
                    <a:ext uri="{9D8B030D-6E8A-4147-A177-3AD203B41FA5}">
                      <a16:colId xmlns:a16="http://schemas.microsoft.com/office/drawing/2014/main" val="2292841797"/>
                    </a:ext>
                  </a:extLst>
                </a:gridCol>
                <a:gridCol w="411480">
                  <a:extLst>
                    <a:ext uri="{9D8B030D-6E8A-4147-A177-3AD203B41FA5}">
                      <a16:colId xmlns:a16="http://schemas.microsoft.com/office/drawing/2014/main" val="1901401904"/>
                    </a:ext>
                  </a:extLst>
                </a:gridCol>
                <a:gridCol w="411480">
                  <a:extLst>
                    <a:ext uri="{9D8B030D-6E8A-4147-A177-3AD203B41FA5}">
                      <a16:colId xmlns:a16="http://schemas.microsoft.com/office/drawing/2014/main" val="2228812493"/>
                    </a:ext>
                  </a:extLst>
                </a:gridCol>
                <a:gridCol w="411480">
                  <a:extLst>
                    <a:ext uri="{9D8B030D-6E8A-4147-A177-3AD203B41FA5}">
                      <a16:colId xmlns:a16="http://schemas.microsoft.com/office/drawing/2014/main" val="3547362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748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TELVA - 2020-10-31 06:00:00</a:t>
                      </a:r>
                      <a:r>
                        <a:rPr kumimoji="0" lang="es-ES" sz="1000" b="0" i="0" u="none" strike="noStrike" kern="1200" cap="none" spc="0" normalizeH="0" baseline="0" noProof="0">
                          <a:ln>
                            <a:noFill/>
                          </a:ln>
                          <a:solidFill>
                            <a:prstClr val="black"/>
                          </a:solidFill>
                          <a:effectLst/>
                          <a:uLnTx/>
                          <a:uFillTx/>
                          <a:latin typeface="+mn-lt"/>
                          <a:ea typeface="+mn-ea"/>
                          <a:cs typeface="+mn-cs"/>
                        </a:rPr>
                        <a:t>
 ✨LA PRINCESA LEONOR CUMPLE 15 AÑOS✨
Leonor de Borbón  celebra hoy su 15 cumpleaños. Cada vez más presente en la agenda oficial, la hija de don Felipe y doña Letizia se hace mayor. Sin temor a hablar en público y siempre sonriente ante el foco mediático que de cerca sigue sus pasos, la princesa cobra protagonismo. De sus primeras veces, a la complicidad que manifiesta con su padre, pasando por un cambio estilístico que hace que aquellas prendas que se pone comiencen a agotarse en escasas horas. Con motivo de su cumpleaños, recopilamos los momentos clave de la vida de Leonor. ¡Felicidades!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7410359"/>
                  </a:ext>
                </a:extLst>
              </a:tr>
            </a:tbl>
          </a:graphicData>
        </a:graphic>
      </p:graphicFrame>
      <p:sp>
        <p:nvSpPr>
          <p:cNvPr id="4" name="Text Placeholder 3">
            <a:extLst>
              <a:ext uri="{FF2B5EF4-FFF2-40B4-BE49-F238E27FC236}">
                <a16:creationId xmlns:a16="http://schemas.microsoft.com/office/drawing/2014/main" id="{451E4C15-00A4-42BE-A03D-A6896EE2A18D}"/>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338910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7D2A0-04AA-4BB6-9E85-B288EAFBA432}"/>
              </a:ext>
            </a:extLst>
          </p:cNvPr>
          <p:cNvSpPr>
            <a:spLocks noGrp="1"/>
          </p:cNvSpPr>
          <p:nvPr>
            <p:ph type="title"/>
          </p:nvPr>
        </p:nvSpPr>
        <p:spPr/>
        <p:txBody>
          <a:bodyPr/>
          <a:lstStyle/>
          <a:p>
            <a:r>
              <a:rPr lang="en-US"/>
              <a:t>Facebook TABLA DE FB COMPLETA | Revistas ES Facebook - 3 of 9</a:t>
            </a:r>
          </a:p>
        </p:txBody>
      </p:sp>
      <p:graphicFrame>
        <p:nvGraphicFramePr>
          <p:cNvPr id="5" name="Table Placeholder 4">
            <a:extLst>
              <a:ext uri="{FF2B5EF4-FFF2-40B4-BE49-F238E27FC236}">
                <a16:creationId xmlns:a16="http://schemas.microsoft.com/office/drawing/2014/main" id="{7C4B4FCB-A8F8-4FE2-B797-1865FDFFE33D}"/>
              </a:ext>
            </a:extLst>
          </p:cNvPr>
          <p:cNvGraphicFramePr>
            <a:graphicFrameLocks noGrp="1"/>
          </p:cNvGraphicFramePr>
          <p:nvPr>
            <p:ph type="tbl" sz="quarter" idx="13"/>
            <p:extLst>
              <p:ext uri="{D42A27DB-BD31-4B8C-83A1-F6EECF244321}">
                <p14:modId xmlns:p14="http://schemas.microsoft.com/office/powerpoint/2010/main" val="1823159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29824126"/>
                    </a:ext>
                  </a:extLst>
                </a:gridCol>
                <a:gridCol w="411480">
                  <a:extLst>
                    <a:ext uri="{9D8B030D-6E8A-4147-A177-3AD203B41FA5}">
                      <a16:colId xmlns:a16="http://schemas.microsoft.com/office/drawing/2014/main" val="3817602295"/>
                    </a:ext>
                  </a:extLst>
                </a:gridCol>
                <a:gridCol w="411480">
                  <a:extLst>
                    <a:ext uri="{9D8B030D-6E8A-4147-A177-3AD203B41FA5}">
                      <a16:colId xmlns:a16="http://schemas.microsoft.com/office/drawing/2014/main" val="2130070911"/>
                    </a:ext>
                  </a:extLst>
                </a:gridCol>
                <a:gridCol w="411480">
                  <a:extLst>
                    <a:ext uri="{9D8B030D-6E8A-4147-A177-3AD203B41FA5}">
                      <a16:colId xmlns:a16="http://schemas.microsoft.com/office/drawing/2014/main" val="2148786322"/>
                    </a:ext>
                  </a:extLst>
                </a:gridCol>
                <a:gridCol w="411480">
                  <a:extLst>
                    <a:ext uri="{9D8B030D-6E8A-4147-A177-3AD203B41FA5}">
                      <a16:colId xmlns:a16="http://schemas.microsoft.com/office/drawing/2014/main" val="3799636366"/>
                    </a:ext>
                  </a:extLst>
                </a:gridCol>
                <a:gridCol w="411480">
                  <a:extLst>
                    <a:ext uri="{9D8B030D-6E8A-4147-A177-3AD203B41FA5}">
                      <a16:colId xmlns:a16="http://schemas.microsoft.com/office/drawing/2014/main" val="2117137061"/>
                    </a:ext>
                  </a:extLst>
                </a:gridCol>
                <a:gridCol w="411480">
                  <a:extLst>
                    <a:ext uri="{9D8B030D-6E8A-4147-A177-3AD203B41FA5}">
                      <a16:colId xmlns:a16="http://schemas.microsoft.com/office/drawing/2014/main" val="3785689546"/>
                    </a:ext>
                  </a:extLst>
                </a:gridCol>
                <a:gridCol w="411480">
                  <a:extLst>
                    <a:ext uri="{9D8B030D-6E8A-4147-A177-3AD203B41FA5}">
                      <a16:colId xmlns:a16="http://schemas.microsoft.com/office/drawing/2014/main" val="3479355820"/>
                    </a:ext>
                  </a:extLst>
                </a:gridCol>
                <a:gridCol w="411480">
                  <a:extLst>
                    <a:ext uri="{9D8B030D-6E8A-4147-A177-3AD203B41FA5}">
                      <a16:colId xmlns:a16="http://schemas.microsoft.com/office/drawing/2014/main" val="2842194248"/>
                    </a:ext>
                  </a:extLst>
                </a:gridCol>
                <a:gridCol w="411480">
                  <a:extLst>
                    <a:ext uri="{9D8B030D-6E8A-4147-A177-3AD203B41FA5}">
                      <a16:colId xmlns:a16="http://schemas.microsoft.com/office/drawing/2014/main" val="1490670443"/>
                    </a:ext>
                  </a:extLst>
                </a:gridCol>
                <a:gridCol w="411480">
                  <a:extLst>
                    <a:ext uri="{9D8B030D-6E8A-4147-A177-3AD203B41FA5}">
                      <a16:colId xmlns:a16="http://schemas.microsoft.com/office/drawing/2014/main" val="2101732550"/>
                    </a:ext>
                  </a:extLst>
                </a:gridCol>
                <a:gridCol w="411480">
                  <a:extLst>
                    <a:ext uri="{9D8B030D-6E8A-4147-A177-3AD203B41FA5}">
                      <a16:colId xmlns:a16="http://schemas.microsoft.com/office/drawing/2014/main" val="4000529978"/>
                    </a:ext>
                  </a:extLst>
                </a:gridCol>
                <a:gridCol w="411480">
                  <a:extLst>
                    <a:ext uri="{9D8B030D-6E8A-4147-A177-3AD203B41FA5}">
                      <a16:colId xmlns:a16="http://schemas.microsoft.com/office/drawing/2014/main" val="1557508713"/>
                    </a:ext>
                  </a:extLst>
                </a:gridCol>
                <a:gridCol w="411480">
                  <a:extLst>
                    <a:ext uri="{9D8B030D-6E8A-4147-A177-3AD203B41FA5}">
                      <a16:colId xmlns:a16="http://schemas.microsoft.com/office/drawing/2014/main" val="2961444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9277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- 2020-10-31 09:55:17</a:t>
                      </a:r>
                      <a:r>
                        <a:rPr kumimoji="0" lang="es-ES" sz="1000" b="0" i="0" u="none" strike="noStrike" kern="1200" cap="none" spc="0" normalizeH="0" baseline="0" noProof="0">
                          <a:ln>
                            <a:noFill/>
                          </a:ln>
                          <a:solidFill>
                            <a:prstClr val="black"/>
                          </a:solidFill>
                          <a:effectLst/>
                          <a:uLnTx/>
                          <a:uFillTx/>
                          <a:latin typeface="+mn-lt"/>
                          <a:ea typeface="+mn-ea"/>
                          <a:cs typeface="+mn-cs"/>
                        </a:rPr>
                        <a:t>
 El mítico intérprete de James Bond deja tras él una larga carrera de éxitos cinematográficos.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08466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Vogue España - 2020-10-30 16:20:00</a:t>
                      </a:r>
                      <a:r>
                        <a:rPr kumimoji="0" lang="es-ES" sz="1000" b="0" i="0" u="none" strike="noStrike" kern="1200" cap="none" spc="0" normalizeH="0" baseline="0" noProof="0">
                          <a:ln>
                            <a:noFill/>
                          </a:ln>
                          <a:solidFill>
                            <a:prstClr val="black"/>
                          </a:solidFill>
                          <a:effectLst/>
                          <a:uLnTx/>
                          <a:uFillTx/>
                          <a:latin typeface="+mn-lt"/>
                          <a:ea typeface="+mn-ea"/>
                          <a:cs typeface="+mn-cs"/>
                        </a:rPr>
                        <a:t>
 Plan de viernes: practicar el 'cat-eye' que #SelenaGomez nos enseña en su rutina de belleza.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426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Woman Madame Figaro - 2020-10-14 03:45:00</a:t>
                      </a:r>
                      <a:r>
                        <a:rPr kumimoji="0" lang="es-ES" sz="1000" b="0" i="0" u="none" strike="noStrike" kern="1200" cap="none" spc="0" normalizeH="0" baseline="0" noProof="0">
                          <a:ln>
                            <a:noFill/>
                          </a:ln>
                          <a:solidFill>
                            <a:prstClr val="black"/>
                          </a:solidFill>
                          <a:effectLst/>
                          <a:uLnTx/>
                          <a:uFillTx/>
                          <a:latin typeface="+mn-lt"/>
                          <a:ea typeface="+mn-ea"/>
                          <a:cs typeface="+mn-cs"/>
                        </a:rPr>
                        <a:t>
 Así se hace este ejercicio infalible para marcar cintura y abdomen.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1869670"/>
                  </a:ext>
                </a:extLst>
              </a:tr>
            </a:tbl>
          </a:graphicData>
        </a:graphic>
      </p:graphicFrame>
      <p:sp>
        <p:nvSpPr>
          <p:cNvPr id="4" name="Text Placeholder 3">
            <a:extLst>
              <a:ext uri="{FF2B5EF4-FFF2-40B4-BE49-F238E27FC236}">
                <a16:creationId xmlns:a16="http://schemas.microsoft.com/office/drawing/2014/main" id="{7E440885-D1B4-4F60-B734-C45323220B23}"/>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20936881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5BBFF-288D-40EC-B30B-7AF132B3C825}"/>
              </a:ext>
            </a:extLst>
          </p:cNvPr>
          <p:cNvSpPr>
            <a:spLocks noGrp="1"/>
          </p:cNvSpPr>
          <p:nvPr>
            <p:ph type="title"/>
          </p:nvPr>
        </p:nvSpPr>
        <p:spPr/>
        <p:txBody>
          <a:bodyPr/>
          <a:lstStyle/>
          <a:p>
            <a:r>
              <a:rPr lang="en-US"/>
              <a:t>Facebook TABLA DE FB COMPLETA | Revistas ES Facebook - 4 of 9</a:t>
            </a:r>
          </a:p>
        </p:txBody>
      </p:sp>
      <p:graphicFrame>
        <p:nvGraphicFramePr>
          <p:cNvPr id="5" name="Table Placeholder 4">
            <a:extLst>
              <a:ext uri="{FF2B5EF4-FFF2-40B4-BE49-F238E27FC236}">
                <a16:creationId xmlns:a16="http://schemas.microsoft.com/office/drawing/2014/main" id="{CEF5E0CB-CAA2-43D2-AA58-4EAE0A044FC7}"/>
              </a:ext>
            </a:extLst>
          </p:cNvPr>
          <p:cNvGraphicFramePr>
            <a:graphicFrameLocks noGrp="1"/>
          </p:cNvGraphicFramePr>
          <p:nvPr>
            <p:ph type="tbl" sz="quarter" idx="13"/>
            <p:extLst>
              <p:ext uri="{D42A27DB-BD31-4B8C-83A1-F6EECF244321}">
                <p14:modId xmlns:p14="http://schemas.microsoft.com/office/powerpoint/2010/main" val="4118620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75182015"/>
                    </a:ext>
                  </a:extLst>
                </a:gridCol>
                <a:gridCol w="411480">
                  <a:extLst>
                    <a:ext uri="{9D8B030D-6E8A-4147-A177-3AD203B41FA5}">
                      <a16:colId xmlns:a16="http://schemas.microsoft.com/office/drawing/2014/main" val="3129674798"/>
                    </a:ext>
                  </a:extLst>
                </a:gridCol>
                <a:gridCol w="411480">
                  <a:extLst>
                    <a:ext uri="{9D8B030D-6E8A-4147-A177-3AD203B41FA5}">
                      <a16:colId xmlns:a16="http://schemas.microsoft.com/office/drawing/2014/main" val="3164361474"/>
                    </a:ext>
                  </a:extLst>
                </a:gridCol>
                <a:gridCol w="411480">
                  <a:extLst>
                    <a:ext uri="{9D8B030D-6E8A-4147-A177-3AD203B41FA5}">
                      <a16:colId xmlns:a16="http://schemas.microsoft.com/office/drawing/2014/main" val="1106704270"/>
                    </a:ext>
                  </a:extLst>
                </a:gridCol>
                <a:gridCol w="411480">
                  <a:extLst>
                    <a:ext uri="{9D8B030D-6E8A-4147-A177-3AD203B41FA5}">
                      <a16:colId xmlns:a16="http://schemas.microsoft.com/office/drawing/2014/main" val="2236019018"/>
                    </a:ext>
                  </a:extLst>
                </a:gridCol>
                <a:gridCol w="411480">
                  <a:extLst>
                    <a:ext uri="{9D8B030D-6E8A-4147-A177-3AD203B41FA5}">
                      <a16:colId xmlns:a16="http://schemas.microsoft.com/office/drawing/2014/main" val="3544322084"/>
                    </a:ext>
                  </a:extLst>
                </a:gridCol>
                <a:gridCol w="411480">
                  <a:extLst>
                    <a:ext uri="{9D8B030D-6E8A-4147-A177-3AD203B41FA5}">
                      <a16:colId xmlns:a16="http://schemas.microsoft.com/office/drawing/2014/main" val="3931093330"/>
                    </a:ext>
                  </a:extLst>
                </a:gridCol>
                <a:gridCol w="411480">
                  <a:extLst>
                    <a:ext uri="{9D8B030D-6E8A-4147-A177-3AD203B41FA5}">
                      <a16:colId xmlns:a16="http://schemas.microsoft.com/office/drawing/2014/main" val="543073492"/>
                    </a:ext>
                  </a:extLst>
                </a:gridCol>
                <a:gridCol w="411480">
                  <a:extLst>
                    <a:ext uri="{9D8B030D-6E8A-4147-A177-3AD203B41FA5}">
                      <a16:colId xmlns:a16="http://schemas.microsoft.com/office/drawing/2014/main" val="1022668018"/>
                    </a:ext>
                  </a:extLst>
                </a:gridCol>
                <a:gridCol w="411480">
                  <a:extLst>
                    <a:ext uri="{9D8B030D-6E8A-4147-A177-3AD203B41FA5}">
                      <a16:colId xmlns:a16="http://schemas.microsoft.com/office/drawing/2014/main" val="1685641886"/>
                    </a:ext>
                  </a:extLst>
                </a:gridCol>
                <a:gridCol w="411480">
                  <a:extLst>
                    <a:ext uri="{9D8B030D-6E8A-4147-A177-3AD203B41FA5}">
                      <a16:colId xmlns:a16="http://schemas.microsoft.com/office/drawing/2014/main" val="2770067157"/>
                    </a:ext>
                  </a:extLst>
                </a:gridCol>
                <a:gridCol w="411480">
                  <a:extLst>
                    <a:ext uri="{9D8B030D-6E8A-4147-A177-3AD203B41FA5}">
                      <a16:colId xmlns:a16="http://schemas.microsoft.com/office/drawing/2014/main" val="399236906"/>
                    </a:ext>
                  </a:extLst>
                </a:gridCol>
                <a:gridCol w="411480">
                  <a:extLst>
                    <a:ext uri="{9D8B030D-6E8A-4147-A177-3AD203B41FA5}">
                      <a16:colId xmlns:a16="http://schemas.microsoft.com/office/drawing/2014/main" val="3710339334"/>
                    </a:ext>
                  </a:extLst>
                </a:gridCol>
                <a:gridCol w="411480">
                  <a:extLst>
                    <a:ext uri="{9D8B030D-6E8A-4147-A177-3AD203B41FA5}">
                      <a16:colId xmlns:a16="http://schemas.microsoft.com/office/drawing/2014/main" val="2819921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223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Vogue España - 2020-10-23 15:20:57</a:t>
                      </a:r>
                      <a:r>
                        <a:rPr kumimoji="0" lang="es-ES" sz="1000" b="0" i="0" u="none" strike="noStrike" kern="1200" cap="none" spc="0" normalizeH="0" baseline="0" noProof="0">
                          <a:ln>
                            <a:noFill/>
                          </a:ln>
                          <a:solidFill>
                            <a:prstClr val="black"/>
                          </a:solidFill>
                          <a:effectLst/>
                          <a:uLnTx/>
                          <a:uFillTx/>
                          <a:latin typeface="+mn-lt"/>
                          <a:ea typeface="+mn-ea"/>
                          <a:cs typeface="+mn-cs"/>
                        </a:rPr>
                        <a:t>
 Así solía ser el ritual pre alfombra roja de Emilia Clarke (y sí, hoy es su 34 cumpleaños)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6092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 Dona - 2020-10-22 05:00:01</a:t>
                      </a:r>
                      <a:r>
                        <a:rPr kumimoji="0" lang="es-ES" sz="1000" b="0" i="0" u="none" strike="noStrike" kern="1200" cap="none" spc="0" normalizeH="0" baseline="0" noProof="0">
                          <a:ln>
                            <a:noFill/>
                          </a:ln>
                          <a:solidFill>
                            <a:prstClr val="black"/>
                          </a:solidFill>
                          <a:effectLst/>
                          <a:uLnTx/>
                          <a:uFillTx/>
                          <a:latin typeface="+mn-lt"/>
                          <a:ea typeface="+mn-ea"/>
                          <a:cs typeface="+mn-cs"/>
                        </a:rPr>
                        <a:t>
 Los secretos de belleza de la Reina.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6758952"/>
                  </a:ext>
                </a:extLst>
              </a:tr>
            </a:tbl>
          </a:graphicData>
        </a:graphic>
      </p:graphicFrame>
      <p:sp>
        <p:nvSpPr>
          <p:cNvPr id="4" name="Text Placeholder 3">
            <a:extLst>
              <a:ext uri="{FF2B5EF4-FFF2-40B4-BE49-F238E27FC236}">
                <a16:creationId xmlns:a16="http://schemas.microsoft.com/office/drawing/2014/main" id="{E722A83C-4C9A-43D1-9DA5-A74DB8BD341E}"/>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3955860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263A2-BF8A-4A03-8383-9A5CE299F8E0}"/>
              </a:ext>
            </a:extLst>
          </p:cNvPr>
          <p:cNvSpPr>
            <a:spLocks noGrp="1"/>
          </p:cNvSpPr>
          <p:nvPr>
            <p:ph type="title"/>
          </p:nvPr>
        </p:nvSpPr>
        <p:spPr/>
        <p:txBody>
          <a:bodyPr/>
          <a:lstStyle/>
          <a:p>
            <a:r>
              <a:rPr lang="en-US"/>
              <a:t>Facebook TABLA DE FB COMPLETA | Revistas ES Facebook - 5 of 9</a:t>
            </a:r>
          </a:p>
        </p:txBody>
      </p:sp>
      <p:graphicFrame>
        <p:nvGraphicFramePr>
          <p:cNvPr id="5" name="Table Placeholder 4">
            <a:extLst>
              <a:ext uri="{FF2B5EF4-FFF2-40B4-BE49-F238E27FC236}">
                <a16:creationId xmlns:a16="http://schemas.microsoft.com/office/drawing/2014/main" id="{2D4ECC5C-313E-45A5-AD4C-91EC250E9BAB}"/>
              </a:ext>
            </a:extLst>
          </p:cNvPr>
          <p:cNvGraphicFramePr>
            <a:graphicFrameLocks noGrp="1"/>
          </p:cNvGraphicFramePr>
          <p:nvPr>
            <p:ph type="tbl" sz="quarter" idx="13"/>
            <p:extLst>
              <p:ext uri="{D42A27DB-BD31-4B8C-83A1-F6EECF244321}">
                <p14:modId xmlns:p14="http://schemas.microsoft.com/office/powerpoint/2010/main" val="3948592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21035870"/>
                    </a:ext>
                  </a:extLst>
                </a:gridCol>
                <a:gridCol w="411480">
                  <a:extLst>
                    <a:ext uri="{9D8B030D-6E8A-4147-A177-3AD203B41FA5}">
                      <a16:colId xmlns:a16="http://schemas.microsoft.com/office/drawing/2014/main" val="2775000579"/>
                    </a:ext>
                  </a:extLst>
                </a:gridCol>
                <a:gridCol w="411480">
                  <a:extLst>
                    <a:ext uri="{9D8B030D-6E8A-4147-A177-3AD203B41FA5}">
                      <a16:colId xmlns:a16="http://schemas.microsoft.com/office/drawing/2014/main" val="3799001694"/>
                    </a:ext>
                  </a:extLst>
                </a:gridCol>
                <a:gridCol w="411480">
                  <a:extLst>
                    <a:ext uri="{9D8B030D-6E8A-4147-A177-3AD203B41FA5}">
                      <a16:colId xmlns:a16="http://schemas.microsoft.com/office/drawing/2014/main" val="3958267756"/>
                    </a:ext>
                  </a:extLst>
                </a:gridCol>
                <a:gridCol w="411480">
                  <a:extLst>
                    <a:ext uri="{9D8B030D-6E8A-4147-A177-3AD203B41FA5}">
                      <a16:colId xmlns:a16="http://schemas.microsoft.com/office/drawing/2014/main" val="3425809558"/>
                    </a:ext>
                  </a:extLst>
                </a:gridCol>
                <a:gridCol w="411480">
                  <a:extLst>
                    <a:ext uri="{9D8B030D-6E8A-4147-A177-3AD203B41FA5}">
                      <a16:colId xmlns:a16="http://schemas.microsoft.com/office/drawing/2014/main" val="3836180177"/>
                    </a:ext>
                  </a:extLst>
                </a:gridCol>
                <a:gridCol w="411480">
                  <a:extLst>
                    <a:ext uri="{9D8B030D-6E8A-4147-A177-3AD203B41FA5}">
                      <a16:colId xmlns:a16="http://schemas.microsoft.com/office/drawing/2014/main" val="3863529407"/>
                    </a:ext>
                  </a:extLst>
                </a:gridCol>
                <a:gridCol w="411480">
                  <a:extLst>
                    <a:ext uri="{9D8B030D-6E8A-4147-A177-3AD203B41FA5}">
                      <a16:colId xmlns:a16="http://schemas.microsoft.com/office/drawing/2014/main" val="677969225"/>
                    </a:ext>
                  </a:extLst>
                </a:gridCol>
                <a:gridCol w="411480">
                  <a:extLst>
                    <a:ext uri="{9D8B030D-6E8A-4147-A177-3AD203B41FA5}">
                      <a16:colId xmlns:a16="http://schemas.microsoft.com/office/drawing/2014/main" val="2658629533"/>
                    </a:ext>
                  </a:extLst>
                </a:gridCol>
                <a:gridCol w="411480">
                  <a:extLst>
                    <a:ext uri="{9D8B030D-6E8A-4147-A177-3AD203B41FA5}">
                      <a16:colId xmlns:a16="http://schemas.microsoft.com/office/drawing/2014/main" val="51435010"/>
                    </a:ext>
                  </a:extLst>
                </a:gridCol>
                <a:gridCol w="411480">
                  <a:extLst>
                    <a:ext uri="{9D8B030D-6E8A-4147-A177-3AD203B41FA5}">
                      <a16:colId xmlns:a16="http://schemas.microsoft.com/office/drawing/2014/main" val="599395142"/>
                    </a:ext>
                  </a:extLst>
                </a:gridCol>
                <a:gridCol w="411480">
                  <a:extLst>
                    <a:ext uri="{9D8B030D-6E8A-4147-A177-3AD203B41FA5}">
                      <a16:colId xmlns:a16="http://schemas.microsoft.com/office/drawing/2014/main" val="2444296633"/>
                    </a:ext>
                  </a:extLst>
                </a:gridCol>
                <a:gridCol w="411480">
                  <a:extLst>
                    <a:ext uri="{9D8B030D-6E8A-4147-A177-3AD203B41FA5}">
                      <a16:colId xmlns:a16="http://schemas.microsoft.com/office/drawing/2014/main" val="3979302481"/>
                    </a:ext>
                  </a:extLst>
                </a:gridCol>
                <a:gridCol w="411480">
                  <a:extLst>
                    <a:ext uri="{9D8B030D-6E8A-4147-A177-3AD203B41FA5}">
                      <a16:colId xmlns:a16="http://schemas.microsoft.com/office/drawing/2014/main" val="2128679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795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Woman Madame Figaro - 2020-10-28 08:11:00</a:t>
                      </a:r>
                      <a:r>
                        <a:rPr kumimoji="0" lang="es-ES" sz="1000" b="0" i="0" u="none" strike="noStrike" kern="1200" cap="none" spc="0" normalizeH="0" baseline="0" noProof="0">
                          <a:ln>
                            <a:noFill/>
                          </a:ln>
                          <a:solidFill>
                            <a:prstClr val="black"/>
                          </a:solidFill>
                          <a:effectLst/>
                          <a:uLnTx/>
                          <a:uFillTx/>
                          <a:latin typeface="+mn-lt"/>
                          <a:ea typeface="+mn-ea"/>
                          <a:cs typeface="+mn-cs"/>
                        </a:rPr>
                        <a:t>
 Hoy cumple 53 años la inigualable Julia Roberts. 🎂✨
Así ha cambiado la actriz desde que saltó a la fama con 'Pretty Woman' 💋 en 1990, el mismo año que se hizo con el Globo de Oro por su interpretación en 'Magnolias de Acero'. 🏆
Con varios premios y más de 40 películas 🎥, su trayectoria en el cine es impecable, así como sus apariciones en la alfombra roja, donde siempre ha sabido marcar la diferencia. ¿Cuáles son tus looks preferidos?
¡Felicidades, Julia! 🥳 https://www.woman.es/julia-roberts_t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7102984"/>
                  </a:ext>
                </a:extLst>
              </a:tr>
            </a:tbl>
          </a:graphicData>
        </a:graphic>
      </p:graphicFrame>
      <p:sp>
        <p:nvSpPr>
          <p:cNvPr id="4" name="Text Placeholder 3">
            <a:extLst>
              <a:ext uri="{FF2B5EF4-FFF2-40B4-BE49-F238E27FC236}">
                <a16:creationId xmlns:a16="http://schemas.microsoft.com/office/drawing/2014/main" id="{A980C6FB-E43D-4476-BEE2-AFDB1F9C4C01}"/>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6092594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6EB87-71E0-4B27-B64B-9258750CF548}"/>
              </a:ext>
            </a:extLst>
          </p:cNvPr>
          <p:cNvSpPr>
            <a:spLocks noGrp="1"/>
          </p:cNvSpPr>
          <p:nvPr>
            <p:ph type="title"/>
          </p:nvPr>
        </p:nvSpPr>
        <p:spPr/>
        <p:txBody>
          <a:bodyPr/>
          <a:lstStyle/>
          <a:p>
            <a:r>
              <a:rPr lang="en-US"/>
              <a:t>Facebook TABLA DE FB COMPLETA | Revistas ES Facebook - 6 of 9</a:t>
            </a:r>
          </a:p>
        </p:txBody>
      </p:sp>
      <p:graphicFrame>
        <p:nvGraphicFramePr>
          <p:cNvPr id="5" name="Table Placeholder 4">
            <a:extLst>
              <a:ext uri="{FF2B5EF4-FFF2-40B4-BE49-F238E27FC236}">
                <a16:creationId xmlns:a16="http://schemas.microsoft.com/office/drawing/2014/main" id="{67730923-BA35-4FAC-816A-C7BFB29962EB}"/>
              </a:ext>
            </a:extLst>
          </p:cNvPr>
          <p:cNvGraphicFramePr>
            <a:graphicFrameLocks noGrp="1"/>
          </p:cNvGraphicFramePr>
          <p:nvPr>
            <p:ph type="tbl" sz="quarter" idx="13"/>
            <p:extLst>
              <p:ext uri="{D42A27DB-BD31-4B8C-83A1-F6EECF244321}">
                <p14:modId xmlns:p14="http://schemas.microsoft.com/office/powerpoint/2010/main" val="1848148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995099750"/>
                    </a:ext>
                  </a:extLst>
                </a:gridCol>
                <a:gridCol w="411480">
                  <a:extLst>
                    <a:ext uri="{9D8B030D-6E8A-4147-A177-3AD203B41FA5}">
                      <a16:colId xmlns:a16="http://schemas.microsoft.com/office/drawing/2014/main" val="3473452090"/>
                    </a:ext>
                  </a:extLst>
                </a:gridCol>
                <a:gridCol w="411480">
                  <a:extLst>
                    <a:ext uri="{9D8B030D-6E8A-4147-A177-3AD203B41FA5}">
                      <a16:colId xmlns:a16="http://schemas.microsoft.com/office/drawing/2014/main" val="1867595618"/>
                    </a:ext>
                  </a:extLst>
                </a:gridCol>
                <a:gridCol w="411480">
                  <a:extLst>
                    <a:ext uri="{9D8B030D-6E8A-4147-A177-3AD203B41FA5}">
                      <a16:colId xmlns:a16="http://schemas.microsoft.com/office/drawing/2014/main" val="2782127631"/>
                    </a:ext>
                  </a:extLst>
                </a:gridCol>
                <a:gridCol w="411480">
                  <a:extLst>
                    <a:ext uri="{9D8B030D-6E8A-4147-A177-3AD203B41FA5}">
                      <a16:colId xmlns:a16="http://schemas.microsoft.com/office/drawing/2014/main" val="3940090765"/>
                    </a:ext>
                  </a:extLst>
                </a:gridCol>
                <a:gridCol w="411480">
                  <a:extLst>
                    <a:ext uri="{9D8B030D-6E8A-4147-A177-3AD203B41FA5}">
                      <a16:colId xmlns:a16="http://schemas.microsoft.com/office/drawing/2014/main" val="2702679274"/>
                    </a:ext>
                  </a:extLst>
                </a:gridCol>
                <a:gridCol w="411480">
                  <a:extLst>
                    <a:ext uri="{9D8B030D-6E8A-4147-A177-3AD203B41FA5}">
                      <a16:colId xmlns:a16="http://schemas.microsoft.com/office/drawing/2014/main" val="2344931334"/>
                    </a:ext>
                  </a:extLst>
                </a:gridCol>
                <a:gridCol w="411480">
                  <a:extLst>
                    <a:ext uri="{9D8B030D-6E8A-4147-A177-3AD203B41FA5}">
                      <a16:colId xmlns:a16="http://schemas.microsoft.com/office/drawing/2014/main" val="2190556237"/>
                    </a:ext>
                  </a:extLst>
                </a:gridCol>
                <a:gridCol w="411480">
                  <a:extLst>
                    <a:ext uri="{9D8B030D-6E8A-4147-A177-3AD203B41FA5}">
                      <a16:colId xmlns:a16="http://schemas.microsoft.com/office/drawing/2014/main" val="1503973642"/>
                    </a:ext>
                  </a:extLst>
                </a:gridCol>
                <a:gridCol w="411480">
                  <a:extLst>
                    <a:ext uri="{9D8B030D-6E8A-4147-A177-3AD203B41FA5}">
                      <a16:colId xmlns:a16="http://schemas.microsoft.com/office/drawing/2014/main" val="1375482309"/>
                    </a:ext>
                  </a:extLst>
                </a:gridCol>
                <a:gridCol w="411480">
                  <a:extLst>
                    <a:ext uri="{9D8B030D-6E8A-4147-A177-3AD203B41FA5}">
                      <a16:colId xmlns:a16="http://schemas.microsoft.com/office/drawing/2014/main" val="601989270"/>
                    </a:ext>
                  </a:extLst>
                </a:gridCol>
                <a:gridCol w="411480">
                  <a:extLst>
                    <a:ext uri="{9D8B030D-6E8A-4147-A177-3AD203B41FA5}">
                      <a16:colId xmlns:a16="http://schemas.microsoft.com/office/drawing/2014/main" val="1155305160"/>
                    </a:ext>
                  </a:extLst>
                </a:gridCol>
                <a:gridCol w="411480">
                  <a:extLst>
                    <a:ext uri="{9D8B030D-6E8A-4147-A177-3AD203B41FA5}">
                      <a16:colId xmlns:a16="http://schemas.microsoft.com/office/drawing/2014/main" val="3468399077"/>
                    </a:ext>
                  </a:extLst>
                </a:gridCol>
                <a:gridCol w="411480">
                  <a:extLst>
                    <a:ext uri="{9D8B030D-6E8A-4147-A177-3AD203B41FA5}">
                      <a16:colId xmlns:a16="http://schemas.microsoft.com/office/drawing/2014/main" val="4234078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099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Woman Madame Figaro - 2020-10-25 21:35:00</a:t>
                      </a:r>
                      <a:r>
                        <a:rPr kumimoji="0" lang="es-ES" sz="1000" b="0" i="0" u="none" strike="noStrike" kern="1200" cap="none" spc="0" normalizeH="0" baseline="0" noProof="0">
                          <a:ln>
                            <a:noFill/>
                          </a:ln>
                          <a:solidFill>
                            <a:prstClr val="black"/>
                          </a:solidFill>
                          <a:effectLst/>
                          <a:uLnTx/>
                          <a:uFillTx/>
                          <a:latin typeface="+mn-lt"/>
                          <a:ea typeface="+mn-ea"/>
                          <a:cs typeface="+mn-cs"/>
                        </a:rPr>
                        <a:t>
 "Si eres un hombre, seguramente deberías casarte; si eres una mujer, no te molestes", explica el científico Paul Dolan.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8420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Woman Madame Figaro - 2020-10-22 12:13:01</a:t>
                      </a:r>
                      <a:r>
                        <a:rPr kumimoji="0" lang="es-ES" sz="1000" b="0" i="0" u="none" strike="noStrike" kern="1200" cap="none" spc="0" normalizeH="0" baseline="0" noProof="0">
                          <a:ln>
                            <a:noFill/>
                          </a:ln>
                          <a:solidFill>
                            <a:prstClr val="black"/>
                          </a:solidFill>
                          <a:effectLst/>
                          <a:uLnTx/>
                          <a:uFillTx/>
                          <a:latin typeface="+mn-lt"/>
                          <a:ea typeface="+mn-ea"/>
                          <a:cs typeface="+mn-cs"/>
                        </a:rPr>
                        <a:t>
 ¡Comienza la 'operación culazo'!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4595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TELVA - 2020-10-12 04:00:00</a:t>
                      </a:r>
                      <a:r>
                        <a:rPr kumimoji="0" lang="es-ES" sz="1000" b="0" i="0" u="none" strike="noStrike" kern="1200" cap="none" spc="0" normalizeH="0" baseline="0" noProof="0">
                          <a:ln>
                            <a:noFill/>
                          </a:ln>
                          <a:solidFill>
                            <a:prstClr val="black"/>
                          </a:solidFill>
                          <a:effectLst/>
                          <a:uLnTx/>
                          <a:uFillTx/>
                          <a:latin typeface="+mn-lt"/>
                          <a:ea typeface="+mn-ea"/>
                          <a:cs typeface="+mn-cs"/>
                        </a:rPr>
                        <a:t>
 ✨¡Por fin es lunes!✨ #buenosdías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9634915"/>
                  </a:ext>
                </a:extLst>
              </a:tr>
            </a:tbl>
          </a:graphicData>
        </a:graphic>
      </p:graphicFrame>
      <p:sp>
        <p:nvSpPr>
          <p:cNvPr id="4" name="Text Placeholder 3">
            <a:extLst>
              <a:ext uri="{FF2B5EF4-FFF2-40B4-BE49-F238E27FC236}">
                <a16:creationId xmlns:a16="http://schemas.microsoft.com/office/drawing/2014/main" id="{6539B83C-BB9B-4C40-B6FC-7B191D46FC87}"/>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6611294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1D0CE-2733-4735-8C63-A6A528E6AC8F}"/>
              </a:ext>
            </a:extLst>
          </p:cNvPr>
          <p:cNvSpPr>
            <a:spLocks noGrp="1"/>
          </p:cNvSpPr>
          <p:nvPr>
            <p:ph type="title"/>
          </p:nvPr>
        </p:nvSpPr>
        <p:spPr/>
        <p:txBody>
          <a:bodyPr/>
          <a:lstStyle/>
          <a:p>
            <a:r>
              <a:rPr lang="en-US"/>
              <a:t>Facebook TABLA DE FB COMPLETA | Revistas ES Facebook - 7 of 9</a:t>
            </a:r>
          </a:p>
        </p:txBody>
      </p:sp>
      <p:graphicFrame>
        <p:nvGraphicFramePr>
          <p:cNvPr id="5" name="Table Placeholder 4">
            <a:extLst>
              <a:ext uri="{FF2B5EF4-FFF2-40B4-BE49-F238E27FC236}">
                <a16:creationId xmlns:a16="http://schemas.microsoft.com/office/drawing/2014/main" id="{4C9ED033-AA24-4AC0-B62E-DAC5DA7B2EBC}"/>
              </a:ext>
            </a:extLst>
          </p:cNvPr>
          <p:cNvGraphicFramePr>
            <a:graphicFrameLocks noGrp="1"/>
          </p:cNvGraphicFramePr>
          <p:nvPr>
            <p:ph type="tbl" sz="quarter" idx="13"/>
            <p:extLst>
              <p:ext uri="{D42A27DB-BD31-4B8C-83A1-F6EECF244321}">
                <p14:modId xmlns:p14="http://schemas.microsoft.com/office/powerpoint/2010/main" val="1419587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18144398"/>
                    </a:ext>
                  </a:extLst>
                </a:gridCol>
                <a:gridCol w="411480">
                  <a:extLst>
                    <a:ext uri="{9D8B030D-6E8A-4147-A177-3AD203B41FA5}">
                      <a16:colId xmlns:a16="http://schemas.microsoft.com/office/drawing/2014/main" val="55017362"/>
                    </a:ext>
                  </a:extLst>
                </a:gridCol>
                <a:gridCol w="411480">
                  <a:extLst>
                    <a:ext uri="{9D8B030D-6E8A-4147-A177-3AD203B41FA5}">
                      <a16:colId xmlns:a16="http://schemas.microsoft.com/office/drawing/2014/main" val="1868490162"/>
                    </a:ext>
                  </a:extLst>
                </a:gridCol>
                <a:gridCol w="411480">
                  <a:extLst>
                    <a:ext uri="{9D8B030D-6E8A-4147-A177-3AD203B41FA5}">
                      <a16:colId xmlns:a16="http://schemas.microsoft.com/office/drawing/2014/main" val="4022039195"/>
                    </a:ext>
                  </a:extLst>
                </a:gridCol>
                <a:gridCol w="411480">
                  <a:extLst>
                    <a:ext uri="{9D8B030D-6E8A-4147-A177-3AD203B41FA5}">
                      <a16:colId xmlns:a16="http://schemas.microsoft.com/office/drawing/2014/main" val="1832293503"/>
                    </a:ext>
                  </a:extLst>
                </a:gridCol>
                <a:gridCol w="411480">
                  <a:extLst>
                    <a:ext uri="{9D8B030D-6E8A-4147-A177-3AD203B41FA5}">
                      <a16:colId xmlns:a16="http://schemas.microsoft.com/office/drawing/2014/main" val="378685547"/>
                    </a:ext>
                  </a:extLst>
                </a:gridCol>
                <a:gridCol w="411480">
                  <a:extLst>
                    <a:ext uri="{9D8B030D-6E8A-4147-A177-3AD203B41FA5}">
                      <a16:colId xmlns:a16="http://schemas.microsoft.com/office/drawing/2014/main" val="2384851868"/>
                    </a:ext>
                  </a:extLst>
                </a:gridCol>
                <a:gridCol w="411480">
                  <a:extLst>
                    <a:ext uri="{9D8B030D-6E8A-4147-A177-3AD203B41FA5}">
                      <a16:colId xmlns:a16="http://schemas.microsoft.com/office/drawing/2014/main" val="1120722965"/>
                    </a:ext>
                  </a:extLst>
                </a:gridCol>
                <a:gridCol w="411480">
                  <a:extLst>
                    <a:ext uri="{9D8B030D-6E8A-4147-A177-3AD203B41FA5}">
                      <a16:colId xmlns:a16="http://schemas.microsoft.com/office/drawing/2014/main" val="1467483714"/>
                    </a:ext>
                  </a:extLst>
                </a:gridCol>
                <a:gridCol w="411480">
                  <a:extLst>
                    <a:ext uri="{9D8B030D-6E8A-4147-A177-3AD203B41FA5}">
                      <a16:colId xmlns:a16="http://schemas.microsoft.com/office/drawing/2014/main" val="3281774506"/>
                    </a:ext>
                  </a:extLst>
                </a:gridCol>
                <a:gridCol w="411480">
                  <a:extLst>
                    <a:ext uri="{9D8B030D-6E8A-4147-A177-3AD203B41FA5}">
                      <a16:colId xmlns:a16="http://schemas.microsoft.com/office/drawing/2014/main" val="226527317"/>
                    </a:ext>
                  </a:extLst>
                </a:gridCol>
                <a:gridCol w="411480">
                  <a:extLst>
                    <a:ext uri="{9D8B030D-6E8A-4147-A177-3AD203B41FA5}">
                      <a16:colId xmlns:a16="http://schemas.microsoft.com/office/drawing/2014/main" val="2450608621"/>
                    </a:ext>
                  </a:extLst>
                </a:gridCol>
                <a:gridCol w="411480">
                  <a:extLst>
                    <a:ext uri="{9D8B030D-6E8A-4147-A177-3AD203B41FA5}">
                      <a16:colId xmlns:a16="http://schemas.microsoft.com/office/drawing/2014/main" val="332797103"/>
                    </a:ext>
                  </a:extLst>
                </a:gridCol>
                <a:gridCol w="411480">
                  <a:extLst>
                    <a:ext uri="{9D8B030D-6E8A-4147-A177-3AD203B41FA5}">
                      <a16:colId xmlns:a16="http://schemas.microsoft.com/office/drawing/2014/main" val="3561624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7998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 Moda - 2020-10-20 04:30:39</a:t>
                      </a:r>
                      <a:r>
                        <a:rPr kumimoji="0" lang="es-ES" sz="1000" b="0" i="0" u="none" strike="noStrike" kern="1200" cap="none" spc="0" normalizeH="0" baseline="0" noProof="0">
                          <a:ln>
                            <a:noFill/>
                          </a:ln>
                          <a:solidFill>
                            <a:prstClr val="black"/>
                          </a:solidFill>
                          <a:effectLst/>
                          <a:uLnTx/>
                          <a:uFillTx/>
                          <a:latin typeface="+mn-lt"/>
                          <a:ea typeface="+mn-ea"/>
                          <a:cs typeface="+mn-cs"/>
                        </a:rPr>
                        <a:t>
 Después de que Lily Collins desvelara que su personaje en la serie de Netflix tiene solo 22 años, los fans de la serie han cuestionado la imposible lista de hitos profesionales y personales alcanzados por la ejecutiva de marketing.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603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 Dona - 2020-10-29 14:00:02</a:t>
                      </a:r>
                      <a:r>
                        <a:rPr kumimoji="0" lang="es-ES" sz="1000" b="0" i="0" u="none" strike="noStrike" kern="1200" cap="none" spc="0" normalizeH="0" baseline="0" noProof="0">
                          <a:ln>
                            <a:noFill/>
                          </a:ln>
                          <a:solidFill>
                            <a:prstClr val="black"/>
                          </a:solidFill>
                          <a:effectLst/>
                          <a:uLnTx/>
                          <a:uFillTx/>
                          <a:latin typeface="+mn-lt"/>
                          <a:ea typeface="+mn-ea"/>
                          <a:cs typeface="+mn-cs"/>
                        </a:rPr>
                        <a:t>
 Trucos de experta: Así puedes conseguir un pelo rizado perfecto sin recurrir al secador.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9508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 Dona - 2020-10-25 08:00:01</a:t>
                      </a:r>
                      <a:r>
                        <a:rPr kumimoji="0" lang="es-ES" sz="1000" b="0" i="0" u="none" strike="noStrike" kern="1200" cap="none" spc="0" normalizeH="0" baseline="0" noProof="0">
                          <a:ln>
                            <a:noFill/>
                          </a:ln>
                          <a:solidFill>
                            <a:prstClr val="black"/>
                          </a:solidFill>
                          <a:effectLst/>
                          <a:uLnTx/>
                          <a:uFillTx/>
                          <a:latin typeface="+mn-lt"/>
                          <a:ea typeface="+mn-ea"/>
                          <a:cs typeface="+mn-cs"/>
                        </a:rPr>
                        <a:t>
 Estos cortes de pelo, además rejuvenecen, a cualquier 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2722206"/>
                  </a:ext>
                </a:extLst>
              </a:tr>
            </a:tbl>
          </a:graphicData>
        </a:graphic>
      </p:graphicFrame>
      <p:sp>
        <p:nvSpPr>
          <p:cNvPr id="4" name="Text Placeholder 3">
            <a:extLst>
              <a:ext uri="{FF2B5EF4-FFF2-40B4-BE49-F238E27FC236}">
                <a16:creationId xmlns:a16="http://schemas.microsoft.com/office/drawing/2014/main" id="{404545C9-EE90-4C35-B924-FC4281D1AA1C}"/>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4199874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053BC-DD35-4E76-8F51-7AC523052ACA}"/>
              </a:ext>
            </a:extLst>
          </p:cNvPr>
          <p:cNvSpPr>
            <a:spLocks noGrp="1"/>
          </p:cNvSpPr>
          <p:nvPr>
            <p:ph type="title"/>
          </p:nvPr>
        </p:nvSpPr>
        <p:spPr/>
        <p:txBody>
          <a:bodyPr/>
          <a:lstStyle/>
          <a:p>
            <a:r>
              <a:rPr lang="en-US"/>
              <a:t>Facebook TABLA DE FB COMPLETA | Revistas ES Facebook - 8 of 9</a:t>
            </a:r>
          </a:p>
        </p:txBody>
      </p:sp>
      <p:graphicFrame>
        <p:nvGraphicFramePr>
          <p:cNvPr id="5" name="Table Placeholder 4">
            <a:extLst>
              <a:ext uri="{FF2B5EF4-FFF2-40B4-BE49-F238E27FC236}">
                <a16:creationId xmlns:a16="http://schemas.microsoft.com/office/drawing/2014/main" id="{E1EBFBE4-B94D-4E5C-A601-E5BD6E8348C3}"/>
              </a:ext>
            </a:extLst>
          </p:cNvPr>
          <p:cNvGraphicFramePr>
            <a:graphicFrameLocks noGrp="1"/>
          </p:cNvGraphicFramePr>
          <p:nvPr>
            <p:ph type="tbl" sz="quarter" idx="13"/>
            <p:extLst>
              <p:ext uri="{D42A27DB-BD31-4B8C-83A1-F6EECF244321}">
                <p14:modId xmlns:p14="http://schemas.microsoft.com/office/powerpoint/2010/main" val="693238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84832678"/>
                    </a:ext>
                  </a:extLst>
                </a:gridCol>
                <a:gridCol w="411480">
                  <a:extLst>
                    <a:ext uri="{9D8B030D-6E8A-4147-A177-3AD203B41FA5}">
                      <a16:colId xmlns:a16="http://schemas.microsoft.com/office/drawing/2014/main" val="2364038527"/>
                    </a:ext>
                  </a:extLst>
                </a:gridCol>
                <a:gridCol w="411480">
                  <a:extLst>
                    <a:ext uri="{9D8B030D-6E8A-4147-A177-3AD203B41FA5}">
                      <a16:colId xmlns:a16="http://schemas.microsoft.com/office/drawing/2014/main" val="3480802478"/>
                    </a:ext>
                  </a:extLst>
                </a:gridCol>
                <a:gridCol w="411480">
                  <a:extLst>
                    <a:ext uri="{9D8B030D-6E8A-4147-A177-3AD203B41FA5}">
                      <a16:colId xmlns:a16="http://schemas.microsoft.com/office/drawing/2014/main" val="2605409080"/>
                    </a:ext>
                  </a:extLst>
                </a:gridCol>
                <a:gridCol w="411480">
                  <a:extLst>
                    <a:ext uri="{9D8B030D-6E8A-4147-A177-3AD203B41FA5}">
                      <a16:colId xmlns:a16="http://schemas.microsoft.com/office/drawing/2014/main" val="1688415759"/>
                    </a:ext>
                  </a:extLst>
                </a:gridCol>
                <a:gridCol w="411480">
                  <a:extLst>
                    <a:ext uri="{9D8B030D-6E8A-4147-A177-3AD203B41FA5}">
                      <a16:colId xmlns:a16="http://schemas.microsoft.com/office/drawing/2014/main" val="601080708"/>
                    </a:ext>
                  </a:extLst>
                </a:gridCol>
                <a:gridCol w="411480">
                  <a:extLst>
                    <a:ext uri="{9D8B030D-6E8A-4147-A177-3AD203B41FA5}">
                      <a16:colId xmlns:a16="http://schemas.microsoft.com/office/drawing/2014/main" val="480833968"/>
                    </a:ext>
                  </a:extLst>
                </a:gridCol>
                <a:gridCol w="411480">
                  <a:extLst>
                    <a:ext uri="{9D8B030D-6E8A-4147-A177-3AD203B41FA5}">
                      <a16:colId xmlns:a16="http://schemas.microsoft.com/office/drawing/2014/main" val="4187849885"/>
                    </a:ext>
                  </a:extLst>
                </a:gridCol>
                <a:gridCol w="411480">
                  <a:extLst>
                    <a:ext uri="{9D8B030D-6E8A-4147-A177-3AD203B41FA5}">
                      <a16:colId xmlns:a16="http://schemas.microsoft.com/office/drawing/2014/main" val="1572558744"/>
                    </a:ext>
                  </a:extLst>
                </a:gridCol>
                <a:gridCol w="411480">
                  <a:extLst>
                    <a:ext uri="{9D8B030D-6E8A-4147-A177-3AD203B41FA5}">
                      <a16:colId xmlns:a16="http://schemas.microsoft.com/office/drawing/2014/main" val="1290206578"/>
                    </a:ext>
                  </a:extLst>
                </a:gridCol>
                <a:gridCol w="411480">
                  <a:extLst>
                    <a:ext uri="{9D8B030D-6E8A-4147-A177-3AD203B41FA5}">
                      <a16:colId xmlns:a16="http://schemas.microsoft.com/office/drawing/2014/main" val="2977807412"/>
                    </a:ext>
                  </a:extLst>
                </a:gridCol>
                <a:gridCol w="411480">
                  <a:extLst>
                    <a:ext uri="{9D8B030D-6E8A-4147-A177-3AD203B41FA5}">
                      <a16:colId xmlns:a16="http://schemas.microsoft.com/office/drawing/2014/main" val="3554679568"/>
                    </a:ext>
                  </a:extLst>
                </a:gridCol>
                <a:gridCol w="411480">
                  <a:extLst>
                    <a:ext uri="{9D8B030D-6E8A-4147-A177-3AD203B41FA5}">
                      <a16:colId xmlns:a16="http://schemas.microsoft.com/office/drawing/2014/main" val="1690199850"/>
                    </a:ext>
                  </a:extLst>
                </a:gridCol>
                <a:gridCol w="411480">
                  <a:extLst>
                    <a:ext uri="{9D8B030D-6E8A-4147-A177-3AD203B41FA5}">
                      <a16:colId xmlns:a16="http://schemas.microsoft.com/office/drawing/2014/main" val="1540822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4820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 Dona - 2020-10-24 12:00:02</a:t>
                      </a:r>
                      <a:r>
                        <a:rPr kumimoji="0" lang="es-ES" sz="1000" b="0" i="0" u="none" strike="noStrike" kern="1200" cap="none" spc="0" normalizeH="0" baseline="0" noProof="0">
                          <a:ln>
                            <a:noFill/>
                          </a:ln>
                          <a:solidFill>
                            <a:prstClr val="black"/>
                          </a:solidFill>
                          <a:effectLst/>
                          <a:uLnTx/>
                          <a:uFillTx/>
                          <a:latin typeface="+mn-lt"/>
                          <a:ea typeface="+mn-ea"/>
                          <a:cs typeface="+mn-cs"/>
                        </a:rPr>
                        <a:t>
 Si pasas del 'clásico' aquí tienes una alternativa. #Seriesdetelevisión que te harán desconectar y podrás ver en solo un fin de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29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Vogue España - 2020-10-22 15:20:02</a:t>
                      </a:r>
                      <a:r>
                        <a:rPr kumimoji="0" lang="es-ES" sz="1000" b="0" i="0" u="none" strike="noStrike" kern="1200" cap="none" spc="0" normalizeH="0" baseline="0" noProof="0">
                          <a:ln>
                            <a:noFill/>
                          </a:ln>
                          <a:solidFill>
                            <a:prstClr val="black"/>
                          </a:solidFill>
                          <a:effectLst/>
                          <a:uLnTx/>
                          <a:uFillTx/>
                          <a:latin typeface="+mn-lt"/>
                          <a:ea typeface="+mn-ea"/>
                          <a:cs typeface="+mn-cs"/>
                        </a:rPr>
                        <a:t>
 ¿A ti también te obsesionaba el traje de cuadros amarillo de Cher Horowitz en 'Clueless'? Esta es su historia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3825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TELVA - 2020-10-16 18:00:43</a:t>
                      </a:r>
                      <a:r>
                        <a:rPr kumimoji="0" lang="es-ES" sz="1000" b="0" i="0" u="none" strike="noStrike" kern="1200" cap="none" spc="0" normalizeH="0" baseline="0" noProof="0">
                          <a:ln>
                            <a:noFill/>
                          </a:ln>
                          <a:solidFill>
                            <a:prstClr val="black"/>
                          </a:solidFill>
                          <a:effectLst/>
                          <a:uLnTx/>
                          <a:uFillTx/>
                          <a:latin typeface="+mn-lt"/>
                          <a:ea typeface="+mn-ea"/>
                          <a:cs typeface="+mn-cs"/>
                        </a:rPr>
                        <a:t>
 Lo visto y oído en la ceremonia de los Premios Princesa de Asturias nos hace confiar en que juntos saldremos de 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8207193"/>
                  </a:ext>
                </a:extLst>
              </a:tr>
            </a:tbl>
          </a:graphicData>
        </a:graphic>
      </p:graphicFrame>
      <p:sp>
        <p:nvSpPr>
          <p:cNvPr id="4" name="Text Placeholder 3">
            <a:extLst>
              <a:ext uri="{FF2B5EF4-FFF2-40B4-BE49-F238E27FC236}">
                <a16:creationId xmlns:a16="http://schemas.microsoft.com/office/drawing/2014/main" id="{F34D892D-099D-4067-8DE6-D74CEC9BC9FE}"/>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402910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8AAAF-4892-4129-A97B-912F861E9726}"/>
              </a:ext>
            </a:extLst>
          </p:cNvPr>
          <p:cNvSpPr>
            <a:spLocks noGrp="1"/>
          </p:cNvSpPr>
          <p:nvPr>
            <p:ph type="title"/>
          </p:nvPr>
        </p:nvSpPr>
        <p:spPr/>
        <p:txBody>
          <a:bodyPr/>
          <a:lstStyle/>
          <a:p>
            <a:r>
              <a:rPr lang="en-US"/>
              <a:t>Facebook TABLA DE FB COMPLETA | Revistas ES Facebook - 9 of 9</a:t>
            </a:r>
          </a:p>
        </p:txBody>
      </p:sp>
      <p:graphicFrame>
        <p:nvGraphicFramePr>
          <p:cNvPr id="5" name="Table Placeholder 4">
            <a:extLst>
              <a:ext uri="{FF2B5EF4-FFF2-40B4-BE49-F238E27FC236}">
                <a16:creationId xmlns:a16="http://schemas.microsoft.com/office/drawing/2014/main" id="{4400D952-248C-4461-89B6-30CEFFEE6989}"/>
              </a:ext>
            </a:extLst>
          </p:cNvPr>
          <p:cNvGraphicFramePr>
            <a:graphicFrameLocks noGrp="1"/>
          </p:cNvGraphicFramePr>
          <p:nvPr>
            <p:ph type="tbl" sz="quarter" idx="13"/>
            <p:extLst>
              <p:ext uri="{D42A27DB-BD31-4B8C-83A1-F6EECF244321}">
                <p14:modId xmlns:p14="http://schemas.microsoft.com/office/powerpoint/2010/main" val="2721791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08462252"/>
                    </a:ext>
                  </a:extLst>
                </a:gridCol>
                <a:gridCol w="411480">
                  <a:extLst>
                    <a:ext uri="{9D8B030D-6E8A-4147-A177-3AD203B41FA5}">
                      <a16:colId xmlns:a16="http://schemas.microsoft.com/office/drawing/2014/main" val="3478817922"/>
                    </a:ext>
                  </a:extLst>
                </a:gridCol>
                <a:gridCol w="411480">
                  <a:extLst>
                    <a:ext uri="{9D8B030D-6E8A-4147-A177-3AD203B41FA5}">
                      <a16:colId xmlns:a16="http://schemas.microsoft.com/office/drawing/2014/main" val="3138229677"/>
                    </a:ext>
                  </a:extLst>
                </a:gridCol>
                <a:gridCol w="411480">
                  <a:extLst>
                    <a:ext uri="{9D8B030D-6E8A-4147-A177-3AD203B41FA5}">
                      <a16:colId xmlns:a16="http://schemas.microsoft.com/office/drawing/2014/main" val="2936790645"/>
                    </a:ext>
                  </a:extLst>
                </a:gridCol>
                <a:gridCol w="411480">
                  <a:extLst>
                    <a:ext uri="{9D8B030D-6E8A-4147-A177-3AD203B41FA5}">
                      <a16:colId xmlns:a16="http://schemas.microsoft.com/office/drawing/2014/main" val="3576730156"/>
                    </a:ext>
                  </a:extLst>
                </a:gridCol>
                <a:gridCol w="411480">
                  <a:extLst>
                    <a:ext uri="{9D8B030D-6E8A-4147-A177-3AD203B41FA5}">
                      <a16:colId xmlns:a16="http://schemas.microsoft.com/office/drawing/2014/main" val="1957522142"/>
                    </a:ext>
                  </a:extLst>
                </a:gridCol>
                <a:gridCol w="411480">
                  <a:extLst>
                    <a:ext uri="{9D8B030D-6E8A-4147-A177-3AD203B41FA5}">
                      <a16:colId xmlns:a16="http://schemas.microsoft.com/office/drawing/2014/main" val="4054015551"/>
                    </a:ext>
                  </a:extLst>
                </a:gridCol>
                <a:gridCol w="411480">
                  <a:extLst>
                    <a:ext uri="{9D8B030D-6E8A-4147-A177-3AD203B41FA5}">
                      <a16:colId xmlns:a16="http://schemas.microsoft.com/office/drawing/2014/main" val="3546618684"/>
                    </a:ext>
                  </a:extLst>
                </a:gridCol>
                <a:gridCol w="411480">
                  <a:extLst>
                    <a:ext uri="{9D8B030D-6E8A-4147-A177-3AD203B41FA5}">
                      <a16:colId xmlns:a16="http://schemas.microsoft.com/office/drawing/2014/main" val="2826404674"/>
                    </a:ext>
                  </a:extLst>
                </a:gridCol>
                <a:gridCol w="411480">
                  <a:extLst>
                    <a:ext uri="{9D8B030D-6E8A-4147-A177-3AD203B41FA5}">
                      <a16:colId xmlns:a16="http://schemas.microsoft.com/office/drawing/2014/main" val="3920645025"/>
                    </a:ext>
                  </a:extLst>
                </a:gridCol>
                <a:gridCol w="411480">
                  <a:extLst>
                    <a:ext uri="{9D8B030D-6E8A-4147-A177-3AD203B41FA5}">
                      <a16:colId xmlns:a16="http://schemas.microsoft.com/office/drawing/2014/main" val="253500377"/>
                    </a:ext>
                  </a:extLst>
                </a:gridCol>
                <a:gridCol w="411480">
                  <a:extLst>
                    <a:ext uri="{9D8B030D-6E8A-4147-A177-3AD203B41FA5}">
                      <a16:colId xmlns:a16="http://schemas.microsoft.com/office/drawing/2014/main" val="793369122"/>
                    </a:ext>
                  </a:extLst>
                </a:gridCol>
                <a:gridCol w="411480">
                  <a:extLst>
                    <a:ext uri="{9D8B030D-6E8A-4147-A177-3AD203B41FA5}">
                      <a16:colId xmlns:a16="http://schemas.microsoft.com/office/drawing/2014/main" val="4145127137"/>
                    </a:ext>
                  </a:extLst>
                </a:gridCol>
                <a:gridCol w="411480">
                  <a:extLst>
                    <a:ext uri="{9D8B030D-6E8A-4147-A177-3AD203B41FA5}">
                      <a16:colId xmlns:a16="http://schemas.microsoft.com/office/drawing/2014/main" val="773059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4048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- 2020-10-30 08:08:31</a:t>
                      </a:r>
                      <a:r>
                        <a:rPr kumimoji="0" lang="es-ES" sz="1000" b="0" i="0" u="none" strike="noStrike" kern="1200" cap="none" spc="0" normalizeH="0" baseline="0" noProof="0">
                          <a:ln>
                            <a:noFill/>
                          </a:ln>
                          <a:solidFill>
                            <a:prstClr val="black"/>
                          </a:solidFill>
                          <a:effectLst/>
                          <a:uLnTx/>
                          <a:uFillTx/>
                          <a:latin typeface="+mn-lt"/>
                          <a:ea typeface="+mn-ea"/>
                          <a:cs typeface="+mn-cs"/>
                        </a:rPr>
                        <a:t>
 El actor, que fue diagnosticado con linfoma de Hodgkin el pasado mes de marzo, muestra los escáneres de su revisión de los tres meses.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1015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- 2020-10-12 09:10:51</a:t>
                      </a:r>
                      <a:r>
                        <a:rPr kumimoji="0" lang="es-ES" sz="1000" b="0" i="0" u="none" strike="noStrike" kern="1200" cap="none" spc="0" normalizeH="0" baseline="0" noProof="0">
                          <a:ln>
                            <a:noFill/>
                          </a:ln>
                          <a:solidFill>
                            <a:prstClr val="black"/>
                          </a:solidFill>
                          <a:effectLst/>
                          <a:uLnTx/>
                          <a:uFillTx/>
                          <a:latin typeface="+mn-lt"/>
                          <a:ea typeface="+mn-ea"/>
                          <a:cs typeface="+mn-cs"/>
                        </a:rPr>
                        <a:t>
 Cada vez presentan más diferencias en su estilo y una mayor soltura y madurez en los actos públicos.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883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Revista HOLA - 2020-10-16 14:59:36</a:t>
                      </a:r>
                      <a:r>
                        <a:rPr kumimoji="0" lang="es-ES" sz="1000" b="0" i="0" u="none" strike="noStrike" kern="1200" cap="none" spc="0" normalizeH="0" baseline="0" noProof="0">
                          <a:ln>
                            <a:noFill/>
                          </a:ln>
                          <a:solidFill>
                            <a:prstClr val="black"/>
                          </a:solidFill>
                          <a:effectLst/>
                          <a:uLnTx/>
                          <a:uFillTx/>
                          <a:latin typeface="+mn-lt"/>
                          <a:ea typeface="+mn-ea"/>
                          <a:cs typeface="+mn-cs"/>
                        </a:rPr>
                        <a:t>
 La Princesa su imagen menos infantil con un diseño cuajado de bordados brillantes y una falda beis en largo 'midi'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8531579"/>
                  </a:ext>
                </a:extLst>
              </a:tr>
            </a:tbl>
          </a:graphicData>
        </a:graphic>
      </p:graphicFrame>
      <p:sp>
        <p:nvSpPr>
          <p:cNvPr id="4" name="Text Placeholder 3">
            <a:extLst>
              <a:ext uri="{FF2B5EF4-FFF2-40B4-BE49-F238E27FC236}">
                <a16:creationId xmlns:a16="http://schemas.microsoft.com/office/drawing/2014/main" id="{1CF6CBB0-E846-4BA3-B6AB-6BF1CFC7B4E3}"/>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37372591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1647</Words>
  <Application>Microsoft Office PowerPoint</Application>
  <PresentationFormat>On-screen Show (4:3)</PresentationFormat>
  <Paragraphs>818</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FACEBOOK NUEVO</vt:lpstr>
      <vt:lpstr>Facebook Key Metrics Table | Revistas ES Facebook</vt:lpstr>
      <vt:lpstr>Facebook Fans Total | Revistas ES Facebook</vt:lpstr>
      <vt:lpstr>Facebook Fans Change | Revistas ES Facebook</vt:lpstr>
      <vt:lpstr>Facebook Key Metrics Radar | Revistas ES Facebook</vt:lpstr>
      <vt:lpstr>Facebook Fans Change Rate | Revistas ES Facebook</vt:lpstr>
      <vt:lpstr>Facebook Fans Change Per Weekday | Revistas ES Facebook</vt:lpstr>
      <vt:lpstr>Facebook Fan Distribution Development | Revistas ES Facebook</vt:lpstr>
      <vt:lpstr>Facebook Own Posts | Revistas ES Facebook</vt:lpstr>
      <vt:lpstr>Facebook Own Posts By Hour | Revistas ES Facebook</vt:lpstr>
      <vt:lpstr>Facebook Own Posts By Weekday | Revistas ES Facebook</vt:lpstr>
      <vt:lpstr>Facebook Sponsored Posts Distribution | Revistas ES Facebook</vt:lpstr>
      <vt:lpstr>Facebook Post Type Distribution Per Profile | Revistas ES Facebook</vt:lpstr>
      <vt:lpstr>Facebook User Posts | Revistas ES Facebook</vt:lpstr>
      <vt:lpstr>Facebook Hashtag Detection | Revistas ES Facebook - 1 of 2</vt:lpstr>
      <vt:lpstr>Facebook Hashtag Detection | Revistas ES Facebook - 2 of 2</vt:lpstr>
      <vt:lpstr>Facebook Interactions Distribution | Revistas ES Facebook</vt:lpstr>
      <vt:lpstr>Facebook User Posts Table | Revistas ES Facebook - 1 of 6</vt:lpstr>
      <vt:lpstr>Facebook User Posts Table | Revistas ES Facebook - 2 of 6</vt:lpstr>
      <vt:lpstr>Facebook User Posts Table | Revistas ES Facebook - 3 of 6</vt:lpstr>
      <vt:lpstr>Facebook User Posts Table | Revistas ES Facebook - 4 of 6</vt:lpstr>
      <vt:lpstr>Facebook User Posts Table | Revistas ES Facebook - 5 of 6</vt:lpstr>
      <vt:lpstr>Facebook User Posts Table | Revistas ES Facebook - 6 of 6</vt:lpstr>
      <vt:lpstr>Facebook Interaction Rate By Post Type | Revistas ES Facebook</vt:lpstr>
      <vt:lpstr>Facebook Interaction Rate | Revistas ES Facebook</vt:lpstr>
      <vt:lpstr>Facebook Interaction Rate By Weekday | Revistas ES Facebook</vt:lpstr>
      <vt:lpstr>Facebook Interaction Rate By Hour | Revistas ES Facebook</vt:lpstr>
      <vt:lpstr>Facebook TABLA DE FB COMPLETA | Revistas ES Facebook - 1 of 9</vt:lpstr>
      <vt:lpstr>Facebook TABLA DE FB COMPLETA | Revistas ES Facebook - 2 of 9</vt:lpstr>
      <vt:lpstr>Facebook TABLA DE FB COMPLETA | Revistas ES Facebook - 3 of 9</vt:lpstr>
      <vt:lpstr>Facebook TABLA DE FB COMPLETA | Revistas ES Facebook - 4 of 9</vt:lpstr>
      <vt:lpstr>Facebook TABLA DE FB COMPLETA | Revistas ES Facebook - 5 of 9</vt:lpstr>
      <vt:lpstr>Facebook TABLA DE FB COMPLETA | Revistas ES Facebook - 6 of 9</vt:lpstr>
      <vt:lpstr>Facebook TABLA DE FB COMPLETA | Revistas ES Facebook - 7 of 9</vt:lpstr>
      <vt:lpstr>Facebook TABLA DE FB COMPLETA | Revistas ES Facebook - 8 of 9</vt:lpstr>
      <vt:lpstr>Facebook TABLA DE FB COMPLETA | Revistas ES Facebook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2020-11-03T01:25:57Z</dcterms:created>
  <dcterms:modified xsi:type="dcterms:W3CDTF">2020-11-03T01:27:07Z</dcterms:modified>
</cp:coreProperties>
</file>