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B4B15-FACE-4DC5-8BCC-4A0E0CE69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Chef Campis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FAA768-07BE-4795-B47A-A379597BA8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038010"/>
              </p:ext>
            </p:extLst>
          </p:nvPr>
        </p:nvGraphicFramePr>
        <p:xfrm>
          <a:off x="457200" y="1731963"/>
          <a:ext cx="7159753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6060929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66638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29245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66044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10331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18884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41527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10812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83232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13020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00887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08856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52798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9462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661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Chef Campis - 2020-10-23 21:50:28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Calor 😉Viernes de Sangría     1 tz vino blanco 1/2 tz jugo de parcha 1/4 tz trozos de Mango 🥭 1/4 tz vodka ,jugo de 1 Limón 🥰#yummy #drinks #foodie #chefcampis #quecalor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490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Chef Campis - 2020-10-17 04:01:47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Arroz con churrasco súper fácil con lechuga Salanova de Lettufresh cultivada en Ciales 🇵🇷 Pruébala en casa y déjame saber como quedó. 🙌🔥😋 #yummy #local #recetas #chef #healthy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857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E28EE2-6C26-4B0D-A3A9-64E6C18F6A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09/28/2020 - 10/27/2020</a:t>
            </a:r>
          </a:p>
        </p:txBody>
      </p:sp>
    </p:spTree>
    <p:extLst>
      <p:ext uri="{BB962C8B-B14F-4D97-AF65-F5344CB8AC3E}">
        <p14:creationId xmlns:p14="http://schemas.microsoft.com/office/powerpoint/2010/main" val="333653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B50F7-9DC7-4175-B6E0-226EFB7C8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Chef Campis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E868A4-141D-4009-84AA-96C4307D3F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7531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1257427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68272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64205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77612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60921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66134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85265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62966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55629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74646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7063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11038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54738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6877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842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Chef Campis - 2020-10-23 18:00:25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Fish tacos 🌮 con salsa de mangó 🥭 y Salsa TABASCO Chipotle🌶️ ¡En tan solo 15 minutos, puedes tener esta deliciosa y fresca receta para cualquier comida del día! #EnciendeElSabor 🔥Tabasco Puerto Rico  #yum #recetas #cheflife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176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Chef Campis - 2020-10-01 03:47:22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Gracias 🙏🏼 ala vida queme ha dado taaantooo🎶🎶🎶😎 #shooting #nonstop #foodie #colaboraciones #colab #foodstylist #comida #boricua #mampo #tostones #platanos #boricua🇵🇷 #bori #yummy #criollo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064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1A0F49-0360-4817-9216-5A2CAED4CF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09/28/2020 - 10/27/2020</a:t>
            </a:r>
          </a:p>
        </p:txBody>
      </p:sp>
    </p:spTree>
    <p:extLst>
      <p:ext uri="{BB962C8B-B14F-4D97-AF65-F5344CB8AC3E}">
        <p14:creationId xmlns:p14="http://schemas.microsoft.com/office/powerpoint/2010/main" val="3681740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2EA90-60EC-4A42-8EFE-B46A34DD1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Chef Campis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9EC3CB-220B-414E-BA9F-CC7FC77C7D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00568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2685997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11479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12200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43707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69424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05853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31709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98592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92138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83044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687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74459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16824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3847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836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Chef Campis - 2020-10-17 03:44:35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¿Hoy se te antojan unos ricos tacos de chicharrón? Prepara esta receta y disfruta del sabor único de #LaSierra y #ClementeJacques. 
#LaEstaciónDelAntojo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196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Chef Campis - 2020-10-02 06:05:13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proyecto que está en camino🙃 #hueleasofrito #foodie #recetas  #yummy #fresh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097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62CB54-00FD-4426-B5A2-083F0BBB0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09/28/2020 - 10/27/2020</a:t>
            </a:r>
          </a:p>
        </p:txBody>
      </p:sp>
    </p:spTree>
    <p:extLst>
      <p:ext uri="{BB962C8B-B14F-4D97-AF65-F5344CB8AC3E}">
        <p14:creationId xmlns:p14="http://schemas.microsoft.com/office/powerpoint/2010/main" val="44317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3D211-3EFF-462D-8A42-30754AE90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Chef Campis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B2DC15-C8D3-4A93-997A-A474626B13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79593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3439525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38316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18788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02465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81831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72770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09564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10327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23197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59098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21574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98076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44183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9704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311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Chef Campis - 2020-10-26 19:04:43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Mac n’ cheese 🧀 Espera la receta pronto 🎥👨‍🍳 Prego 🍅 ingredientes naturales que puedes ver oler y probar 😋 #homemade #fácil #nutritivo  #chefcampis @PregoPuertoRico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365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Chef Campis - 2020-10-17 03:29:45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Share !🙌🏻👨‍🍳😋 receta con @Chef Campis  Crea un delicioso burrito de camarones  estilo baja y acompáñalo con el #ClásicoSaborAMéxico. 🍤 #facil #recetas #chef @La Banderita PR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8983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105EE7-389D-448C-A2A7-E329198917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09/28/2020 - 10/27/2020</a:t>
            </a:r>
          </a:p>
        </p:txBody>
      </p:sp>
    </p:spTree>
    <p:extLst>
      <p:ext uri="{BB962C8B-B14F-4D97-AF65-F5344CB8AC3E}">
        <p14:creationId xmlns:p14="http://schemas.microsoft.com/office/powerpoint/2010/main" val="3195132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1554C-94C1-4274-B1A1-CFFD09828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Chef Campis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D54590-29B3-4994-ABA5-741B4B4FE2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9286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7939569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13435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79226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69441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50382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86855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26293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5103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6026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03346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58200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17476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33388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6750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163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Chef Campis - 2020-10-02 04:43:27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Así debe si eres pequeño 🤣 #food #fun #family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389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Chef Campis - 2020-10-17 03:20:57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rico 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426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4E6BD2-5A18-4315-9960-095D0BA52B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09/28/2020 - 10/27/2020</a:t>
            </a:r>
          </a:p>
        </p:txBody>
      </p:sp>
    </p:spTree>
    <p:extLst>
      <p:ext uri="{BB962C8B-B14F-4D97-AF65-F5344CB8AC3E}">
        <p14:creationId xmlns:p14="http://schemas.microsoft.com/office/powerpoint/2010/main" val="37888686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366</Words>
  <Application>Microsoft Office PowerPoint</Application>
  <PresentationFormat>On-screen Show (4:3)</PresentationFormat>
  <Paragraphs>220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Facebook TABLA DE FB COMPLETA | Chef Campis - 1 of 5</vt:lpstr>
      <vt:lpstr>Facebook TABLA DE FB COMPLETA | Chef Campis - 2 of 5</vt:lpstr>
      <vt:lpstr>Facebook TABLA DE FB COMPLETA | Chef Campis - 3 of 5</vt:lpstr>
      <vt:lpstr>Facebook TABLA DE FB COMPLETA | Chef Campis - 4 of 5</vt:lpstr>
      <vt:lpstr>Facebook TABLA DE FB COMPLETA | Chef Campis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TABLA DE FB COMPLETA | Chef Campis - 1 of 5</dc:title>
  <dc:creator>Frederik Peiniger</dc:creator>
  <cp:lastModifiedBy>Frederik Peiniger</cp:lastModifiedBy>
  <cp:revision>1</cp:revision>
  <dcterms:created xsi:type="dcterms:W3CDTF">2020-10-28T06:50:54Z</dcterms:created>
  <dcterms:modified xsi:type="dcterms:W3CDTF">2020-10-28T06:52:14Z</dcterms:modified>
</cp:coreProperties>
</file>