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  <p:sldId id="283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Chef Campis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44102</c:v>
                </c:pt>
                <c:pt idx="1">
                  <c:v>44103</c:v>
                </c:pt>
                <c:pt idx="2">
                  <c:v>44104</c:v>
                </c:pt>
                <c:pt idx="3">
                  <c:v>44105</c:v>
                </c:pt>
                <c:pt idx="4">
                  <c:v>44106</c:v>
                </c:pt>
                <c:pt idx="5">
                  <c:v>44107</c:v>
                </c:pt>
                <c:pt idx="6">
                  <c:v>44108</c:v>
                </c:pt>
                <c:pt idx="7">
                  <c:v>44109</c:v>
                </c:pt>
                <c:pt idx="8">
                  <c:v>44110</c:v>
                </c:pt>
                <c:pt idx="9">
                  <c:v>44111</c:v>
                </c:pt>
                <c:pt idx="10">
                  <c:v>44112</c:v>
                </c:pt>
                <c:pt idx="11">
                  <c:v>44113</c:v>
                </c:pt>
                <c:pt idx="12">
                  <c:v>44114</c:v>
                </c:pt>
                <c:pt idx="13">
                  <c:v>44115</c:v>
                </c:pt>
                <c:pt idx="14">
                  <c:v>44116</c:v>
                </c:pt>
                <c:pt idx="15">
                  <c:v>44117</c:v>
                </c:pt>
                <c:pt idx="16">
                  <c:v>44118</c:v>
                </c:pt>
                <c:pt idx="17">
                  <c:v>44119</c:v>
                </c:pt>
                <c:pt idx="18">
                  <c:v>44120</c:v>
                </c:pt>
                <c:pt idx="19">
                  <c:v>44121</c:v>
                </c:pt>
                <c:pt idx="20">
                  <c:v>44122</c:v>
                </c:pt>
                <c:pt idx="21">
                  <c:v>44123</c:v>
                </c:pt>
                <c:pt idx="22">
                  <c:v>44124</c:v>
                </c:pt>
                <c:pt idx="23">
                  <c:v>44125</c:v>
                </c:pt>
                <c:pt idx="24">
                  <c:v>44126</c:v>
                </c:pt>
                <c:pt idx="25">
                  <c:v>44127</c:v>
                </c:pt>
                <c:pt idx="26">
                  <c:v>44128</c:v>
                </c:pt>
                <c:pt idx="27">
                  <c:v>44129</c:v>
                </c:pt>
                <c:pt idx="28">
                  <c:v>44130</c:v>
                </c:pt>
                <c:pt idx="29">
                  <c:v>44131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29">
                  <c:v>44914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56-4D69-ADEB-EE75AB1B70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7868912"/>
        <c:axId val="67871208"/>
      </c:lineChart>
      <c:dateAx>
        <c:axId val="67868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871208"/>
        <c:crosses val="autoZero"/>
        <c:auto val="1"/>
        <c:lblOffset val="100"/>
        <c:baseTimeUnit val="days"/>
      </c:dateAx>
      <c:valAx>
        <c:axId val="67871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868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Chef Campis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44102</c:v>
                </c:pt>
                <c:pt idx="1">
                  <c:v>44103</c:v>
                </c:pt>
                <c:pt idx="2">
                  <c:v>44104</c:v>
                </c:pt>
                <c:pt idx="3">
                  <c:v>44105</c:v>
                </c:pt>
                <c:pt idx="4">
                  <c:v>44106</c:v>
                </c:pt>
                <c:pt idx="5">
                  <c:v>44107</c:v>
                </c:pt>
                <c:pt idx="6">
                  <c:v>44108</c:v>
                </c:pt>
                <c:pt idx="7">
                  <c:v>44109</c:v>
                </c:pt>
                <c:pt idx="8">
                  <c:v>44110</c:v>
                </c:pt>
                <c:pt idx="9">
                  <c:v>44111</c:v>
                </c:pt>
                <c:pt idx="10">
                  <c:v>44112</c:v>
                </c:pt>
                <c:pt idx="11">
                  <c:v>44113</c:v>
                </c:pt>
                <c:pt idx="12">
                  <c:v>44114</c:v>
                </c:pt>
                <c:pt idx="13">
                  <c:v>44115</c:v>
                </c:pt>
                <c:pt idx="14">
                  <c:v>44116</c:v>
                </c:pt>
                <c:pt idx="15">
                  <c:v>44117</c:v>
                </c:pt>
                <c:pt idx="16">
                  <c:v>44118</c:v>
                </c:pt>
                <c:pt idx="17">
                  <c:v>44119</c:v>
                </c:pt>
                <c:pt idx="18">
                  <c:v>44120</c:v>
                </c:pt>
                <c:pt idx="19">
                  <c:v>44121</c:v>
                </c:pt>
                <c:pt idx="20">
                  <c:v>44122</c:v>
                </c:pt>
                <c:pt idx="21">
                  <c:v>44123</c:v>
                </c:pt>
                <c:pt idx="22">
                  <c:v>44124</c:v>
                </c:pt>
                <c:pt idx="23">
                  <c:v>44125</c:v>
                </c:pt>
                <c:pt idx="24">
                  <c:v>44126</c:v>
                </c:pt>
                <c:pt idx="25">
                  <c:v>44127</c:v>
                </c:pt>
                <c:pt idx="26">
                  <c:v>44128</c:v>
                </c:pt>
                <c:pt idx="27">
                  <c:v>44129</c:v>
                </c:pt>
                <c:pt idx="28">
                  <c:v>44130</c:v>
                </c:pt>
                <c:pt idx="29">
                  <c:v>44131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DC-4FB9-A5E6-0D58F98B6D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7868256"/>
        <c:axId val="316370584"/>
      </c:lineChart>
      <c:dateAx>
        <c:axId val="67868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370584"/>
        <c:crosses val="autoZero"/>
        <c:auto val="1"/>
        <c:lblOffset val="100"/>
        <c:baseTimeUnit val="days"/>
      </c:dateAx>
      <c:valAx>
        <c:axId val="316370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868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Chef Campis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FD-4738-BAD1-6B677E8C6D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0905832"/>
        <c:axId val="320903208"/>
      </c:radarChart>
      <c:catAx>
        <c:axId val="320905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903208"/>
        <c:crosses val="autoZero"/>
        <c:auto val="1"/>
        <c:lblAlgn val="ctr"/>
        <c:lblOffset val="100"/>
        <c:noMultiLvlLbl val="0"/>
      </c:catAx>
      <c:valAx>
        <c:axId val="320903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905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Chef Campis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44102</c:v>
                </c:pt>
                <c:pt idx="1">
                  <c:v>44103</c:v>
                </c:pt>
                <c:pt idx="2">
                  <c:v>44104</c:v>
                </c:pt>
                <c:pt idx="3">
                  <c:v>44105</c:v>
                </c:pt>
                <c:pt idx="4">
                  <c:v>44106</c:v>
                </c:pt>
                <c:pt idx="5">
                  <c:v>44107</c:v>
                </c:pt>
                <c:pt idx="6">
                  <c:v>44108</c:v>
                </c:pt>
                <c:pt idx="7">
                  <c:v>44109</c:v>
                </c:pt>
                <c:pt idx="8">
                  <c:v>44110</c:v>
                </c:pt>
                <c:pt idx="9">
                  <c:v>44111</c:v>
                </c:pt>
                <c:pt idx="10">
                  <c:v>44112</c:v>
                </c:pt>
                <c:pt idx="11">
                  <c:v>44113</c:v>
                </c:pt>
                <c:pt idx="12">
                  <c:v>44114</c:v>
                </c:pt>
                <c:pt idx="13">
                  <c:v>44115</c:v>
                </c:pt>
                <c:pt idx="14">
                  <c:v>44116</c:v>
                </c:pt>
                <c:pt idx="15">
                  <c:v>44117</c:v>
                </c:pt>
                <c:pt idx="16">
                  <c:v>44118</c:v>
                </c:pt>
                <c:pt idx="17">
                  <c:v>44119</c:v>
                </c:pt>
                <c:pt idx="18">
                  <c:v>44120</c:v>
                </c:pt>
                <c:pt idx="19">
                  <c:v>44121</c:v>
                </c:pt>
                <c:pt idx="20">
                  <c:v>44122</c:v>
                </c:pt>
                <c:pt idx="21">
                  <c:v>44123</c:v>
                </c:pt>
                <c:pt idx="22">
                  <c:v>44124</c:v>
                </c:pt>
                <c:pt idx="23">
                  <c:v>44125</c:v>
                </c:pt>
                <c:pt idx="24">
                  <c:v>44126</c:v>
                </c:pt>
                <c:pt idx="25">
                  <c:v>44127</c:v>
                </c:pt>
                <c:pt idx="26">
                  <c:v>44128</c:v>
                </c:pt>
                <c:pt idx="27">
                  <c:v>44129</c:v>
                </c:pt>
                <c:pt idx="28">
                  <c:v>44130</c:v>
                </c:pt>
                <c:pt idx="29">
                  <c:v>44131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90-4590-A1D8-2210FA7FAA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0901896"/>
        <c:axId val="320900912"/>
      </c:lineChart>
      <c:dateAx>
        <c:axId val="320901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900912"/>
        <c:crosses val="autoZero"/>
        <c:auto val="1"/>
        <c:lblOffset val="100"/>
        <c:baseTimeUnit val="days"/>
      </c:dateAx>
      <c:valAx>
        <c:axId val="320900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901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Chef Campis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1C36-4490-9557-E7AC4A238B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113568"/>
        <c:axId val="321117176"/>
      </c:barChart>
      <c:catAx>
        <c:axId val="321113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117176"/>
        <c:crosses val="autoZero"/>
        <c:auto val="1"/>
        <c:lblAlgn val="ctr"/>
        <c:lblOffset val="100"/>
        <c:noMultiLvlLbl val="0"/>
      </c:catAx>
      <c:valAx>
        <c:axId val="321117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113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Chef Campis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44102</c:v>
                </c:pt>
                <c:pt idx="1">
                  <c:v>44103</c:v>
                </c:pt>
                <c:pt idx="2">
                  <c:v>44104</c:v>
                </c:pt>
                <c:pt idx="3">
                  <c:v>44105</c:v>
                </c:pt>
                <c:pt idx="4">
                  <c:v>44106</c:v>
                </c:pt>
                <c:pt idx="5">
                  <c:v>44107</c:v>
                </c:pt>
                <c:pt idx="6">
                  <c:v>44108</c:v>
                </c:pt>
                <c:pt idx="7">
                  <c:v>44109</c:v>
                </c:pt>
                <c:pt idx="8">
                  <c:v>44110</c:v>
                </c:pt>
                <c:pt idx="9">
                  <c:v>44111</c:v>
                </c:pt>
                <c:pt idx="10">
                  <c:v>44112</c:v>
                </c:pt>
                <c:pt idx="11">
                  <c:v>44113</c:v>
                </c:pt>
                <c:pt idx="12">
                  <c:v>44114</c:v>
                </c:pt>
                <c:pt idx="13">
                  <c:v>44115</c:v>
                </c:pt>
                <c:pt idx="14">
                  <c:v>44116</c:v>
                </c:pt>
                <c:pt idx="15">
                  <c:v>44117</c:v>
                </c:pt>
                <c:pt idx="16">
                  <c:v>44118</c:v>
                </c:pt>
                <c:pt idx="17">
                  <c:v>44119</c:v>
                </c:pt>
                <c:pt idx="18">
                  <c:v>44120</c:v>
                </c:pt>
                <c:pt idx="19">
                  <c:v>44121</c:v>
                </c:pt>
                <c:pt idx="20">
                  <c:v>44122</c:v>
                </c:pt>
                <c:pt idx="21">
                  <c:v>44123</c:v>
                </c:pt>
                <c:pt idx="22">
                  <c:v>44124</c:v>
                </c:pt>
                <c:pt idx="23">
                  <c:v>44125</c:v>
                </c:pt>
                <c:pt idx="24">
                  <c:v>44126</c:v>
                </c:pt>
                <c:pt idx="25">
                  <c:v>44127</c:v>
                </c:pt>
                <c:pt idx="26">
                  <c:v>44128</c:v>
                </c:pt>
                <c:pt idx="27">
                  <c:v>44129</c:v>
                </c:pt>
                <c:pt idx="28">
                  <c:v>44130</c:v>
                </c:pt>
                <c:pt idx="29">
                  <c:v>44131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29">
                  <c:v>44914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2E-43E2-A953-8F1B291AAD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1119800"/>
        <c:axId val="321121440"/>
      </c:areaChart>
      <c:dateAx>
        <c:axId val="32111980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121440"/>
        <c:crosses val="autoZero"/>
        <c:auto val="1"/>
        <c:lblOffset val="100"/>
        <c:baseTimeUnit val="days"/>
      </c:dateAx>
      <c:valAx>
        <c:axId val="32112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11980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Chef Campis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44102</c:v>
                </c:pt>
                <c:pt idx="1">
                  <c:v>44103</c:v>
                </c:pt>
                <c:pt idx="2">
                  <c:v>44104</c:v>
                </c:pt>
                <c:pt idx="3">
                  <c:v>44105</c:v>
                </c:pt>
                <c:pt idx="4">
                  <c:v>44106</c:v>
                </c:pt>
                <c:pt idx="5">
                  <c:v>44107</c:v>
                </c:pt>
                <c:pt idx="6">
                  <c:v>44108</c:v>
                </c:pt>
                <c:pt idx="7">
                  <c:v>44109</c:v>
                </c:pt>
                <c:pt idx="8">
                  <c:v>44110</c:v>
                </c:pt>
                <c:pt idx="9">
                  <c:v>44111</c:v>
                </c:pt>
                <c:pt idx="10">
                  <c:v>44112</c:v>
                </c:pt>
                <c:pt idx="11">
                  <c:v>44113</c:v>
                </c:pt>
                <c:pt idx="12">
                  <c:v>44114</c:v>
                </c:pt>
                <c:pt idx="13">
                  <c:v>44115</c:v>
                </c:pt>
                <c:pt idx="14">
                  <c:v>44116</c:v>
                </c:pt>
                <c:pt idx="15">
                  <c:v>44117</c:v>
                </c:pt>
                <c:pt idx="16">
                  <c:v>44118</c:v>
                </c:pt>
                <c:pt idx="17">
                  <c:v>44119</c:v>
                </c:pt>
                <c:pt idx="18">
                  <c:v>44120</c:v>
                </c:pt>
                <c:pt idx="19">
                  <c:v>44121</c:v>
                </c:pt>
                <c:pt idx="20">
                  <c:v>44122</c:v>
                </c:pt>
                <c:pt idx="21">
                  <c:v>44123</c:v>
                </c:pt>
                <c:pt idx="22">
                  <c:v>44124</c:v>
                </c:pt>
                <c:pt idx="23">
                  <c:v>44125</c:v>
                </c:pt>
                <c:pt idx="24">
                  <c:v>44126</c:v>
                </c:pt>
                <c:pt idx="25">
                  <c:v>44127</c:v>
                </c:pt>
                <c:pt idx="26">
                  <c:v>44128</c:v>
                </c:pt>
                <c:pt idx="27">
                  <c:v>44129</c:v>
                </c:pt>
                <c:pt idx="28">
                  <c:v>44130</c:v>
                </c:pt>
                <c:pt idx="29">
                  <c:v>44131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4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17-4F4E-9DB7-FEDB55C37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664160"/>
        <c:axId val="321673344"/>
      </c:lineChart>
      <c:dateAx>
        <c:axId val="321664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673344"/>
        <c:crosses val="autoZero"/>
        <c:auto val="1"/>
        <c:lblOffset val="100"/>
        <c:baseTimeUnit val="days"/>
      </c:dateAx>
      <c:valAx>
        <c:axId val="321673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664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Chef Campis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8C-43CF-B5B8-4361FAAE5C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666456"/>
        <c:axId val="321673016"/>
      </c:lineChart>
      <c:catAx>
        <c:axId val="321666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673016"/>
        <c:crosses val="autoZero"/>
        <c:auto val="1"/>
        <c:lblAlgn val="ctr"/>
        <c:lblOffset val="100"/>
        <c:noMultiLvlLbl val="0"/>
      </c:catAx>
      <c:valAx>
        <c:axId val="321673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666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Chef Campis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4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E9-4045-9FEF-F33538F241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666784"/>
        <c:axId val="321677608"/>
      </c:barChart>
      <c:catAx>
        <c:axId val="321666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677608"/>
        <c:crosses val="autoZero"/>
        <c:auto val="1"/>
        <c:lblAlgn val="ctr"/>
        <c:lblOffset val="100"/>
        <c:noMultiLvlLbl val="0"/>
      </c:catAx>
      <c:valAx>
        <c:axId val="321677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666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Chef Campis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A2-4A9E-8D4E-04FDEC0EBF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Chef Campis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A2-4A9E-8D4E-04FDEC0EBF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Chef Campis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A2-4A9E-8D4E-04FDEC0EBF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1674656"/>
        <c:axId val="321675640"/>
      </c:barChart>
      <c:catAx>
        <c:axId val="321674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675640"/>
        <c:crosses val="autoZero"/>
        <c:auto val="1"/>
        <c:lblAlgn val="ctr"/>
        <c:lblOffset val="100"/>
        <c:noMultiLvlLbl val="0"/>
      </c:catAx>
      <c:valAx>
        <c:axId val="321675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674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Chef Campis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19-410D-A224-B71D574F43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Chef Campis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19-410D-A224-B71D574F43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Chef Campis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19-410D-A224-B71D574F43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1124064"/>
        <c:axId val="321125048"/>
      </c:barChart>
      <c:catAx>
        <c:axId val="321124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125048"/>
        <c:crosses val="autoZero"/>
        <c:auto val="1"/>
        <c:lblAlgn val="ctr"/>
        <c:lblOffset val="100"/>
        <c:noMultiLvlLbl val="0"/>
      </c:catAx>
      <c:valAx>
        <c:axId val="321125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12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Chef Campis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44102</c:v>
                </c:pt>
                <c:pt idx="1">
                  <c:v>44103</c:v>
                </c:pt>
                <c:pt idx="2">
                  <c:v>44104</c:v>
                </c:pt>
                <c:pt idx="3">
                  <c:v>44105</c:v>
                </c:pt>
                <c:pt idx="4">
                  <c:v>44106</c:v>
                </c:pt>
                <c:pt idx="5">
                  <c:v>44107</c:v>
                </c:pt>
                <c:pt idx="6">
                  <c:v>44108</c:v>
                </c:pt>
                <c:pt idx="7">
                  <c:v>44109</c:v>
                </c:pt>
                <c:pt idx="8">
                  <c:v>44110</c:v>
                </c:pt>
                <c:pt idx="9">
                  <c:v>44111</c:v>
                </c:pt>
                <c:pt idx="10">
                  <c:v>44112</c:v>
                </c:pt>
                <c:pt idx="11">
                  <c:v>44113</c:v>
                </c:pt>
                <c:pt idx="12">
                  <c:v>44114</c:v>
                </c:pt>
                <c:pt idx="13">
                  <c:v>44115</c:v>
                </c:pt>
                <c:pt idx="14">
                  <c:v>44116</c:v>
                </c:pt>
                <c:pt idx="15">
                  <c:v>44117</c:v>
                </c:pt>
                <c:pt idx="16">
                  <c:v>44118</c:v>
                </c:pt>
                <c:pt idx="17">
                  <c:v>44119</c:v>
                </c:pt>
                <c:pt idx="18">
                  <c:v>44120</c:v>
                </c:pt>
                <c:pt idx="19">
                  <c:v>44121</c:v>
                </c:pt>
                <c:pt idx="20">
                  <c:v>44122</c:v>
                </c:pt>
                <c:pt idx="21">
                  <c:v>44123</c:v>
                </c:pt>
                <c:pt idx="22">
                  <c:v>44124</c:v>
                </c:pt>
                <c:pt idx="23">
                  <c:v>44125</c:v>
                </c:pt>
                <c:pt idx="24">
                  <c:v>44126</c:v>
                </c:pt>
                <c:pt idx="25">
                  <c:v>44127</c:v>
                </c:pt>
                <c:pt idx="26">
                  <c:v>44128</c:v>
                </c:pt>
                <c:pt idx="27">
                  <c:v>44129</c:v>
                </c:pt>
                <c:pt idx="28">
                  <c:v>44130</c:v>
                </c:pt>
                <c:pt idx="29">
                  <c:v>44131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17-4119-8327-9663E5CF01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7784912"/>
        <c:axId val="427789832"/>
      </c:lineChart>
      <c:dateAx>
        <c:axId val="427784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789832"/>
        <c:crosses val="autoZero"/>
        <c:auto val="1"/>
        <c:lblOffset val="100"/>
        <c:baseTimeUnit val="days"/>
      </c:dateAx>
      <c:valAx>
        <c:axId val="427789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784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Chef Campis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29-4092-A83D-37B32D62D7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Chef Campis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29-4092-A83D-37B32D62D7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Chef Campis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29-4092-A83D-37B32D62D70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Chef Campis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329-4092-A83D-37B32D62D70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Chef Campis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329-4092-A83D-37B32D62D70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Chef Campis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329-4092-A83D-37B32D62D70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Chef Campis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329-4092-A83D-37B32D62D70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Chef Campis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329-4092-A83D-37B32D62D7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7799672"/>
        <c:axId val="427803280"/>
      </c:barChart>
      <c:catAx>
        <c:axId val="427799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803280"/>
        <c:crosses val="autoZero"/>
        <c:auto val="1"/>
        <c:lblAlgn val="ctr"/>
        <c:lblOffset val="100"/>
        <c:noMultiLvlLbl val="0"/>
      </c:catAx>
      <c:valAx>
        <c:axId val="427803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799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Chef Campis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44102</c:v>
                </c:pt>
                <c:pt idx="1">
                  <c:v>44103</c:v>
                </c:pt>
                <c:pt idx="2">
                  <c:v>44104</c:v>
                </c:pt>
                <c:pt idx="3">
                  <c:v>44105</c:v>
                </c:pt>
                <c:pt idx="4">
                  <c:v>44106</c:v>
                </c:pt>
                <c:pt idx="5">
                  <c:v>44107</c:v>
                </c:pt>
                <c:pt idx="6">
                  <c:v>44108</c:v>
                </c:pt>
                <c:pt idx="7">
                  <c:v>44109</c:v>
                </c:pt>
                <c:pt idx="8">
                  <c:v>44110</c:v>
                </c:pt>
                <c:pt idx="9">
                  <c:v>44111</c:v>
                </c:pt>
                <c:pt idx="10">
                  <c:v>44112</c:v>
                </c:pt>
                <c:pt idx="11">
                  <c:v>44113</c:v>
                </c:pt>
                <c:pt idx="12">
                  <c:v>44114</c:v>
                </c:pt>
                <c:pt idx="13">
                  <c:v>44115</c:v>
                </c:pt>
                <c:pt idx="14">
                  <c:v>44116</c:v>
                </c:pt>
                <c:pt idx="15">
                  <c:v>44117</c:v>
                </c:pt>
                <c:pt idx="16">
                  <c:v>44118</c:v>
                </c:pt>
                <c:pt idx="17">
                  <c:v>44119</c:v>
                </c:pt>
                <c:pt idx="18">
                  <c:v>44120</c:v>
                </c:pt>
                <c:pt idx="19">
                  <c:v>44121</c:v>
                </c:pt>
                <c:pt idx="20">
                  <c:v>44122</c:v>
                </c:pt>
                <c:pt idx="21">
                  <c:v>44123</c:v>
                </c:pt>
                <c:pt idx="22">
                  <c:v>44124</c:v>
                </c:pt>
                <c:pt idx="23">
                  <c:v>44125</c:v>
                </c:pt>
                <c:pt idx="24">
                  <c:v>44126</c:v>
                </c:pt>
                <c:pt idx="25">
                  <c:v>44127</c:v>
                </c:pt>
                <c:pt idx="26">
                  <c:v>44128</c:v>
                </c:pt>
                <c:pt idx="27">
                  <c:v>44129</c:v>
                </c:pt>
                <c:pt idx="28">
                  <c:v>44130</c:v>
                </c:pt>
                <c:pt idx="29">
                  <c:v>44131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35-4C27-8D07-71576DACE4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7800328"/>
        <c:axId val="427805248"/>
      </c:lineChart>
      <c:dateAx>
        <c:axId val="427800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805248"/>
        <c:crosses val="autoZero"/>
        <c:auto val="1"/>
        <c:lblOffset val="100"/>
        <c:baseTimeUnit val="days"/>
      </c:dateAx>
      <c:valAx>
        <c:axId val="427805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800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Chef Campis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0-8532-49D0-9763-4E81943B09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7805576"/>
        <c:axId val="427774744"/>
      </c:barChart>
      <c:catAx>
        <c:axId val="427805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774744"/>
        <c:crosses val="autoZero"/>
        <c:auto val="1"/>
        <c:lblAlgn val="ctr"/>
        <c:lblOffset val="100"/>
        <c:noMultiLvlLbl val="0"/>
      </c:catAx>
      <c:valAx>
        <c:axId val="42777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805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Chef Campis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0.194816760920871</c:v>
                </c:pt>
                <c:pt idx="4">
                  <c:v>0.32729215834706299</c:v>
                </c:pt>
                <c:pt idx="5">
                  <c:v>4.4529545353341901E-2</c:v>
                </c:pt>
                <c:pt idx="6">
                  <c:v>0.151400454201363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0.47201318074542498</c:v>
                </c:pt>
                <c:pt idx="19">
                  <c:v>0.12913568152469199</c:v>
                </c:pt>
                <c:pt idx="20">
                  <c:v>0</c:v>
                </c:pt>
                <c:pt idx="21">
                  <c:v>0.56329874871977603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3C-4F55-B82A-2F06EDE56F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7777368"/>
        <c:axId val="427782616"/>
      </c:lineChart>
      <c:catAx>
        <c:axId val="427777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782616"/>
        <c:crosses val="autoZero"/>
        <c:auto val="1"/>
        <c:lblAlgn val="ctr"/>
        <c:lblOffset val="100"/>
        <c:noMultiLvlLbl val="0"/>
      </c:catAx>
      <c:valAx>
        <c:axId val="42778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777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Chef Campis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0.12913568152469199</c:v>
                </c:pt>
                <c:pt idx="1">
                  <c:v>4.4529545353341901E-2</c:v>
                </c:pt>
                <c:pt idx="3">
                  <c:v>0.32729215834706299</c:v>
                </c:pt>
                <c:pt idx="4">
                  <c:v>0.32450906176247901</c:v>
                </c:pt>
                <c:pt idx="5">
                  <c:v>0.24880883466179801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11-46FB-92F8-AE3831DA1F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7780320"/>
        <c:axId val="427774416"/>
      </c:barChart>
      <c:catAx>
        <c:axId val="427780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774416"/>
        <c:crosses val="autoZero"/>
        <c:auto val="1"/>
        <c:lblAlgn val="ctr"/>
        <c:lblOffset val="100"/>
        <c:noMultiLvlLbl val="0"/>
      </c:catAx>
      <c:valAx>
        <c:axId val="427774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780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1E6FF-B789-472D-99FF-DE8D721DC8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NUEVO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A2F11A-15AA-48C6-8946-4BEF1541C2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194793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466A8-105C-454A-AFAF-E416EDF5F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Chef Campis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75EF99-6180-4727-86A9-1FB6437B88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8273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7345394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611894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91138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7926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91700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936858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997628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897015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515185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77791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658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Chef Campis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806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BBF64F-8A80-4216-B281-4D11930591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09/28/2020 - 10/27/2020</a:t>
            </a:r>
          </a:p>
        </p:txBody>
      </p:sp>
    </p:spTree>
    <p:extLst>
      <p:ext uri="{BB962C8B-B14F-4D97-AF65-F5344CB8AC3E}">
        <p14:creationId xmlns:p14="http://schemas.microsoft.com/office/powerpoint/2010/main" val="3733101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0202C-77A2-4AE4-BE38-5AFAE6673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Fans Total | Chef Campis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8B37AA-110F-4ABE-B911-E40EFFFE55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9276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EAA53A-31F3-4D5A-B0C2-583B8B44E1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09/28/2020 - 10/27/2020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2B8A6-3CC6-4E91-9E45-A6BD957A8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791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22094-8173-4322-83EE-39E5536C2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Fans Change | Chef Campis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FE874A-E4F2-434E-A580-A0E6D219A7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41218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6458AB-847C-42A6-B5B2-1DA8F11838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09/28/2020 - 10/27/2020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9F68D-ABD4-4DA7-B2A9-EEC6D8BDD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367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4FB9C-D3DD-46D6-81FB-19D31E551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Chef Campis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7D8182-9C60-4EEC-8391-0FFDF06B13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93363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8FED7-C69A-4D74-9D6E-D874FE1359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09/28/2020 - 10/27/2020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6F5BE4-D202-4D06-A81A-A63B04F8B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695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D892B-48BE-4F78-B7FF-1BFE972B6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Chef Campis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CACE92-F9BE-478E-A10A-CDF03F2D72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25549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B4AA6E-0303-421D-8D74-2668E9A321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09/28/2020 - 10/27/2020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26D395-3D41-46ED-A1A8-A66D9498C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702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9E41A-EDFD-40B1-9AA8-4B14CCEC6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Chef Campis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322C54-B41B-4941-8B2C-EBE3B599B5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70736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854085-BA81-4F73-AE45-5485898F87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09/28/2020 - 10/27/2020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B08ECB-AC73-41CA-8176-04ECB030D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618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DE26B-0A4E-4EE5-B27C-D705F86D4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Development | Chef Campis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58EEA8-163F-486A-93A1-31229383E4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9133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73500D-A467-4B6B-89F8-9DDE5316C9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09/28/2020 - 10/27/2020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01341D-A06C-4863-BAA3-73B60D583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990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3132B-BBBD-4449-84C7-C4AF4AB05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Chef Campis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1DE789-FE14-4877-81C9-A8F338586A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58685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E96F43-CE5F-4407-B4CD-C54679FF36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09/28/2020 - 10/27/2020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ED644-08D1-4B24-BA8C-C71A525BB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184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0F4F3-2F4D-40D6-9EC8-58B71705A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Chef Campis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438519-C5BF-4914-BAF1-48395C5173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63259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924039-ACCE-4149-B1D1-154759D388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09/28/2020 - 10/27/2020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4B0A76-8ECC-4F54-9FDA-38BCF0BAD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86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C30F7-91A3-4A46-A1FB-EF1881AD8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Chef Campis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BA4781-E006-4014-8EDD-B76809256A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35938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FD7DA-DAA6-42DF-AAA0-35B2E532AD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09/28/2020 - 10/27/2020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B8C88-5558-4306-BB57-120275767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925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9D3BE-A9D5-4080-8574-8CFAE4690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Chef Campis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076023-8F70-4A7E-8BBB-B8C02D2AAF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75152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9526C4-B853-47F4-BC84-49C2C93046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09/28/2020 - 10/27/2020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E9FBAC-9C2C-4950-ACF4-08C2A69C7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946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15346-13C1-40A5-9B3A-0052A27EA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Chef Campis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2A6BEE-3533-4CC0-8127-A46D47334D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5053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974501-DF4E-4746-B8C7-998B2CEFF2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09/28/2020 - 10/27/2020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A70C78-E456-479A-8E2F-861C28598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692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8EC34-2B5D-409A-93D9-41FF59CCB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Chef Campis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24BA7C-6750-4577-BD75-14BE654233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89990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791918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184199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457500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3484722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0219618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71466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055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#recetas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233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#foodie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06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#yummy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589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#chefcampis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222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#boricua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291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61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#quecalor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607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#homemade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946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#drinks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277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#facil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652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FF6A59-ACB9-468E-857D-20353D38C0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09/28/2020 - 10/27/2020</a:t>
            </a:r>
          </a:p>
        </p:txBody>
      </p:sp>
    </p:spTree>
    <p:extLst>
      <p:ext uri="{BB962C8B-B14F-4D97-AF65-F5344CB8AC3E}">
        <p14:creationId xmlns:p14="http://schemas.microsoft.com/office/powerpoint/2010/main" val="1604349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3BCC9-BCC6-4AA7-9939-48D53C6F5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Chef Campis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9536F3-9F62-458B-9886-45C7E5AAC0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1219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911070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9302103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7518122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7120064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811596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26133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200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150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#EnciendeElSabor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563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#fácil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658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#healthy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509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#local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92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#LaEstaciónDelAntojo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944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#ClementeJacques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095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#LaSierra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14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#cheflife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638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#shooting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0644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39ADC6-17E1-4D0C-9D46-0C81B6D6F8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09/28/2020 - 10/27/2020</a:t>
            </a:r>
          </a:p>
        </p:txBody>
      </p:sp>
    </p:spTree>
    <p:extLst>
      <p:ext uri="{BB962C8B-B14F-4D97-AF65-F5344CB8AC3E}">
        <p14:creationId xmlns:p14="http://schemas.microsoft.com/office/powerpoint/2010/main" val="33365945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06B81-70CB-4027-BF90-45F50E878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Chef Campis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EEA1A5-A1C5-4217-9F03-C83D35FB98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1274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09213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403591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8086619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815140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0665336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19125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836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#ClásicoSaborAMéxico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33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#platanos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455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#colaboraciones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598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#colab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24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#foodstylist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891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6195D-B132-4877-B6E2-2E26CEC2E0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09/28/2020 - 10/27/2020</a:t>
            </a:r>
          </a:p>
        </p:txBody>
      </p:sp>
    </p:spTree>
    <p:extLst>
      <p:ext uri="{BB962C8B-B14F-4D97-AF65-F5344CB8AC3E}">
        <p14:creationId xmlns:p14="http://schemas.microsoft.com/office/powerpoint/2010/main" val="2865418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80C3B-07AC-43BA-951A-AE47A9751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Chef Campis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C7FB30-8939-4E36-88BD-AD8949AADA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77589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17DF8D-A67F-44E1-B92E-41D99D3BA9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09/28/2020 - 10/27/2020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47915-5BD2-4ABA-AD91-ED66D7004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9057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2B5DD-F7C4-454F-BF74-C8DBA40A3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Interactions Distribution | Chef Campis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8AB6DE-7361-4AD6-BEF4-FD5A7787B4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22589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E91B61-61DA-48CF-A384-01E2AE39BD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09/28/2020 - 10/27/2020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E3008F-44A4-435A-BBC1-F6562B52F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6408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1CFBB-1F91-4BA3-A5D3-A72AD36FB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Chef Campis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87BDB5-8EE9-42EF-AD00-3B894B7A73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55794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1C602-454D-4A15-9E49-3666B0FF5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09/28/2020 - 10/27/2020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7B572-FFC8-4834-9F44-7D2D42C4F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0760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E0780-1859-4BC5-B4C2-4493B295D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Chef Campis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3416C6-2D76-44A2-B48B-0DC51DC939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09838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5FB3D1-B2FC-4A3A-820C-EE275A05A6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09/28/2020 - 10/27/2020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FB4B24-F7B6-40FB-80BE-696C2993D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3558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7C001-2006-4E01-ACF3-EFBD57381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Chef Campis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C49503-795A-45F1-8D33-09BF67410B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6633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C7C858-9E5B-4C4D-93F1-AB7FA9E43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09/28/2020 - 10/27/2020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3A4930-C152-4CAA-BE3C-872BCE8C8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0559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D896C-9367-40AC-AFEC-7E66D1EEF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Chef Campis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3151E6-2F72-4DF2-BB6A-00920CEEAC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59255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E38A45-FF14-402F-B2A6-689AAF6572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09/28/2020 - 10/27/2020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CE5CD-31F2-49FD-A25F-B6D8C097F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5080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525FB-4B11-433F-AA8B-03C91D0E4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Chef Campis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BE49FB-6C4F-46F6-9376-BB8B333CB8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25800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2957538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94373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0773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12652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76012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98855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78989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16008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32031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14612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93005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16850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18663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8568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139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Chef Campis - 2020-10-01 03:47:22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Gracias 🙏🏼 ala vida queme ha dado taaantooo🎶🎶🎶😎 #shooting #nonstop #foodie #colaboraciones #colab #foodstylist #comida #boricua #mampo #tostones #platanos #boricua🇵🇷 #bori #yummy #criollo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048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Chef Campis - 2020-10-02 04:43:27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Así debe si eres pequeño 🤣 #food #fun #family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518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Chef Campis - 2020-10-02 06:05:13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proyecto que está en camino🙃 #hueleasofrito #foodie #recetas  #yummy #fresh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990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4FCA5-5D78-46CD-8313-8602FD16E3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09/28/2020 - 10/27/2020</a:t>
            </a:r>
          </a:p>
        </p:txBody>
      </p:sp>
    </p:spTree>
    <p:extLst>
      <p:ext uri="{BB962C8B-B14F-4D97-AF65-F5344CB8AC3E}">
        <p14:creationId xmlns:p14="http://schemas.microsoft.com/office/powerpoint/2010/main" val="35795968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D45D2-B1F7-4133-90F5-F81BAE189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Chef Campis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FFB775-5935-4A03-94CA-048B2D6492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9318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674396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43880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03505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70872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62200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57217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58828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03595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84362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885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39681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54217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75079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4145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583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Chef Campis - 2020-10-06 05:27:13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541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Chef Campis - 2020-10-17 03:20:57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rico 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538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Chef Campis - 2020-10-17 03:29:45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Share !🙌🏻👨‍🍳😋 receta con @Chef Campis  Crea un delicioso burrito de camarones  estilo baja y acompáñalo con el #ClásicoSaborAMéxico. 🍤 #facil #recetas #chef @La Banderita PR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3612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84EFC-FA99-4EEE-8422-4A557C6EA7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09/28/2020 - 10/27/2020</a:t>
            </a:r>
          </a:p>
        </p:txBody>
      </p:sp>
    </p:spTree>
    <p:extLst>
      <p:ext uri="{BB962C8B-B14F-4D97-AF65-F5344CB8AC3E}">
        <p14:creationId xmlns:p14="http://schemas.microsoft.com/office/powerpoint/2010/main" val="42100774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D2D8E-5059-43DE-B30D-56AEE1AD5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Chef Campis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F1BC4E-A6CD-4844-94F4-156DB6D6B2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5495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6659640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33769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19746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43013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81224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65278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43059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9437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81438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32365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09062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82753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38181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9392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212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Chef Campis - 2020-10-17 03:44:35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¿Hoy se te antojan unos ricos tacos de chicharrón? Prepara esta receta y disfruta del sabor único de #LaSierra y #ClementeJacques. 
#LaEstaciónDelAntojo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657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Chef Campis - 2020-10-17 04:01:47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Arroz con churrasco súper fácil con lechuga Salanova de Lettufresh cultivada en Ciales 🇵🇷 Pruébala en casa y déjame saber como quedó. 🙌🔥😋 #yummy #local #recetas #chef #healthy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90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4C33CE-2463-4AA8-9164-B434D6ACE7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09/28/2020 - 10/27/2020</a:t>
            </a:r>
          </a:p>
        </p:txBody>
      </p:sp>
    </p:spTree>
    <p:extLst>
      <p:ext uri="{BB962C8B-B14F-4D97-AF65-F5344CB8AC3E}">
        <p14:creationId xmlns:p14="http://schemas.microsoft.com/office/powerpoint/2010/main" val="10066471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FC309-B300-4271-A11C-291BF594D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Chef Campis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B55193-44CE-43BD-A07A-345358C3BB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1442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7224534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50047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36588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31086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18969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51865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06220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00561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60702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65199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68028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59445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83731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7132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224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Chef Campis - 2020-10-23 18:00:25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Fish tacos 🌮 con salsa de mangó 🥭 y Salsa TABASCO Chipotle🌶️ ¡En tan solo 15 minutos, puedes tener esta deliciosa y fresca receta para cualquier comida del día! #EnciendeElSabor 🔥Tabasco Puerto Rico  #yum #recetas #cheflife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004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Chef Campis - 2020-10-23 21:50:28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Calor 😉Viernes de Sangría     1 tz vino blanco 1/2 tz jugo de parcha 1/4 tz trozos de Mango 🥭 1/4 tz vodka ,jugo de 1 Limón 🥰#yummy #drinks #foodie #chefcampis #quecalor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631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0DC14-DE9D-4A67-A667-7E81021B71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09/28/2020 - 10/27/2020</a:t>
            </a:r>
          </a:p>
        </p:txBody>
      </p:sp>
    </p:spTree>
    <p:extLst>
      <p:ext uri="{BB962C8B-B14F-4D97-AF65-F5344CB8AC3E}">
        <p14:creationId xmlns:p14="http://schemas.microsoft.com/office/powerpoint/2010/main" val="33929822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879</Words>
  <Application>Microsoft Office PowerPoint</Application>
  <PresentationFormat>On-screen Show (4:3)</PresentationFormat>
  <Paragraphs>453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NUEVO</vt:lpstr>
      <vt:lpstr>Facebook Key Metrics Table | Chef Campis</vt:lpstr>
      <vt:lpstr>Facebook Fans Total | Chef Campis</vt:lpstr>
      <vt:lpstr>Facebook Fans Change | Chef Campis</vt:lpstr>
      <vt:lpstr>Facebook Key Metrics Radar | Chef Campis</vt:lpstr>
      <vt:lpstr>Facebook Fans Change Rate | Chef Campis</vt:lpstr>
      <vt:lpstr>Facebook Fans Change Per Weekday | Chef Campis</vt:lpstr>
      <vt:lpstr>Facebook Fan Distribution Development | Chef Campis</vt:lpstr>
      <vt:lpstr>Facebook Own Posts | Chef Campis</vt:lpstr>
      <vt:lpstr>Facebook Own Posts By Hour | Chef Campis</vt:lpstr>
      <vt:lpstr>Facebook Own Posts By Weekday | Chef Campis</vt:lpstr>
      <vt:lpstr>Facebook Post Type Distribution Per Profile | Chef Campis</vt:lpstr>
      <vt:lpstr>Facebook Sponsored Posts Distribution | Chef Campis</vt:lpstr>
      <vt:lpstr>Facebook Hashtag Detection | Chef Campis - 1 of 3</vt:lpstr>
      <vt:lpstr>Facebook Hashtag Detection | Chef Campis - 2 of 3</vt:lpstr>
      <vt:lpstr>Facebook Hashtag Detection | Chef Campis - 3 of 3</vt:lpstr>
      <vt:lpstr>Facebook User Posts | Chef Campis</vt:lpstr>
      <vt:lpstr>Facebook Interactions Distribution | Chef Campis</vt:lpstr>
      <vt:lpstr>Facebook Interaction Rate | Chef Campis</vt:lpstr>
      <vt:lpstr>Facebook Interaction Rate By Post Type | Chef Campis</vt:lpstr>
      <vt:lpstr>Facebook Interaction Rate By Hour | Chef Campis</vt:lpstr>
      <vt:lpstr>Facebook Interaction Rate By Weekday | Chef Campis</vt:lpstr>
      <vt:lpstr>Facebook TABLA DE FB COMPLETA | Chef Campis - 1 of 4</vt:lpstr>
      <vt:lpstr>Facebook TABLA DE FB COMPLETA | Chef Campis - 2 of 4</vt:lpstr>
      <vt:lpstr>Facebook TABLA DE FB COMPLETA | Chef Campis - 3 of 4</vt:lpstr>
      <vt:lpstr>Facebook TABLA DE FB COMPLETA | Chef Campis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</dc:title>
  <dc:creator>Frederik Peiniger</dc:creator>
  <cp:lastModifiedBy>Frederik Peiniger</cp:lastModifiedBy>
  <cp:revision>1</cp:revision>
  <dcterms:created xsi:type="dcterms:W3CDTF">2020-10-28T06:22:24Z</dcterms:created>
  <dcterms:modified xsi:type="dcterms:W3CDTF">2020-10-28T06:23:19Z</dcterms:modified>
</cp:coreProperties>
</file>