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224238</c:v>
                </c:pt>
                <c:pt idx="1">
                  <c:v>224239</c:v>
                </c:pt>
                <c:pt idx="2">
                  <c:v>224239</c:v>
                </c:pt>
                <c:pt idx="3">
                  <c:v>224224</c:v>
                </c:pt>
                <c:pt idx="4">
                  <c:v>224230</c:v>
                </c:pt>
                <c:pt idx="5">
                  <c:v>224243</c:v>
                </c:pt>
                <c:pt idx="6">
                  <c:v>224247</c:v>
                </c:pt>
                <c:pt idx="7">
                  <c:v>224263</c:v>
                </c:pt>
                <c:pt idx="8">
                  <c:v>224272</c:v>
                </c:pt>
                <c:pt idx="9">
                  <c:v>224266</c:v>
                </c:pt>
                <c:pt idx="10">
                  <c:v>224272</c:v>
                </c:pt>
                <c:pt idx="11">
                  <c:v>224268</c:v>
                </c:pt>
                <c:pt idx="12">
                  <c:v>224270</c:v>
                </c:pt>
                <c:pt idx="13">
                  <c:v>224279</c:v>
                </c:pt>
                <c:pt idx="14">
                  <c:v>224286</c:v>
                </c:pt>
                <c:pt idx="15">
                  <c:v>224299</c:v>
                </c:pt>
                <c:pt idx="16">
                  <c:v>224290</c:v>
                </c:pt>
                <c:pt idx="17">
                  <c:v>224285</c:v>
                </c:pt>
                <c:pt idx="18">
                  <c:v>224277</c:v>
                </c:pt>
                <c:pt idx="19">
                  <c:v>224273</c:v>
                </c:pt>
                <c:pt idx="20">
                  <c:v>224278</c:v>
                </c:pt>
                <c:pt idx="21">
                  <c:v>224280</c:v>
                </c:pt>
                <c:pt idx="22">
                  <c:v>224293</c:v>
                </c:pt>
                <c:pt idx="23">
                  <c:v>224291</c:v>
                </c:pt>
                <c:pt idx="24">
                  <c:v>224289</c:v>
                </c:pt>
                <c:pt idx="25">
                  <c:v>224284</c:v>
                </c:pt>
                <c:pt idx="26">
                  <c:v>224289</c:v>
                </c:pt>
                <c:pt idx="27">
                  <c:v>224301</c:v>
                </c:pt>
                <c:pt idx="28">
                  <c:v>224298</c:v>
                </c:pt>
                <c:pt idx="29">
                  <c:v>224297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37-4D77-96A8-EBF24CE1A7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129591</c:v>
                </c:pt>
                <c:pt idx="1">
                  <c:v>129595</c:v>
                </c:pt>
                <c:pt idx="2">
                  <c:v>129597</c:v>
                </c:pt>
                <c:pt idx="3">
                  <c:v>129599</c:v>
                </c:pt>
                <c:pt idx="4">
                  <c:v>129602</c:v>
                </c:pt>
                <c:pt idx="5">
                  <c:v>129643</c:v>
                </c:pt>
                <c:pt idx="6">
                  <c:v>129711</c:v>
                </c:pt>
                <c:pt idx="7">
                  <c:v>129810</c:v>
                </c:pt>
                <c:pt idx="8">
                  <c:v>129830</c:v>
                </c:pt>
                <c:pt idx="9">
                  <c:v>129902</c:v>
                </c:pt>
                <c:pt idx="10">
                  <c:v>129909</c:v>
                </c:pt>
                <c:pt idx="11">
                  <c:v>129905</c:v>
                </c:pt>
                <c:pt idx="12">
                  <c:v>129903</c:v>
                </c:pt>
                <c:pt idx="13">
                  <c:v>129916</c:v>
                </c:pt>
                <c:pt idx="14">
                  <c:v>129925</c:v>
                </c:pt>
                <c:pt idx="15">
                  <c:v>129936</c:v>
                </c:pt>
                <c:pt idx="16">
                  <c:v>129941</c:v>
                </c:pt>
                <c:pt idx="17">
                  <c:v>129937</c:v>
                </c:pt>
                <c:pt idx="18">
                  <c:v>129939</c:v>
                </c:pt>
                <c:pt idx="19">
                  <c:v>129938</c:v>
                </c:pt>
                <c:pt idx="20">
                  <c:v>129941</c:v>
                </c:pt>
                <c:pt idx="21">
                  <c:v>129947</c:v>
                </c:pt>
                <c:pt idx="22">
                  <c:v>129957</c:v>
                </c:pt>
                <c:pt idx="23">
                  <c:v>129962</c:v>
                </c:pt>
                <c:pt idx="24">
                  <c:v>129966</c:v>
                </c:pt>
                <c:pt idx="25">
                  <c:v>129964</c:v>
                </c:pt>
                <c:pt idx="26">
                  <c:v>129976</c:v>
                </c:pt>
                <c:pt idx="27">
                  <c:v>129989</c:v>
                </c:pt>
                <c:pt idx="28">
                  <c:v>130001</c:v>
                </c:pt>
                <c:pt idx="29">
                  <c:v>130011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37-4D77-96A8-EBF24CE1A7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225432</c:v>
                </c:pt>
                <c:pt idx="1">
                  <c:v>225428</c:v>
                </c:pt>
                <c:pt idx="2">
                  <c:v>225425</c:v>
                </c:pt>
                <c:pt idx="3">
                  <c:v>225421</c:v>
                </c:pt>
                <c:pt idx="4">
                  <c:v>225416</c:v>
                </c:pt>
                <c:pt idx="5">
                  <c:v>225416</c:v>
                </c:pt>
                <c:pt idx="6">
                  <c:v>225415</c:v>
                </c:pt>
                <c:pt idx="7">
                  <c:v>225417</c:v>
                </c:pt>
                <c:pt idx="8">
                  <c:v>225414</c:v>
                </c:pt>
                <c:pt idx="9">
                  <c:v>225408</c:v>
                </c:pt>
                <c:pt idx="10">
                  <c:v>225416</c:v>
                </c:pt>
                <c:pt idx="11">
                  <c:v>225403</c:v>
                </c:pt>
                <c:pt idx="12">
                  <c:v>225408</c:v>
                </c:pt>
                <c:pt idx="13">
                  <c:v>225415</c:v>
                </c:pt>
                <c:pt idx="14">
                  <c:v>225421</c:v>
                </c:pt>
                <c:pt idx="15">
                  <c:v>225432</c:v>
                </c:pt>
                <c:pt idx="16">
                  <c:v>225423</c:v>
                </c:pt>
                <c:pt idx="17">
                  <c:v>225420</c:v>
                </c:pt>
                <c:pt idx="18">
                  <c:v>225419</c:v>
                </c:pt>
                <c:pt idx="19">
                  <c:v>225419</c:v>
                </c:pt>
                <c:pt idx="20">
                  <c:v>225432</c:v>
                </c:pt>
                <c:pt idx="21">
                  <c:v>225440</c:v>
                </c:pt>
                <c:pt idx="22">
                  <c:v>225445</c:v>
                </c:pt>
                <c:pt idx="23">
                  <c:v>225459</c:v>
                </c:pt>
                <c:pt idx="24">
                  <c:v>225458</c:v>
                </c:pt>
                <c:pt idx="25">
                  <c:v>225459</c:v>
                </c:pt>
                <c:pt idx="26">
                  <c:v>225466</c:v>
                </c:pt>
                <c:pt idx="27">
                  <c:v>225486</c:v>
                </c:pt>
                <c:pt idx="28">
                  <c:v>225499</c:v>
                </c:pt>
                <c:pt idx="29">
                  <c:v>225510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37-4D77-96A8-EBF24CE1A7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155539</c:v>
                </c:pt>
                <c:pt idx="1">
                  <c:v>155565</c:v>
                </c:pt>
                <c:pt idx="2">
                  <c:v>155572</c:v>
                </c:pt>
                <c:pt idx="3">
                  <c:v>155591</c:v>
                </c:pt>
                <c:pt idx="4">
                  <c:v>155612</c:v>
                </c:pt>
                <c:pt idx="5">
                  <c:v>155634</c:v>
                </c:pt>
                <c:pt idx="6">
                  <c:v>155784</c:v>
                </c:pt>
                <c:pt idx="7">
                  <c:v>156073</c:v>
                </c:pt>
                <c:pt idx="8">
                  <c:v>156159</c:v>
                </c:pt>
                <c:pt idx="9">
                  <c:v>156256</c:v>
                </c:pt>
                <c:pt idx="10">
                  <c:v>156316</c:v>
                </c:pt>
                <c:pt idx="11">
                  <c:v>156339</c:v>
                </c:pt>
                <c:pt idx="12">
                  <c:v>156373</c:v>
                </c:pt>
                <c:pt idx="13">
                  <c:v>156401</c:v>
                </c:pt>
                <c:pt idx="14">
                  <c:v>156499</c:v>
                </c:pt>
                <c:pt idx="15">
                  <c:v>156547</c:v>
                </c:pt>
                <c:pt idx="16">
                  <c:v>156572</c:v>
                </c:pt>
                <c:pt idx="17">
                  <c:v>156585</c:v>
                </c:pt>
                <c:pt idx="18">
                  <c:v>156590</c:v>
                </c:pt>
                <c:pt idx="19">
                  <c:v>156610</c:v>
                </c:pt>
                <c:pt idx="20">
                  <c:v>156618</c:v>
                </c:pt>
                <c:pt idx="21">
                  <c:v>156717</c:v>
                </c:pt>
                <c:pt idx="22">
                  <c:v>156740</c:v>
                </c:pt>
                <c:pt idx="23">
                  <c:v>156753</c:v>
                </c:pt>
                <c:pt idx="24">
                  <c:v>156760</c:v>
                </c:pt>
                <c:pt idx="25">
                  <c:v>156772</c:v>
                </c:pt>
                <c:pt idx="26">
                  <c:v>156790</c:v>
                </c:pt>
                <c:pt idx="27">
                  <c:v>156795</c:v>
                </c:pt>
                <c:pt idx="28">
                  <c:v>156834</c:v>
                </c:pt>
                <c:pt idx="29">
                  <c:v>156853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37-4D77-96A8-EBF24CE1A7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E37-4D77-96A8-EBF24CE1A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59880"/>
        <c:axId val="309458240"/>
      </c:lineChart>
      <c:catAx>
        <c:axId val="30945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58240"/>
        <c:crosses val="autoZero"/>
        <c:auto val="1"/>
        <c:lblAlgn val="ctr"/>
        <c:lblOffset val="100"/>
        <c:noMultiLvlLbl val="0"/>
      </c:catAx>
      <c:valAx>
        <c:axId val="30945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5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-4</c:v>
                </c:pt>
                <c:pt idx="1">
                  <c:v>1</c:v>
                </c:pt>
                <c:pt idx="2">
                  <c:v>0</c:v>
                </c:pt>
                <c:pt idx="3">
                  <c:v>-15</c:v>
                </c:pt>
                <c:pt idx="4">
                  <c:v>6</c:v>
                </c:pt>
                <c:pt idx="5">
                  <c:v>13</c:v>
                </c:pt>
                <c:pt idx="6">
                  <c:v>4</c:v>
                </c:pt>
                <c:pt idx="7">
                  <c:v>16</c:v>
                </c:pt>
                <c:pt idx="8">
                  <c:v>9</c:v>
                </c:pt>
                <c:pt idx="9">
                  <c:v>-6</c:v>
                </c:pt>
                <c:pt idx="10">
                  <c:v>6</c:v>
                </c:pt>
                <c:pt idx="11">
                  <c:v>-4</c:v>
                </c:pt>
                <c:pt idx="12">
                  <c:v>2</c:v>
                </c:pt>
                <c:pt idx="13">
                  <c:v>9</c:v>
                </c:pt>
                <c:pt idx="14">
                  <c:v>7</c:v>
                </c:pt>
                <c:pt idx="15">
                  <c:v>13</c:v>
                </c:pt>
                <c:pt idx="16">
                  <c:v>-9</c:v>
                </c:pt>
                <c:pt idx="17">
                  <c:v>-5</c:v>
                </c:pt>
                <c:pt idx="18">
                  <c:v>-8</c:v>
                </c:pt>
                <c:pt idx="19">
                  <c:v>-4</c:v>
                </c:pt>
                <c:pt idx="20">
                  <c:v>5</c:v>
                </c:pt>
                <c:pt idx="21">
                  <c:v>2</c:v>
                </c:pt>
                <c:pt idx="22">
                  <c:v>13</c:v>
                </c:pt>
                <c:pt idx="23">
                  <c:v>-2</c:v>
                </c:pt>
                <c:pt idx="24">
                  <c:v>-2</c:v>
                </c:pt>
                <c:pt idx="25">
                  <c:v>-5</c:v>
                </c:pt>
                <c:pt idx="26">
                  <c:v>5</c:v>
                </c:pt>
                <c:pt idx="27">
                  <c:v>12</c:v>
                </c:pt>
                <c:pt idx="28">
                  <c:v>-3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F6-4394-972C-2545443B12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16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41</c:v>
                </c:pt>
                <c:pt idx="6">
                  <c:v>68</c:v>
                </c:pt>
                <c:pt idx="7">
                  <c:v>99</c:v>
                </c:pt>
                <c:pt idx="8">
                  <c:v>20</c:v>
                </c:pt>
                <c:pt idx="9">
                  <c:v>72</c:v>
                </c:pt>
                <c:pt idx="10">
                  <c:v>7</c:v>
                </c:pt>
                <c:pt idx="11">
                  <c:v>-4</c:v>
                </c:pt>
                <c:pt idx="12">
                  <c:v>-2</c:v>
                </c:pt>
                <c:pt idx="13">
                  <c:v>13</c:v>
                </c:pt>
                <c:pt idx="14">
                  <c:v>9</c:v>
                </c:pt>
                <c:pt idx="15">
                  <c:v>11</c:v>
                </c:pt>
                <c:pt idx="16">
                  <c:v>5</c:v>
                </c:pt>
                <c:pt idx="17">
                  <c:v>-4</c:v>
                </c:pt>
                <c:pt idx="18">
                  <c:v>2</c:v>
                </c:pt>
                <c:pt idx="19">
                  <c:v>-1</c:v>
                </c:pt>
                <c:pt idx="20">
                  <c:v>3</c:v>
                </c:pt>
                <c:pt idx="21">
                  <c:v>6</c:v>
                </c:pt>
                <c:pt idx="22">
                  <c:v>10</c:v>
                </c:pt>
                <c:pt idx="23">
                  <c:v>5</c:v>
                </c:pt>
                <c:pt idx="24">
                  <c:v>4</c:v>
                </c:pt>
                <c:pt idx="25">
                  <c:v>-2</c:v>
                </c:pt>
                <c:pt idx="26">
                  <c:v>12</c:v>
                </c:pt>
                <c:pt idx="27">
                  <c:v>13</c:v>
                </c:pt>
                <c:pt idx="28">
                  <c:v>12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F6-4394-972C-2545443B12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-4</c:v>
                </c:pt>
                <c:pt idx="2">
                  <c:v>-3</c:v>
                </c:pt>
                <c:pt idx="3">
                  <c:v>-4</c:v>
                </c:pt>
                <c:pt idx="4">
                  <c:v>-5</c:v>
                </c:pt>
                <c:pt idx="5">
                  <c:v>0</c:v>
                </c:pt>
                <c:pt idx="6">
                  <c:v>-1</c:v>
                </c:pt>
                <c:pt idx="7">
                  <c:v>2</c:v>
                </c:pt>
                <c:pt idx="8">
                  <c:v>-3</c:v>
                </c:pt>
                <c:pt idx="9">
                  <c:v>-6</c:v>
                </c:pt>
                <c:pt idx="10">
                  <c:v>8</c:v>
                </c:pt>
                <c:pt idx="11">
                  <c:v>-13</c:v>
                </c:pt>
                <c:pt idx="12">
                  <c:v>5</c:v>
                </c:pt>
                <c:pt idx="13">
                  <c:v>7</c:v>
                </c:pt>
                <c:pt idx="14">
                  <c:v>6</c:v>
                </c:pt>
                <c:pt idx="15">
                  <c:v>11</c:v>
                </c:pt>
                <c:pt idx="16">
                  <c:v>-9</c:v>
                </c:pt>
                <c:pt idx="17">
                  <c:v>-3</c:v>
                </c:pt>
                <c:pt idx="18">
                  <c:v>-1</c:v>
                </c:pt>
                <c:pt idx="19">
                  <c:v>0</c:v>
                </c:pt>
                <c:pt idx="20">
                  <c:v>13</c:v>
                </c:pt>
                <c:pt idx="21">
                  <c:v>8</c:v>
                </c:pt>
                <c:pt idx="22">
                  <c:v>5</c:v>
                </c:pt>
                <c:pt idx="23">
                  <c:v>14</c:v>
                </c:pt>
                <c:pt idx="24">
                  <c:v>-1</c:v>
                </c:pt>
                <c:pt idx="25">
                  <c:v>1</c:v>
                </c:pt>
                <c:pt idx="26">
                  <c:v>7</c:v>
                </c:pt>
                <c:pt idx="27">
                  <c:v>20</c:v>
                </c:pt>
                <c:pt idx="28">
                  <c:v>13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F6-4394-972C-2545443B12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36</c:v>
                </c:pt>
                <c:pt idx="1">
                  <c:v>26</c:v>
                </c:pt>
                <c:pt idx="2">
                  <c:v>7</c:v>
                </c:pt>
                <c:pt idx="3">
                  <c:v>19</c:v>
                </c:pt>
                <c:pt idx="4">
                  <c:v>21</c:v>
                </c:pt>
                <c:pt idx="5">
                  <c:v>22</c:v>
                </c:pt>
                <c:pt idx="6">
                  <c:v>150</c:v>
                </c:pt>
                <c:pt idx="7">
                  <c:v>289</c:v>
                </c:pt>
                <c:pt idx="8">
                  <c:v>86</c:v>
                </c:pt>
                <c:pt idx="9">
                  <c:v>97</c:v>
                </c:pt>
                <c:pt idx="10">
                  <c:v>60</c:v>
                </c:pt>
                <c:pt idx="11">
                  <c:v>23</c:v>
                </c:pt>
                <c:pt idx="12">
                  <c:v>34</c:v>
                </c:pt>
                <c:pt idx="13">
                  <c:v>28</c:v>
                </c:pt>
                <c:pt idx="14">
                  <c:v>98</c:v>
                </c:pt>
                <c:pt idx="15">
                  <c:v>48</c:v>
                </c:pt>
                <c:pt idx="16">
                  <c:v>25</c:v>
                </c:pt>
                <c:pt idx="17">
                  <c:v>13</c:v>
                </c:pt>
                <c:pt idx="18">
                  <c:v>5</c:v>
                </c:pt>
                <c:pt idx="19">
                  <c:v>20</c:v>
                </c:pt>
                <c:pt idx="20">
                  <c:v>8</c:v>
                </c:pt>
                <c:pt idx="21">
                  <c:v>99</c:v>
                </c:pt>
                <c:pt idx="22">
                  <c:v>23</c:v>
                </c:pt>
                <c:pt idx="23">
                  <c:v>13</c:v>
                </c:pt>
                <c:pt idx="24">
                  <c:v>7</c:v>
                </c:pt>
                <c:pt idx="25">
                  <c:v>12</c:v>
                </c:pt>
                <c:pt idx="26">
                  <c:v>18</c:v>
                </c:pt>
                <c:pt idx="27">
                  <c:v>5</c:v>
                </c:pt>
                <c:pt idx="28">
                  <c:v>39</c:v>
                </c:pt>
                <c:pt idx="2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FF6-4394-972C-2545443B12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FF6-4394-972C-2545443B12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59888"/>
        <c:axId val="44260216"/>
      </c:lineChart>
      <c:catAx>
        <c:axId val="4425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60216"/>
        <c:crosses val="autoZero"/>
        <c:auto val="1"/>
        <c:lblAlgn val="ctr"/>
        <c:lblOffset val="100"/>
        <c:noMultiLvlLbl val="0"/>
      </c:catAx>
      <c:valAx>
        <c:axId val="4426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5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99.462100000000007</c:v>
                </c:pt>
                <c:pt idx="1">
                  <c:v>25.675699999999999</c:v>
                </c:pt>
                <c:pt idx="2">
                  <c:v>3.6838000000000002</c:v>
                </c:pt>
                <c:pt idx="3">
                  <c:v>0</c:v>
                </c:pt>
                <c:pt idx="4">
                  <c:v>9.2059999999999995</c:v>
                </c:pt>
                <c:pt idx="5">
                  <c:v>2.8252000000000002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34-4499-925D-145CA83939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57.652000000000001</c:v>
                </c:pt>
                <c:pt idx="1">
                  <c:v>37.837800000000001</c:v>
                </c:pt>
                <c:pt idx="2">
                  <c:v>34.128399999999999</c:v>
                </c:pt>
                <c:pt idx="3">
                  <c:v>0</c:v>
                </c:pt>
                <c:pt idx="4">
                  <c:v>100</c:v>
                </c:pt>
                <c:pt idx="5">
                  <c:v>38.758800000000001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34-4499-925D-145CA83939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40.540500000000002</c:v>
                </c:pt>
                <c:pt idx="2">
                  <c:v>3.8031000000000001</c:v>
                </c:pt>
                <c:pt idx="3">
                  <c:v>0</c:v>
                </c:pt>
                <c:pt idx="4">
                  <c:v>5.9870999999999999</c:v>
                </c:pt>
                <c:pt idx="5">
                  <c:v>3.9855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34-4499-925D-145CA83939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69.5548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92.138599999999997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34-4499-925D-145CA83939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10.8108</c:v>
                </c:pt>
                <c:pt idx="2">
                  <c:v>1.4443999999999999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34-4499-925D-145CA8393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065128"/>
        <c:axId val="48065784"/>
      </c:radarChart>
      <c:catAx>
        <c:axId val="4806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65784"/>
        <c:crosses val="autoZero"/>
        <c:auto val="1"/>
        <c:lblAlgn val="ctr"/>
        <c:lblOffset val="100"/>
        <c:noMultiLvlLbl val="0"/>
      </c:catAx>
      <c:valAx>
        <c:axId val="4806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6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-1.78378715851625E-3</c:v>
                </c:pt>
                <c:pt idx="1">
                  <c:v>4.4595474451252702E-4</c:v>
                </c:pt>
                <c:pt idx="2">
                  <c:v>0</c:v>
                </c:pt>
                <c:pt idx="3">
                  <c:v>-6.6892913364758099E-3</c:v>
                </c:pt>
                <c:pt idx="4">
                  <c:v>2.6758955330383901E-3</c:v>
                </c:pt>
                <c:pt idx="5">
                  <c:v>5.7976185167016E-3</c:v>
                </c:pt>
                <c:pt idx="6">
                  <c:v>1.7837792038101501E-3</c:v>
                </c:pt>
                <c:pt idx="7">
                  <c:v>7.13498954278095E-3</c:v>
                </c:pt>
                <c:pt idx="8">
                  <c:v>4.0131452803182002E-3</c:v>
                </c:pt>
                <c:pt idx="9">
                  <c:v>-2.67532282228722E-3</c:v>
                </c:pt>
                <c:pt idx="10">
                  <c:v>2.6753943977241299E-3</c:v>
                </c:pt>
                <c:pt idx="11">
                  <c:v>-1.7835485481914801E-3</c:v>
                </c:pt>
                <c:pt idx="12">
                  <c:v>8.9179017960654204E-4</c:v>
                </c:pt>
                <c:pt idx="13">
                  <c:v>4.0130200205109904E-3</c:v>
                </c:pt>
                <c:pt idx="14">
                  <c:v>3.1211125428595599E-3</c:v>
                </c:pt>
                <c:pt idx="15">
                  <c:v>5.7961709602917704E-3</c:v>
                </c:pt>
                <c:pt idx="16">
                  <c:v>-4.0125011703128401E-3</c:v>
                </c:pt>
                <c:pt idx="17">
                  <c:v>-2.2292567657942802E-3</c:v>
                </c:pt>
                <c:pt idx="18">
                  <c:v>-3.5668903404150998E-3</c:v>
                </c:pt>
                <c:pt idx="19">
                  <c:v>-1.78350878601016E-3</c:v>
                </c:pt>
                <c:pt idx="20">
                  <c:v>2.2294257445167301E-3</c:v>
                </c:pt>
                <c:pt idx="21">
                  <c:v>8.9175041689331996E-4</c:v>
                </c:pt>
                <c:pt idx="22">
                  <c:v>5.7963260210451197E-3</c:v>
                </c:pt>
                <c:pt idx="23">
                  <c:v>-8.9169077947149505E-4</c:v>
                </c:pt>
                <c:pt idx="24">
                  <c:v>-8.91698730666857E-4</c:v>
                </c:pt>
                <c:pt idx="25">
                  <c:v>-2.2292667050100501E-3</c:v>
                </c:pt>
                <c:pt idx="26">
                  <c:v>2.2293164024183602E-3</c:v>
                </c:pt>
                <c:pt idx="27">
                  <c:v>5.3502400920241297E-3</c:v>
                </c:pt>
                <c:pt idx="28">
                  <c:v>-1.337488464162E-3</c:v>
                </c:pt>
                <c:pt idx="29">
                  <c:v>-4.4583545105172597E-4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C9-42A2-BD13-5EA2461110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1.2348060968551001E-2</c:v>
                </c:pt>
                <c:pt idx="1">
                  <c:v>3.08663410267688E-3</c:v>
                </c:pt>
                <c:pt idx="2">
                  <c:v>1.54326941625834E-3</c:v>
                </c:pt>
                <c:pt idx="3">
                  <c:v>1.5432455998209799E-3</c:v>
                </c:pt>
                <c:pt idx="4">
                  <c:v>2.3148326761780599E-3</c:v>
                </c:pt>
                <c:pt idx="5">
                  <c:v>3.1635314269841501E-2</c:v>
                </c:pt>
                <c:pt idx="6">
                  <c:v>5.2451732835556097E-2</c:v>
                </c:pt>
                <c:pt idx="7">
                  <c:v>7.6323519208085694E-2</c:v>
                </c:pt>
                <c:pt idx="8">
                  <c:v>1.5407133502811801E-2</c:v>
                </c:pt>
                <c:pt idx="9">
                  <c:v>5.5457136255102797E-2</c:v>
                </c:pt>
                <c:pt idx="10">
                  <c:v>5.3886776185124198E-3</c:v>
                </c:pt>
                <c:pt idx="11">
                  <c:v>-3.0790784318253501E-3</c:v>
                </c:pt>
                <c:pt idx="12">
                  <c:v>-1.5395866209922599E-3</c:v>
                </c:pt>
                <c:pt idx="13">
                  <c:v>1.00074671100744E-2</c:v>
                </c:pt>
                <c:pt idx="14">
                  <c:v>6.9275531882139196E-3</c:v>
                </c:pt>
                <c:pt idx="15">
                  <c:v>8.4664229363094097E-3</c:v>
                </c:pt>
                <c:pt idx="16">
                  <c:v>3.8480482699175E-3</c:v>
                </c:pt>
                <c:pt idx="17">
                  <c:v>-3.0783201606883102E-3</c:v>
                </c:pt>
                <c:pt idx="18">
                  <c:v>1.53920746207778E-3</c:v>
                </c:pt>
                <c:pt idx="19">
                  <c:v>-7.6959188542315995E-4</c:v>
                </c:pt>
                <c:pt idx="20">
                  <c:v>2.3087934245563302E-3</c:v>
                </c:pt>
                <c:pt idx="21">
                  <c:v>4.6174802410324702E-3</c:v>
                </c:pt>
                <c:pt idx="22">
                  <c:v>7.6954450660654001E-3</c:v>
                </c:pt>
                <c:pt idx="23">
                  <c:v>3.84742645644329E-3</c:v>
                </c:pt>
                <c:pt idx="24">
                  <c:v>3.07782274818793E-3</c:v>
                </c:pt>
                <c:pt idx="25">
                  <c:v>-1.53886401058738E-3</c:v>
                </c:pt>
                <c:pt idx="26">
                  <c:v>9.2333261518574399E-3</c:v>
                </c:pt>
                <c:pt idx="27">
                  <c:v>1.0001846494737499E-2</c:v>
                </c:pt>
                <c:pt idx="28">
                  <c:v>9.2315503619536995E-3</c:v>
                </c:pt>
                <c:pt idx="29">
                  <c:v>7.69224852116522E-3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C9-42A2-BD13-5EA2461110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-1.7743709854856501E-3</c:v>
                </c:pt>
                <c:pt idx="2">
                  <c:v>-1.3308018524761801E-3</c:v>
                </c:pt>
                <c:pt idx="3">
                  <c:v>-1.77442608406344E-3</c:v>
                </c:pt>
                <c:pt idx="4">
                  <c:v>-2.21807196312677E-3</c:v>
                </c:pt>
                <c:pt idx="5">
                  <c:v>0</c:v>
                </c:pt>
                <c:pt idx="6">
                  <c:v>-4.4362423253007798E-4</c:v>
                </c:pt>
                <c:pt idx="7">
                  <c:v>8.8725240112681096E-4</c:v>
                </c:pt>
                <c:pt idx="8">
                  <c:v>-1.33086679354263E-3</c:v>
                </c:pt>
                <c:pt idx="9">
                  <c:v>-2.6617690116851698E-3</c:v>
                </c:pt>
                <c:pt idx="10">
                  <c:v>3.5491198182850698E-3</c:v>
                </c:pt>
                <c:pt idx="11">
                  <c:v>-5.76711502289101E-3</c:v>
                </c:pt>
                <c:pt idx="12">
                  <c:v>2.2182490916270001E-3</c:v>
                </c:pt>
                <c:pt idx="13">
                  <c:v>3.1054798409994298E-3</c:v>
                </c:pt>
                <c:pt idx="14">
                  <c:v>2.66175720338043E-3</c:v>
                </c:pt>
                <c:pt idx="15">
                  <c:v>4.8797583188789004E-3</c:v>
                </c:pt>
                <c:pt idx="16">
                  <c:v>-3.9923347173427002E-3</c:v>
                </c:pt>
                <c:pt idx="17">
                  <c:v>-1.3308313703570599E-3</c:v>
                </c:pt>
                <c:pt idx="18">
                  <c:v>-4.4361636057137802E-4</c:v>
                </c:pt>
                <c:pt idx="19">
                  <c:v>0</c:v>
                </c:pt>
                <c:pt idx="20">
                  <c:v>5.7670382709532004E-3</c:v>
                </c:pt>
                <c:pt idx="21">
                  <c:v>3.5487419709712901E-3</c:v>
                </c:pt>
                <c:pt idx="22">
                  <c:v>2.2178850248403101E-3</c:v>
                </c:pt>
                <c:pt idx="23">
                  <c:v>6.20994034021602E-3</c:v>
                </c:pt>
                <c:pt idx="24">
                  <c:v>-4.43539623612275E-4</c:v>
                </c:pt>
                <c:pt idx="25">
                  <c:v>4.4354159089497801E-4</c:v>
                </c:pt>
                <c:pt idx="26">
                  <c:v>3.1047773652859299E-3</c:v>
                </c:pt>
                <c:pt idx="27">
                  <c:v>8.8705170624395705E-3</c:v>
                </c:pt>
                <c:pt idx="28">
                  <c:v>5.7653246764765896E-3</c:v>
                </c:pt>
                <c:pt idx="29">
                  <c:v>4.8780704127291E-3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C9-42A2-BD13-5EA2461110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2.31506787650399E-2</c:v>
                </c:pt>
                <c:pt idx="1">
                  <c:v>1.67160647811803E-2</c:v>
                </c:pt>
                <c:pt idx="2">
                  <c:v>4.4997268023012904E-3</c:v>
                </c:pt>
                <c:pt idx="3">
                  <c:v>1.2212994626282401E-2</c:v>
                </c:pt>
                <c:pt idx="4">
                  <c:v>1.3496924629316599E-2</c:v>
                </c:pt>
                <c:pt idx="5">
                  <c:v>1.4137727167570601E-2</c:v>
                </c:pt>
                <c:pt idx="6">
                  <c:v>9.6379968387370396E-2</c:v>
                </c:pt>
                <c:pt idx="7">
                  <c:v>0.18551327479073601</c:v>
                </c:pt>
                <c:pt idx="8">
                  <c:v>5.51024200214002E-2</c:v>
                </c:pt>
                <c:pt idx="9">
                  <c:v>6.2116176461170999E-2</c:v>
                </c:pt>
                <c:pt idx="10">
                  <c:v>3.83985254966209E-2</c:v>
                </c:pt>
                <c:pt idx="11">
                  <c:v>1.4713784897259399E-2</c:v>
                </c:pt>
                <c:pt idx="12">
                  <c:v>2.1747612559885901E-2</c:v>
                </c:pt>
                <c:pt idx="13">
                  <c:v>1.7905904471999599E-2</c:v>
                </c:pt>
                <c:pt idx="14">
                  <c:v>6.2659445911471198E-2</c:v>
                </c:pt>
                <c:pt idx="15">
                  <c:v>3.0671122499185299E-2</c:v>
                </c:pt>
                <c:pt idx="16">
                  <c:v>1.5969644898975999E-2</c:v>
                </c:pt>
                <c:pt idx="17">
                  <c:v>8.3028894055131204E-3</c:v>
                </c:pt>
                <c:pt idx="18">
                  <c:v>3.1931538780853902E-3</c:v>
                </c:pt>
                <c:pt idx="19">
                  <c:v>1.2772207676096801E-2</c:v>
                </c:pt>
                <c:pt idx="20">
                  <c:v>5.1082306366132396E-3</c:v>
                </c:pt>
                <c:pt idx="21">
                  <c:v>6.3211125158027806E-2</c:v>
                </c:pt>
                <c:pt idx="22">
                  <c:v>1.46761359648283E-2</c:v>
                </c:pt>
                <c:pt idx="23">
                  <c:v>8.2939900472119403E-3</c:v>
                </c:pt>
                <c:pt idx="24">
                  <c:v>4.4656242623745601E-3</c:v>
                </c:pt>
                <c:pt idx="25">
                  <c:v>7.6550140341923997E-3</c:v>
                </c:pt>
                <c:pt idx="26">
                  <c:v>1.14816421299722E-2</c:v>
                </c:pt>
                <c:pt idx="27">
                  <c:v>3.1889788889597598E-3</c:v>
                </c:pt>
                <c:pt idx="28">
                  <c:v>2.4873242131445501E-2</c:v>
                </c:pt>
                <c:pt idx="29">
                  <c:v>1.2114720022444099E-2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C9-42A2-BD13-5EA2461110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8C9-42A2-BD13-5EA2461110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761424"/>
        <c:axId val="310761752"/>
      </c:lineChart>
      <c:catAx>
        <c:axId val="31076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61752"/>
        <c:crosses val="autoZero"/>
        <c:auto val="1"/>
        <c:lblAlgn val="ctr"/>
        <c:lblOffset val="100"/>
        <c:noMultiLvlLbl val="0"/>
      </c:catAx>
      <c:valAx>
        <c:axId val="31076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6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8</c:v>
                </c:pt>
                <c:pt idx="2">
                  <c:v>4</c:v>
                </c:pt>
                <c:pt idx="3">
                  <c:v>7</c:v>
                </c:pt>
                <c:pt idx="4">
                  <c:v>-4</c:v>
                </c:pt>
                <c:pt idx="5">
                  <c:v>-4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63-4B50-B2D5-4A7FFDD9B2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</c:v>
                </c:pt>
                <c:pt idx="1">
                  <c:v>24</c:v>
                </c:pt>
                <c:pt idx="2">
                  <c:v>28</c:v>
                </c:pt>
                <c:pt idx="3">
                  <c:v>11</c:v>
                </c:pt>
                <c:pt idx="4">
                  <c:v>21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63-4B50-B2D5-4A7FFDD9B2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10</c:v>
                </c:pt>
                <c:pt idx="2">
                  <c:v>6</c:v>
                </c:pt>
                <c:pt idx="3">
                  <c:v>4</c:v>
                </c:pt>
                <c:pt idx="4">
                  <c:v>-1</c:v>
                </c:pt>
                <c:pt idx="5">
                  <c:v>0</c:v>
                </c:pt>
                <c:pt idx="6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63-4B50-B2D5-4A7FFDD9B2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24</c:v>
                </c:pt>
                <c:pt idx="1">
                  <c:v>48</c:v>
                </c:pt>
                <c:pt idx="2">
                  <c:v>112</c:v>
                </c:pt>
                <c:pt idx="3">
                  <c:v>40</c:v>
                </c:pt>
                <c:pt idx="4">
                  <c:v>36</c:v>
                </c:pt>
                <c:pt idx="5">
                  <c:v>25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63-4B50-B2D5-4A7FFDD9B2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3063-4B50-B2D5-4A7FFDD9B2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573736"/>
        <c:axId val="304576360"/>
      </c:barChart>
      <c:catAx>
        <c:axId val="30457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76360"/>
        <c:crosses val="autoZero"/>
        <c:auto val="1"/>
        <c:lblAlgn val="ctr"/>
        <c:lblOffset val="100"/>
        <c:noMultiLvlLbl val="0"/>
      </c:catAx>
      <c:valAx>
        <c:axId val="30457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7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224238</c:v>
                </c:pt>
                <c:pt idx="1">
                  <c:v>224239</c:v>
                </c:pt>
                <c:pt idx="2">
                  <c:v>224239</c:v>
                </c:pt>
                <c:pt idx="3">
                  <c:v>224224</c:v>
                </c:pt>
                <c:pt idx="4">
                  <c:v>224230</c:v>
                </c:pt>
                <c:pt idx="5">
                  <c:v>224243</c:v>
                </c:pt>
                <c:pt idx="6">
                  <c:v>224247</c:v>
                </c:pt>
                <c:pt idx="7">
                  <c:v>224263</c:v>
                </c:pt>
                <c:pt idx="8">
                  <c:v>224272</c:v>
                </c:pt>
                <c:pt idx="9">
                  <c:v>224266</c:v>
                </c:pt>
                <c:pt idx="10">
                  <c:v>224272</c:v>
                </c:pt>
                <c:pt idx="11">
                  <c:v>224268</c:v>
                </c:pt>
                <c:pt idx="12">
                  <c:v>224270</c:v>
                </c:pt>
                <c:pt idx="13">
                  <c:v>224279</c:v>
                </c:pt>
                <c:pt idx="14">
                  <c:v>224286</c:v>
                </c:pt>
                <c:pt idx="15">
                  <c:v>224299</c:v>
                </c:pt>
                <c:pt idx="16">
                  <c:v>224290</c:v>
                </c:pt>
                <c:pt idx="17">
                  <c:v>224285</c:v>
                </c:pt>
                <c:pt idx="18">
                  <c:v>224277</c:v>
                </c:pt>
                <c:pt idx="19">
                  <c:v>224273</c:v>
                </c:pt>
                <c:pt idx="20">
                  <c:v>224278</c:v>
                </c:pt>
                <c:pt idx="21">
                  <c:v>224280</c:v>
                </c:pt>
                <c:pt idx="22">
                  <c:v>224293</c:v>
                </c:pt>
                <c:pt idx="23">
                  <c:v>224291</c:v>
                </c:pt>
                <c:pt idx="24">
                  <c:v>224289</c:v>
                </c:pt>
                <c:pt idx="25">
                  <c:v>224284</c:v>
                </c:pt>
                <c:pt idx="26">
                  <c:v>224289</c:v>
                </c:pt>
                <c:pt idx="27">
                  <c:v>224301</c:v>
                </c:pt>
                <c:pt idx="28">
                  <c:v>224298</c:v>
                </c:pt>
                <c:pt idx="29">
                  <c:v>224297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E3-4E0F-BFFF-BA0DA3E7B7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129591</c:v>
                </c:pt>
                <c:pt idx="1">
                  <c:v>129595</c:v>
                </c:pt>
                <c:pt idx="2">
                  <c:v>129597</c:v>
                </c:pt>
                <c:pt idx="3">
                  <c:v>129599</c:v>
                </c:pt>
                <c:pt idx="4">
                  <c:v>129602</c:v>
                </c:pt>
                <c:pt idx="5">
                  <c:v>129643</c:v>
                </c:pt>
                <c:pt idx="6">
                  <c:v>129711</c:v>
                </c:pt>
                <c:pt idx="7">
                  <c:v>129810</c:v>
                </c:pt>
                <c:pt idx="8">
                  <c:v>129830</c:v>
                </c:pt>
                <c:pt idx="9">
                  <c:v>129902</c:v>
                </c:pt>
                <c:pt idx="10">
                  <c:v>129909</c:v>
                </c:pt>
                <c:pt idx="11">
                  <c:v>129905</c:v>
                </c:pt>
                <c:pt idx="12">
                  <c:v>129903</c:v>
                </c:pt>
                <c:pt idx="13">
                  <c:v>129916</c:v>
                </c:pt>
                <c:pt idx="14">
                  <c:v>129925</c:v>
                </c:pt>
                <c:pt idx="15">
                  <c:v>129936</c:v>
                </c:pt>
                <c:pt idx="16">
                  <c:v>129941</c:v>
                </c:pt>
                <c:pt idx="17">
                  <c:v>129937</c:v>
                </c:pt>
                <c:pt idx="18">
                  <c:v>129939</c:v>
                </c:pt>
                <c:pt idx="19">
                  <c:v>129938</c:v>
                </c:pt>
                <c:pt idx="20">
                  <c:v>129941</c:v>
                </c:pt>
                <c:pt idx="21">
                  <c:v>129947</c:v>
                </c:pt>
                <c:pt idx="22">
                  <c:v>129957</c:v>
                </c:pt>
                <c:pt idx="23">
                  <c:v>129962</c:v>
                </c:pt>
                <c:pt idx="24">
                  <c:v>129966</c:v>
                </c:pt>
                <c:pt idx="25">
                  <c:v>129964</c:v>
                </c:pt>
                <c:pt idx="26">
                  <c:v>129976</c:v>
                </c:pt>
                <c:pt idx="27">
                  <c:v>129989</c:v>
                </c:pt>
                <c:pt idx="28">
                  <c:v>130001</c:v>
                </c:pt>
                <c:pt idx="29">
                  <c:v>130011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E3-4E0F-BFFF-BA0DA3E7B7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225432</c:v>
                </c:pt>
                <c:pt idx="1">
                  <c:v>225428</c:v>
                </c:pt>
                <c:pt idx="2">
                  <c:v>225425</c:v>
                </c:pt>
                <c:pt idx="3">
                  <c:v>225421</c:v>
                </c:pt>
                <c:pt idx="4">
                  <c:v>225416</c:v>
                </c:pt>
                <c:pt idx="5">
                  <c:v>225416</c:v>
                </c:pt>
                <c:pt idx="6">
                  <c:v>225415</c:v>
                </c:pt>
                <c:pt idx="7">
                  <c:v>225417</c:v>
                </c:pt>
                <c:pt idx="8">
                  <c:v>225414</c:v>
                </c:pt>
                <c:pt idx="9">
                  <c:v>225408</c:v>
                </c:pt>
                <c:pt idx="10">
                  <c:v>225416</c:v>
                </c:pt>
                <c:pt idx="11">
                  <c:v>225403</c:v>
                </c:pt>
                <c:pt idx="12">
                  <c:v>225408</c:v>
                </c:pt>
                <c:pt idx="13">
                  <c:v>225415</c:v>
                </c:pt>
                <c:pt idx="14">
                  <c:v>225421</c:v>
                </c:pt>
                <c:pt idx="15">
                  <c:v>225432</c:v>
                </c:pt>
                <c:pt idx="16">
                  <c:v>225423</c:v>
                </c:pt>
                <c:pt idx="17">
                  <c:v>225420</c:v>
                </c:pt>
                <c:pt idx="18">
                  <c:v>225419</c:v>
                </c:pt>
                <c:pt idx="19">
                  <c:v>225419</c:v>
                </c:pt>
                <c:pt idx="20">
                  <c:v>225432</c:v>
                </c:pt>
                <c:pt idx="21">
                  <c:v>225440</c:v>
                </c:pt>
                <c:pt idx="22">
                  <c:v>225445</c:v>
                </c:pt>
                <c:pt idx="23">
                  <c:v>225459</c:v>
                </c:pt>
                <c:pt idx="24">
                  <c:v>225458</c:v>
                </c:pt>
                <c:pt idx="25">
                  <c:v>225459</c:v>
                </c:pt>
                <c:pt idx="26">
                  <c:v>225466</c:v>
                </c:pt>
                <c:pt idx="27">
                  <c:v>225486</c:v>
                </c:pt>
                <c:pt idx="28">
                  <c:v>225499</c:v>
                </c:pt>
                <c:pt idx="29">
                  <c:v>225510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E3-4E0F-BFFF-BA0DA3E7B7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155539</c:v>
                </c:pt>
                <c:pt idx="1">
                  <c:v>155565</c:v>
                </c:pt>
                <c:pt idx="2">
                  <c:v>155572</c:v>
                </c:pt>
                <c:pt idx="3">
                  <c:v>155591</c:v>
                </c:pt>
                <c:pt idx="4">
                  <c:v>155612</c:v>
                </c:pt>
                <c:pt idx="5">
                  <c:v>155634</c:v>
                </c:pt>
                <c:pt idx="6">
                  <c:v>155784</c:v>
                </c:pt>
                <c:pt idx="7">
                  <c:v>156073</c:v>
                </c:pt>
                <c:pt idx="8">
                  <c:v>156159</c:v>
                </c:pt>
                <c:pt idx="9">
                  <c:v>156256</c:v>
                </c:pt>
                <c:pt idx="10">
                  <c:v>156316</c:v>
                </c:pt>
                <c:pt idx="11">
                  <c:v>156339</c:v>
                </c:pt>
                <c:pt idx="12">
                  <c:v>156373</c:v>
                </c:pt>
                <c:pt idx="13">
                  <c:v>156401</c:v>
                </c:pt>
                <c:pt idx="14">
                  <c:v>156499</c:v>
                </c:pt>
                <c:pt idx="15">
                  <c:v>156547</c:v>
                </c:pt>
                <c:pt idx="16">
                  <c:v>156572</c:v>
                </c:pt>
                <c:pt idx="17">
                  <c:v>156585</c:v>
                </c:pt>
                <c:pt idx="18">
                  <c:v>156590</c:v>
                </c:pt>
                <c:pt idx="19">
                  <c:v>156610</c:v>
                </c:pt>
                <c:pt idx="20">
                  <c:v>156618</c:v>
                </c:pt>
                <c:pt idx="21">
                  <c:v>156717</c:v>
                </c:pt>
                <c:pt idx="22">
                  <c:v>156740</c:v>
                </c:pt>
                <c:pt idx="23">
                  <c:v>156753</c:v>
                </c:pt>
                <c:pt idx="24">
                  <c:v>156760</c:v>
                </c:pt>
                <c:pt idx="25">
                  <c:v>156772</c:v>
                </c:pt>
                <c:pt idx="26">
                  <c:v>156790</c:v>
                </c:pt>
                <c:pt idx="27">
                  <c:v>156795</c:v>
                </c:pt>
                <c:pt idx="28">
                  <c:v>156834</c:v>
                </c:pt>
                <c:pt idx="29">
                  <c:v>156853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E3-4E0F-BFFF-BA0DA3E7B7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</c:numCache>
            </c:numRef>
          </c:val>
          <c:extLst>
            <c:ext xmlns:c16="http://schemas.microsoft.com/office/drawing/2014/chart" uri="{C3380CC4-5D6E-409C-BE32-E72D297353CC}">
              <c16:uniqueId val="{00000004-96E3-4E0F-BFFF-BA0DA3E7B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4399248"/>
        <c:axId val="314400888"/>
      </c:areaChart>
      <c:catAx>
        <c:axId val="314399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400888"/>
        <c:crosses val="autoZero"/>
        <c:auto val="1"/>
        <c:lblAlgn val="ctr"/>
        <c:lblOffset val="100"/>
        <c:noMultiLvlLbl val="0"/>
      </c:catAx>
      <c:valAx>
        <c:axId val="31440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992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B2-4B24-BCC9-7B6D7290EF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B2-4B24-BCC9-7B6D7290EF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B2-4B24-BCC9-7B6D7290EF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4">
                  <c:v>0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3</c:v>
                </c:pt>
                <c:pt idx="20">
                  <c:v>4</c:v>
                </c:pt>
                <c:pt idx="21">
                  <c:v>3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1</c:v>
                </c:pt>
                <c:pt idx="26">
                  <c:v>1</c:v>
                </c:pt>
                <c:pt idx="27">
                  <c:v>4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B2-4B24-BCC9-7B6D7290EF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6B2-4B24-BCC9-7B6D7290E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811936"/>
        <c:axId val="313811280"/>
      </c:lineChart>
      <c:catAx>
        <c:axId val="31381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11280"/>
        <c:crosses val="autoZero"/>
        <c:auto val="1"/>
        <c:lblAlgn val="ctr"/>
        <c:lblOffset val="100"/>
        <c:noMultiLvlLbl val="0"/>
      </c:catAx>
      <c:valAx>
        <c:axId val="31381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1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3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CF-4774-BDA9-B9219CB4DE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CF-4774-BDA9-B9219CB4DE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6</c:v>
                </c:pt>
                <c:pt idx="16">
                  <c:v>2</c:v>
                </c:pt>
                <c:pt idx="17">
                  <c:v>7</c:v>
                </c:pt>
                <c:pt idx="18">
                  <c:v>5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CF-4774-BDA9-B9219CB4DE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8</c:v>
                </c:pt>
                <c:pt idx="11">
                  <c:v>2</c:v>
                </c:pt>
                <c:pt idx="12">
                  <c:v>4</c:v>
                </c:pt>
                <c:pt idx="13">
                  <c:v>7</c:v>
                </c:pt>
                <c:pt idx="14">
                  <c:v>9</c:v>
                </c:pt>
                <c:pt idx="15">
                  <c:v>1</c:v>
                </c:pt>
                <c:pt idx="16">
                  <c:v>3</c:v>
                </c:pt>
                <c:pt idx="17">
                  <c:v>8</c:v>
                </c:pt>
                <c:pt idx="18">
                  <c:v>11</c:v>
                </c:pt>
                <c:pt idx="19">
                  <c:v>6</c:v>
                </c:pt>
                <c:pt idx="20">
                  <c:v>3</c:v>
                </c:pt>
                <c:pt idx="21">
                  <c:v>4</c:v>
                </c:pt>
                <c:pt idx="22">
                  <c:v>5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CF-4774-BDA9-B9219CB4DE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ACF-4774-BDA9-B9219CB4D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516168"/>
        <c:axId val="247517152"/>
      </c:lineChart>
      <c:catAx>
        <c:axId val="24751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17152"/>
        <c:crosses val="autoZero"/>
        <c:auto val="1"/>
        <c:lblAlgn val="ctr"/>
        <c:lblOffset val="100"/>
        <c:noMultiLvlLbl val="0"/>
      </c:catAx>
      <c:valAx>
        <c:axId val="24751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1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E0-4035-8555-F9515237CC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3</c:v>
                </c:pt>
                <c:pt idx="2">
                  <c:v>9</c:v>
                </c:pt>
                <c:pt idx="3">
                  <c:v>5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E0-4035-8555-F9515237CC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</c:v>
                </c:pt>
                <c:pt idx="1">
                  <c:v>2</c:v>
                </c:pt>
                <c:pt idx="2">
                  <c:v>6</c:v>
                </c:pt>
                <c:pt idx="3">
                  <c:v>7</c:v>
                </c:pt>
                <c:pt idx="4">
                  <c:v>7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E0-4035-8555-F9515237CC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</c:v>
                </c:pt>
                <c:pt idx="1">
                  <c:v>13</c:v>
                </c:pt>
                <c:pt idx="2">
                  <c:v>11</c:v>
                </c:pt>
                <c:pt idx="3">
                  <c:v>12</c:v>
                </c:pt>
                <c:pt idx="4">
                  <c:v>11</c:v>
                </c:pt>
                <c:pt idx="5">
                  <c:v>13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E0-4035-8555-F9515237CC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E0-4035-8555-F9515237C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516496"/>
        <c:axId val="247515840"/>
      </c:barChart>
      <c:catAx>
        <c:axId val="24751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15840"/>
        <c:crosses val="autoZero"/>
        <c:auto val="1"/>
        <c:lblAlgn val="ctr"/>
        <c:lblOffset val="100"/>
        <c:noMultiLvlLbl val="0"/>
      </c:catAx>
      <c:valAx>
        <c:axId val="24751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1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54-4F3F-8341-7221845998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54-4F3F-8341-7221845998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54-4F3F-8341-7221845998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14</c:v>
                </c:pt>
                <c:pt idx="1">
                  <c:v>21</c:v>
                </c:pt>
                <c:pt idx="2">
                  <c:v>9</c:v>
                </c:pt>
                <c:pt idx="3">
                  <c:v>46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54-4F3F-8341-7221845998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5</c:v>
                </c:pt>
                <c:pt idx="3">
                  <c:v>27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54-4F3F-8341-7221845998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0759792"/>
        <c:axId val="310760448"/>
      </c:barChart>
      <c:catAx>
        <c:axId val="31075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60448"/>
        <c:crosses val="autoZero"/>
        <c:auto val="1"/>
        <c:lblAlgn val="ctr"/>
        <c:lblOffset val="100"/>
        <c:noMultiLvlLbl val="0"/>
      </c:catAx>
      <c:valAx>
        <c:axId val="31076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5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27</c:v>
                </c:pt>
                <c:pt idx="2">
                  <c:v>29</c:v>
                </c:pt>
                <c:pt idx="3">
                  <c:v>67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27-4DE3-A081-EE0708925C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27-4DE3-A081-EE0708925C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27-4DE3-A081-EE0708925C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0758152"/>
        <c:axId val="310758480"/>
      </c:barChart>
      <c:catAx>
        <c:axId val="31075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58480"/>
        <c:crosses val="autoZero"/>
        <c:auto val="1"/>
        <c:lblAlgn val="ctr"/>
        <c:lblOffset val="100"/>
        <c:noMultiLvlLbl val="0"/>
      </c:catAx>
      <c:valAx>
        <c:axId val="31075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5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53-4753-B125-36903597BD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53-4753-B125-36903597BD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53-4753-B125-36903597BD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653-4753-B125-36903597BD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653-4753-B125-36903597BD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218704"/>
        <c:axId val="302218048"/>
      </c:lineChart>
      <c:catAx>
        <c:axId val="30221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18048"/>
        <c:crosses val="autoZero"/>
        <c:auto val="1"/>
        <c:lblAlgn val="ctr"/>
        <c:lblOffset val="100"/>
        <c:noMultiLvlLbl val="0"/>
      </c:catAx>
      <c:valAx>
        <c:axId val="30221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1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401</c:v>
                </c:pt>
                <c:pt idx="1">
                  <c:v>2189</c:v>
                </c:pt>
                <c:pt idx="2">
                  <c:v>396</c:v>
                </c:pt>
                <c:pt idx="3">
                  <c:v>4046</c:v>
                </c:pt>
                <c:pt idx="4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EA-497F-8DD6-8C7A8649BE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35</c:v>
                </c:pt>
                <c:pt idx="1">
                  <c:v>257</c:v>
                </c:pt>
                <c:pt idx="2">
                  <c:v>49</c:v>
                </c:pt>
                <c:pt idx="3">
                  <c:v>1659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EA-497F-8DD6-8C7A8649BE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EA-497F-8DD6-8C7A8649BE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6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EA-497F-8DD6-8C7A8649BE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EA-497F-8DD6-8C7A8649BE5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EA-497F-8DD6-8C7A8649BE5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62</c:v>
                </c:pt>
                <c:pt idx="1">
                  <c:v>1906</c:v>
                </c:pt>
                <c:pt idx="2">
                  <c:v>79</c:v>
                </c:pt>
                <c:pt idx="3">
                  <c:v>4640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EA-497F-8DD6-8C7A8649BE5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Cashoficial</c:v>
                </c:pt>
                <c:pt idx="1">
                  <c:v>Pronto - Un Millón de Sueños</c:v>
                </c:pt>
                <c:pt idx="2">
                  <c:v>Cooperativa FUCAC</c:v>
                </c:pt>
                <c:pt idx="3">
                  <c:v>Creditel</c:v>
                </c:pt>
                <c:pt idx="4">
                  <c:v>Préstamos Personales ACAC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49</c:v>
                </c:pt>
                <c:pt idx="1">
                  <c:v>781</c:v>
                </c:pt>
                <c:pt idx="2">
                  <c:v>47</c:v>
                </c:pt>
                <c:pt idx="3">
                  <c:v>4742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FEA-497F-8DD6-8C7A8649B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197384"/>
        <c:axId val="302198040"/>
      </c:barChart>
      <c:catAx>
        <c:axId val="30219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98040"/>
        <c:crosses val="autoZero"/>
        <c:auto val="1"/>
        <c:lblAlgn val="ctr"/>
        <c:lblOffset val="100"/>
        <c:noMultiLvlLbl val="0"/>
      </c:catAx>
      <c:valAx>
        <c:axId val="30219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9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1.91758829825187E-2</c:v>
                </c:pt>
                <c:pt idx="1">
                  <c:v>8.4731401457380107E-3</c:v>
                </c:pt>
                <c:pt idx="2">
                  <c:v>6.6892913364758099E-3</c:v>
                </c:pt>
                <c:pt idx="3">
                  <c:v>0</c:v>
                </c:pt>
                <c:pt idx="4">
                  <c:v>0</c:v>
                </c:pt>
                <c:pt idx="5">
                  <c:v>8.0272569970923496E-3</c:v>
                </c:pt>
                <c:pt idx="6">
                  <c:v>1.6499810475149899E-2</c:v>
                </c:pt>
                <c:pt idx="7">
                  <c:v>1.1593944393659E-2</c:v>
                </c:pt>
                <c:pt idx="8">
                  <c:v>2.3632545135931701E-2</c:v>
                </c:pt>
                <c:pt idx="9">
                  <c:v>1.49374189031921E-2</c:v>
                </c:pt>
                <c:pt idx="10">
                  <c:v>0</c:v>
                </c:pt>
                <c:pt idx="11">
                  <c:v>0</c:v>
                </c:pt>
                <c:pt idx="12">
                  <c:v>1.15932206412835E-2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1.7835246906699399E-2</c:v>
                </c:pt>
                <c:pt idx="20">
                  <c:v>0</c:v>
                </c:pt>
                <c:pt idx="21">
                  <c:v>1.33761966122553E-2</c:v>
                </c:pt>
                <c:pt idx="22">
                  <c:v>8.9171860927565703E-3</c:v>
                </c:pt>
                <c:pt idx="23">
                  <c:v>1.56046582134004E-2</c:v>
                </c:pt>
                <c:pt idx="24">
                  <c:v>0</c:v>
                </c:pt>
                <c:pt idx="25">
                  <c:v>0</c:v>
                </c:pt>
                <c:pt idx="26">
                  <c:v>3.56687443710263E-3</c:v>
                </c:pt>
                <c:pt idx="27">
                  <c:v>0</c:v>
                </c:pt>
                <c:pt idx="28">
                  <c:v>4.9041680970490298E-3</c:v>
                </c:pt>
                <c:pt idx="29">
                  <c:v>1.2483448285086299E-2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48-42EF-93A6-F23B0D54B6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3.0096540441261602E-2</c:v>
                </c:pt>
                <c:pt idx="1">
                  <c:v>2.31493985014623E-2</c:v>
                </c:pt>
                <c:pt idx="2">
                  <c:v>7.6648456228072898E-2</c:v>
                </c:pt>
                <c:pt idx="3">
                  <c:v>0</c:v>
                </c:pt>
                <c:pt idx="4">
                  <c:v>0</c:v>
                </c:pt>
                <c:pt idx="5">
                  <c:v>1.173797657805</c:v>
                </c:pt>
                <c:pt idx="6">
                  <c:v>0</c:v>
                </c:pt>
                <c:pt idx="7">
                  <c:v>0.17647965474722599</c:v>
                </c:pt>
                <c:pt idx="8">
                  <c:v>0</c:v>
                </c:pt>
                <c:pt idx="9">
                  <c:v>2.3870759090139099E-2</c:v>
                </c:pt>
                <c:pt idx="10">
                  <c:v>0</c:v>
                </c:pt>
                <c:pt idx="11">
                  <c:v>0</c:v>
                </c:pt>
                <c:pt idx="12">
                  <c:v>4.0799359527035402E-2</c:v>
                </c:pt>
                <c:pt idx="13">
                  <c:v>6.0042029420594403E-2</c:v>
                </c:pt>
                <c:pt idx="14">
                  <c:v>1.6933497536945799E-2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2.0009543012821498E-2</c:v>
                </c:pt>
                <c:pt idx="20">
                  <c:v>3.6940410500311702E-2</c:v>
                </c:pt>
                <c:pt idx="21">
                  <c:v>5.3099796835559897E-2</c:v>
                </c:pt>
                <c:pt idx="22">
                  <c:v>1.25687433308709E-2</c:v>
                </c:pt>
                <c:pt idx="23">
                  <c:v>7.7716818381181801E-2</c:v>
                </c:pt>
                <c:pt idx="24">
                  <c:v>0</c:v>
                </c:pt>
                <c:pt idx="25">
                  <c:v>0</c:v>
                </c:pt>
                <c:pt idx="26">
                  <c:v>2.4621066399938399E-2</c:v>
                </c:pt>
                <c:pt idx="27">
                  <c:v>0</c:v>
                </c:pt>
                <c:pt idx="28">
                  <c:v>0.19359718963549899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48-42EF-93A6-F23B0D54B6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5.0273844588759999E-3</c:v>
                </c:pt>
                <c:pt idx="1">
                  <c:v>7.9847402741427508E-3</c:v>
                </c:pt>
                <c:pt idx="2">
                  <c:v>6.35833192858558E-3</c:v>
                </c:pt>
                <c:pt idx="3">
                  <c:v>5.32332548142825E-3</c:v>
                </c:pt>
                <c:pt idx="4">
                  <c:v>0</c:v>
                </c:pt>
                <c:pt idx="5">
                  <c:v>3.5489938602406199E-3</c:v>
                </c:pt>
                <c:pt idx="6">
                  <c:v>0</c:v>
                </c:pt>
                <c:pt idx="7">
                  <c:v>0</c:v>
                </c:pt>
                <c:pt idx="8">
                  <c:v>8.8725240112681094E-3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5.7673964641423202E-3</c:v>
                </c:pt>
                <c:pt idx="13">
                  <c:v>7.0981451659413303E-3</c:v>
                </c:pt>
                <c:pt idx="14">
                  <c:v>7.98516533728451E-3</c:v>
                </c:pt>
                <c:pt idx="15">
                  <c:v>1.1977322935242601E-2</c:v>
                </c:pt>
                <c:pt idx="16">
                  <c:v>3.0830379679452801E-2</c:v>
                </c:pt>
                <c:pt idx="17">
                  <c:v>0</c:v>
                </c:pt>
                <c:pt idx="18">
                  <c:v>0</c:v>
                </c:pt>
                <c:pt idx="19">
                  <c:v>8.2808754659840899E-3</c:v>
                </c:pt>
                <c:pt idx="20">
                  <c:v>4.4360652101585896E-3</c:v>
                </c:pt>
                <c:pt idx="21">
                  <c:v>5.7666033818910903E-3</c:v>
                </c:pt>
                <c:pt idx="22">
                  <c:v>1.7742922791671499E-3</c:v>
                </c:pt>
                <c:pt idx="23">
                  <c:v>1.3306601848730599E-2</c:v>
                </c:pt>
                <c:pt idx="24">
                  <c:v>0</c:v>
                </c:pt>
                <c:pt idx="25">
                  <c:v>0</c:v>
                </c:pt>
                <c:pt idx="26">
                  <c:v>5.7659383842953603E-3</c:v>
                </c:pt>
                <c:pt idx="27">
                  <c:v>0</c:v>
                </c:pt>
                <c:pt idx="28">
                  <c:v>0</c:v>
                </c:pt>
                <c:pt idx="29">
                  <c:v>1.33035334184759E-3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48-42EF-93A6-F23B0D54B6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1.2216999633489999E-2</c:v>
                </c:pt>
                <c:pt idx="1">
                  <c:v>1.20002742919838E-2</c:v>
                </c:pt>
                <c:pt idx="2">
                  <c:v>0.151702149542322</c:v>
                </c:pt>
                <c:pt idx="3">
                  <c:v>1.3283541477858299E-2</c:v>
                </c:pt>
                <c:pt idx="4">
                  <c:v>0</c:v>
                </c:pt>
                <c:pt idx="5">
                  <c:v>2.2704441717055501E-2</c:v>
                </c:pt>
                <c:pt idx="6">
                  <c:v>2.2924172655402102</c:v>
                </c:pt>
                <c:pt idx="7">
                  <c:v>3.0462777692268201E-2</c:v>
                </c:pt>
                <c:pt idx="8">
                  <c:v>1.56934587101899E-2</c:v>
                </c:pt>
                <c:pt idx="9">
                  <c:v>1.6644580588578001E-2</c:v>
                </c:pt>
                <c:pt idx="10">
                  <c:v>8.3180835135584792E-3</c:v>
                </c:pt>
                <c:pt idx="11">
                  <c:v>9.9151138319036394E-3</c:v>
                </c:pt>
                <c:pt idx="12">
                  <c:v>9.5934917751797199E-3</c:v>
                </c:pt>
                <c:pt idx="13">
                  <c:v>0.48661333742574497</c:v>
                </c:pt>
                <c:pt idx="14">
                  <c:v>9.9073186321508508E-3</c:v>
                </c:pt>
                <c:pt idx="15">
                  <c:v>1.5013767944647099E-2</c:v>
                </c:pt>
                <c:pt idx="16">
                  <c:v>8.6229472594996099E-3</c:v>
                </c:pt>
                <c:pt idx="17">
                  <c:v>9.5798898951321397E-3</c:v>
                </c:pt>
                <c:pt idx="18">
                  <c:v>9.2600279716706993E-3</c:v>
                </c:pt>
                <c:pt idx="19">
                  <c:v>1.12813963388676E-2</c:v>
                </c:pt>
                <c:pt idx="20">
                  <c:v>0.37352982491986703</c:v>
                </c:pt>
                <c:pt idx="21">
                  <c:v>9.9999787234495204E-3</c:v>
                </c:pt>
                <c:pt idx="22">
                  <c:v>1.1910230888333101E-2</c:v>
                </c:pt>
                <c:pt idx="23">
                  <c:v>1.5630382912482602E-2</c:v>
                </c:pt>
                <c:pt idx="24">
                  <c:v>1.08448799407997E-2</c:v>
                </c:pt>
                <c:pt idx="25">
                  <c:v>2.0412589464552301E-2</c:v>
                </c:pt>
                <c:pt idx="26">
                  <c:v>8.9296534656622892E-3</c:v>
                </c:pt>
                <c:pt idx="27">
                  <c:v>0.168694831368947</c:v>
                </c:pt>
                <c:pt idx="28">
                  <c:v>8.9277743058655493E-3</c:v>
                </c:pt>
                <c:pt idx="29">
                  <c:v>2.8691111493659299E-3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48-42EF-93A6-F23B0D54B6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15/07/2020</c:v>
                </c:pt>
                <c:pt idx="1">
                  <c:v>16/07/2020</c:v>
                </c:pt>
                <c:pt idx="2">
                  <c:v>17/07/2020</c:v>
                </c:pt>
                <c:pt idx="3">
                  <c:v>18/07/2020</c:v>
                </c:pt>
                <c:pt idx="4">
                  <c:v>19/07/2020</c:v>
                </c:pt>
                <c:pt idx="5">
                  <c:v>20/07/2020</c:v>
                </c:pt>
                <c:pt idx="6">
                  <c:v>21/07/2020</c:v>
                </c:pt>
                <c:pt idx="7">
                  <c:v>22/07/2020</c:v>
                </c:pt>
                <c:pt idx="8">
                  <c:v>23/07/2020</c:v>
                </c:pt>
                <c:pt idx="9">
                  <c:v>24/07/2020</c:v>
                </c:pt>
                <c:pt idx="10">
                  <c:v>25/07/2020</c:v>
                </c:pt>
                <c:pt idx="11">
                  <c:v>26/07/2020</c:v>
                </c:pt>
                <c:pt idx="12">
                  <c:v>27/07/2020</c:v>
                </c:pt>
                <c:pt idx="13">
                  <c:v>28/07/2020</c:v>
                </c:pt>
                <c:pt idx="14">
                  <c:v>29/07/2020</c:v>
                </c:pt>
                <c:pt idx="15">
                  <c:v>30/07/2020</c:v>
                </c:pt>
                <c:pt idx="16">
                  <c:v>31/07/2020</c:v>
                </c:pt>
                <c:pt idx="17">
                  <c:v>1/8/2020</c:v>
                </c:pt>
                <c:pt idx="18">
                  <c:v>2/8/2020</c:v>
                </c:pt>
                <c:pt idx="19">
                  <c:v>3/8/2020</c:v>
                </c:pt>
                <c:pt idx="20">
                  <c:v>4/8/2020</c:v>
                </c:pt>
                <c:pt idx="21">
                  <c:v>5/8/2020</c:v>
                </c:pt>
                <c:pt idx="22">
                  <c:v>6/8/2020</c:v>
                </c:pt>
                <c:pt idx="23">
                  <c:v>7/8/2020</c:v>
                </c:pt>
                <c:pt idx="24">
                  <c:v>8/8/2020</c:v>
                </c:pt>
                <c:pt idx="25">
                  <c:v>9/8/2020</c:v>
                </c:pt>
                <c:pt idx="26">
                  <c:v>10/8/2020</c:v>
                </c:pt>
                <c:pt idx="27">
                  <c:v>11/8/2020</c:v>
                </c:pt>
                <c:pt idx="28">
                  <c:v>12/8/2020</c:v>
                </c:pt>
                <c:pt idx="29">
                  <c:v>13/08/2020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348-42EF-93A6-F23B0D54B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303520"/>
        <c:axId val="415304176"/>
      </c:lineChart>
      <c:catAx>
        <c:axId val="41530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304176"/>
        <c:crosses val="autoZero"/>
        <c:auto val="1"/>
        <c:lblAlgn val="ctr"/>
        <c:lblOffset val="100"/>
        <c:noMultiLvlLbl val="0"/>
      </c:catAx>
      <c:valAx>
        <c:axId val="41530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30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2.0176054993718499E-2</c:v>
                </c:pt>
                <c:pt idx="1">
                  <c:v>0</c:v>
                </c:pt>
                <c:pt idx="2">
                  <c:v>0</c:v>
                </c:pt>
                <c:pt idx="3">
                  <c:v>1.0765260357940201E-2</c:v>
                </c:pt>
                <c:pt idx="4">
                  <c:v>1.6499663317681001E-2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21-4F47-8711-975FB44F9D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1.7698161699639E-2</c:v>
                </c:pt>
                <c:pt idx="1">
                  <c:v>2.9311262466928001E-2</c:v>
                </c:pt>
                <c:pt idx="2">
                  <c:v>0</c:v>
                </c:pt>
                <c:pt idx="3">
                  <c:v>0.179710444255053</c:v>
                </c:pt>
                <c:pt idx="4">
                  <c:v>2.9855830553240599E-2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21-4F47-8711-975FB44F9D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2.2180326050793E-3</c:v>
                </c:pt>
                <c:pt idx="1">
                  <c:v>1.9407181267536398E-2</c:v>
                </c:pt>
                <c:pt idx="2">
                  <c:v>7.3396572288013601E-3</c:v>
                </c:pt>
                <c:pt idx="3">
                  <c:v>6.1116311665179602E-3</c:v>
                </c:pt>
                <c:pt idx="4">
                  <c:v>7.8076837649193103E-3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21-4F47-8711-975FB44F9D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1.2807459064158999E-2</c:v>
                </c:pt>
                <c:pt idx="1">
                  <c:v>0</c:v>
                </c:pt>
                <c:pt idx="2">
                  <c:v>0</c:v>
                </c:pt>
                <c:pt idx="3">
                  <c:v>0.20271478225181</c:v>
                </c:pt>
                <c:pt idx="4">
                  <c:v>1.2271356288672101E-2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21-4F47-8711-975FB44F9D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21-4F47-8711-975FB44F9D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418656"/>
        <c:axId val="408418984"/>
      </c:barChart>
      <c:catAx>
        <c:axId val="40841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418984"/>
        <c:crosses val="autoZero"/>
        <c:auto val="1"/>
        <c:lblAlgn val="ctr"/>
        <c:lblOffset val="100"/>
        <c:noMultiLvlLbl val="0"/>
      </c:catAx>
      <c:valAx>
        <c:axId val="40841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41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1.33767930476348E-2</c:v>
                </c:pt>
                <c:pt idx="9">
                  <c:v>0</c:v>
                </c:pt>
                <c:pt idx="10">
                  <c:v>8.5834422055656393E-3</c:v>
                </c:pt>
                <c:pt idx="11">
                  <c:v>1.6052151657161701E-2</c:v>
                </c:pt>
                <c:pt idx="12">
                  <c:v>1.3042373221443899E-2</c:v>
                </c:pt>
                <c:pt idx="13">
                  <c:v>8.0260758285808607E-3</c:v>
                </c:pt>
                <c:pt idx="14">
                  <c:v>0</c:v>
                </c:pt>
                <c:pt idx="15">
                  <c:v>6.6883965238173802E-3</c:v>
                </c:pt>
                <c:pt idx="16">
                  <c:v>2.3037810248704299E-2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AD-4E35-A6ED-C65A60D9B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4.10265497634714E-2</c:v>
                </c:pt>
                <c:pt idx="10">
                  <c:v>6.3947486016302804E-2</c:v>
                </c:pt>
                <c:pt idx="11">
                  <c:v>0.143920366118619</c:v>
                </c:pt>
                <c:pt idx="12">
                  <c:v>6.8313378635889696E-2</c:v>
                </c:pt>
                <c:pt idx="13">
                  <c:v>2.3152071744456602</c:v>
                </c:pt>
                <c:pt idx="14">
                  <c:v>1.5409032775012699E-2</c:v>
                </c:pt>
                <c:pt idx="15">
                  <c:v>4.2374840131285001E-2</c:v>
                </c:pt>
                <c:pt idx="16">
                  <c:v>1.6179484413763299E-2</c:v>
                </c:pt>
                <c:pt idx="17">
                  <c:v>1.42533553168868E-2</c:v>
                </c:pt>
                <c:pt idx="18">
                  <c:v>1.8234022117098399E-2</c:v>
                </c:pt>
                <c:pt idx="19">
                  <c:v>3.6981678660030499E-2</c:v>
                </c:pt>
                <c:pt idx="20">
                  <c:v>7.7815615513814204E-2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AD-4E35-A6ED-C65A60D9BE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6.2092242461336501E-3</c:v>
                </c:pt>
                <c:pt idx="9">
                  <c:v>0</c:v>
                </c:pt>
                <c:pt idx="10">
                  <c:v>0</c:v>
                </c:pt>
                <c:pt idx="11">
                  <c:v>1.8627672738400901E-2</c:v>
                </c:pt>
                <c:pt idx="12">
                  <c:v>2.55021710109061E-2</c:v>
                </c:pt>
                <c:pt idx="13">
                  <c:v>4.4351601758097501E-4</c:v>
                </c:pt>
                <c:pt idx="14">
                  <c:v>3.7698861494382899E-3</c:v>
                </c:pt>
                <c:pt idx="15">
                  <c:v>7.3919336263495797E-3</c:v>
                </c:pt>
                <c:pt idx="16">
                  <c:v>8.8703203516195001E-3</c:v>
                </c:pt>
                <c:pt idx="17">
                  <c:v>7.7932100232085601E-3</c:v>
                </c:pt>
                <c:pt idx="18">
                  <c:v>6.3866306531660403E-3</c:v>
                </c:pt>
                <c:pt idx="19">
                  <c:v>6.8744982725051102E-3</c:v>
                </c:pt>
                <c:pt idx="20">
                  <c:v>0</c:v>
                </c:pt>
                <c:pt idx="21">
                  <c:v>8.4268043340385203E-3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AD-4E35-A6ED-C65A60D9BE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2.9451874995998401E-2</c:v>
                </c:pt>
                <c:pt idx="10">
                  <c:v>1.04842272404233E-2</c:v>
                </c:pt>
                <c:pt idx="11">
                  <c:v>1.2805163041738401E-2</c:v>
                </c:pt>
                <c:pt idx="12">
                  <c:v>8.9636141292168993E-3</c:v>
                </c:pt>
                <c:pt idx="13">
                  <c:v>1.2164904889651501E-2</c:v>
                </c:pt>
                <c:pt idx="14">
                  <c:v>2.1270798608221099E-2</c:v>
                </c:pt>
                <c:pt idx="15">
                  <c:v>8.3233559771299804E-3</c:v>
                </c:pt>
                <c:pt idx="16">
                  <c:v>1.3658840577854299E-2</c:v>
                </c:pt>
                <c:pt idx="17">
                  <c:v>0.57751285318240297</c:v>
                </c:pt>
                <c:pt idx="18">
                  <c:v>9.0800247023236098E-3</c:v>
                </c:pt>
                <c:pt idx="19">
                  <c:v>9.7105819733183107E-3</c:v>
                </c:pt>
                <c:pt idx="20">
                  <c:v>0.49065116388261099</c:v>
                </c:pt>
                <c:pt idx="21">
                  <c:v>0.54710059095827401</c:v>
                </c:pt>
                <c:pt idx="22">
                  <c:v>0.138295760850775</c:v>
                </c:pt>
                <c:pt idx="23">
                  <c:v>3.2012907604346101E-3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AD-4E35-A6ED-C65A60D9BE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AD-4E35-A6ED-C65A60D9B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305224"/>
        <c:axId val="406304568"/>
      </c:lineChart>
      <c:catAx>
        <c:axId val="40630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304568"/>
        <c:crosses val="autoZero"/>
        <c:auto val="1"/>
        <c:lblAlgn val="ctr"/>
        <c:lblOffset val="100"/>
        <c:noMultiLvlLbl val="0"/>
      </c:catAx>
      <c:valAx>
        <c:axId val="40630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30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1.27823829037115E-2</c:v>
                </c:pt>
                <c:pt idx="1">
                  <c:v>1.64981918873486E-2</c:v>
                </c:pt>
                <c:pt idx="2">
                  <c:v>1.22621696460023E-2</c:v>
                </c:pt>
                <c:pt idx="3">
                  <c:v>1.33769123410934E-2</c:v>
                </c:pt>
                <c:pt idx="4">
                  <c:v>1.30424895325661E-2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F7-4685-8503-1EC67966FB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Pronto - Un Millón de Sueños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0.40908775741327102</c:v>
                </c:pt>
                <c:pt idx="1">
                  <c:v>4.4683785178850702E-2</c:v>
                </c:pt>
                <c:pt idx="2">
                  <c:v>0.10717260353241601</c:v>
                </c:pt>
                <c:pt idx="3">
                  <c:v>1.6794939946533499E-2</c:v>
                </c:pt>
                <c:pt idx="4">
                  <c:v>6.6255267678985499E-2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F7-4685-8503-1EC67966FB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Cooperativa FUCAC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6.5260214015486302E-3</c:v>
                </c:pt>
                <c:pt idx="1">
                  <c:v>5.7657082285526703E-3</c:v>
                </c:pt>
                <c:pt idx="2">
                  <c:v>6.13530490987015E-3</c:v>
                </c:pt>
                <c:pt idx="3">
                  <c:v>6.8428185569636103E-3</c:v>
                </c:pt>
                <c:pt idx="4">
                  <c:v>1.53329823220851E-2</c:v>
                </c:pt>
                <c:pt idx="5">
                  <c:v>5.3221922109717001E-3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F7-4685-8503-1EC67966FB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Creditel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1.4440546208325199E-2</c:v>
                </c:pt>
                <c:pt idx="1">
                  <c:v>0.63135665839960398</c:v>
                </c:pt>
                <c:pt idx="2">
                  <c:v>1.39102619319782E-2</c:v>
                </c:pt>
                <c:pt idx="3">
                  <c:v>1.1577334460122801E-2</c:v>
                </c:pt>
                <c:pt idx="4">
                  <c:v>7.6128128062876693E-2</c:v>
                </c:pt>
                <c:pt idx="5">
                  <c:v>1.05390269030823E-2</c:v>
                </c:pt>
                <c:pt idx="6">
                  <c:v>1.17800711926042E-2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F7-4685-8503-1EC67966FB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Préstamos Personales ACAC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C6F7-4685-8503-1EC67966F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009288"/>
        <c:axId val="407009944"/>
      </c:barChart>
      <c:catAx>
        <c:axId val="407009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009944"/>
        <c:crosses val="autoZero"/>
        <c:auto val="1"/>
        <c:lblAlgn val="ctr"/>
        <c:lblOffset val="100"/>
        <c:noMultiLvlLbl val="0"/>
      </c:catAx>
      <c:valAx>
        <c:axId val="40700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00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3578-CE50-4D08-94A5-AA68B07B5B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3F395F-6CAD-4AA4-A81E-BA7390B909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45179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2A09C-84C1-4A88-90E8-340A4F0B8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ACAC UY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28988A-0F4F-4B44-98D3-18A1A407FC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1738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9758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4699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79165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12265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6884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06379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76712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3071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4353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6696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77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Cooperativa FUCAC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37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Cashoficial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43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Creditel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93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Pronto - Un Millón de Sueños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78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Préstamos Personales ACAC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464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C4AA2-D081-46A9-81EB-7377B09C4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2125747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8CA3F-5A42-4861-97B0-EAA9E238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1BE3F1-AF09-4E84-A8AD-22CEBC1D96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1595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9EF06-3AE3-47F5-9CF4-0167CA102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78BDD-F371-475F-8A6E-AF0752C7A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350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E241-9149-4955-A97F-AB7A0D79A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5C4749-D5C1-41A0-930B-88784426A5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0585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69791-E19B-4594-B52B-519BBE34E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A0716-C0AA-48CD-AF63-83356D213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10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226F6-5767-4D14-BBDC-1E3086B84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C380A6-BD0E-46DB-BCFD-4E3FE91D1A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9707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1B3AD-4E40-411D-8C24-CC619ED804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FA836-7E0A-49E1-8352-F0607A07C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90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07ACD-FE02-4511-AC91-FA7841C34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941D7D-30CA-40F0-9A4B-857F4A8F26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7047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A2B30-2C02-482B-B8C3-A13C8EE58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BA0F0-1A77-40F4-8E8E-50996C31C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847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44C09-127C-45A0-A24E-9C6655413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C2A14B-8C06-41C7-9110-A6E07CA5E1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7599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F8CAF-C36B-4209-A891-BE9A0F14D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1CB7A-1011-4A86-8802-597815C50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809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BB71B-2492-46A7-BE1C-DDB0F8219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9A7FEF-25AA-4F7B-9264-4439435E1B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932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B01EB-7907-45BF-A955-1376DC9D6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0C0B1-149B-4CCC-8785-20FA52C76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350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C2A03-E5A8-4AB8-8AF3-625AC0F31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70BE9C-6101-479C-9E43-80205BA4A3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9229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19F52-605B-465E-AA8C-9CC4F6EB9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73145-C8AA-4515-AABC-38E1242F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760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B2A48-B680-43FF-81EF-A5FD0F967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6BB02C-58BB-4B48-BAF0-BA97F37C39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3258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25BD8-6197-4083-8897-68EAB01BF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63216-1249-497B-B1C0-3E4C0AD19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533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4F819-17A0-4A27-8867-828477A31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28BD2D-38F5-4D7C-91CD-002FED68D9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9381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D5213-6A30-47D6-A613-949FDE018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C64A7-E3A9-4A77-B6EC-AD007254E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473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6A06F-C4C2-4BE7-B2BB-10C6CB618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2C6CB3-8E08-40DF-8E64-E399D9E209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3931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2539B-B62A-48CB-9808-2E2F7B6AF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2D472-078D-49D9-9FAD-457F64BA6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313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5CF38-C130-4FCD-8F05-AAF42D1D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965CF9-15E8-4712-AD4F-826434269B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2767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F8550-94EC-408D-B86F-B2A678FFD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A25B2-E898-45D2-B931-DC6D82D34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919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00500-6A0D-42EB-8267-64F9BE6CC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ACAC UY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C6159A-EEE4-470C-A965-A8164C71D2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5455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25784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951615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47947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541978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715292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38392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04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#creditelesta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5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#creditelestáconvos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45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#vivícreditel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8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32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#tarjeta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71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#efectivo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07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#DíainternacionaldelEmoji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8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#DíadelNiño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08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#SiempreCerca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535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C9D3D-0C68-4440-92B8-ECE777DD3B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8064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977F1-3710-43F7-8F91-20363288F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ACAC UY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9C3C86-DF75-4D45-B407-EEEAD123B6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0524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311470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31788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562149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131992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824662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5973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98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#TenésPronto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31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#miércolescreditel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#miercolesCreditel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21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#Creditelestáconvos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87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#felizdía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28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#amigo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393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#díadelamigo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44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#Tenésconqué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87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51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#Rodaje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16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43B3C-E2CD-4B8B-AAF1-A9314C5F35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1788264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1D12D-C346-49FF-9957-90146500D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ACAC UY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6B96D-846D-4DA7-9029-2C43513AB0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9693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2540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528580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679422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139365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840301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23420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21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#Publicidad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3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24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#DíadelAmigo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21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83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#MásparalosMásGrandes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045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92DA0-753D-4102-B286-52E3999E6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3992683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8AE5D-6886-465F-80B4-408F46AA4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C09008-8EFB-4C3F-A5DC-04BABC9568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3613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C8FC3-6A97-4D8C-B5D6-4FBFDD800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4CC37-800C-4C46-967D-1B6840D31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511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9569C-C214-4F06-83CE-3F3E7CBDE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ACAC UY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0B2721-BD0F-4960-B5E9-81FF20A560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7305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842561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05081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665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542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973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671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321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06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Cashoficial - 2020-07-20 14:16:34</a:t>
                      </a:r>
                      <a:r>
                        <a:rPr lang="es-ES" sz="1000"/>
                        <a:t>
 Hola tengo una pension de 45 ooo de mi esposo quisiera saver cuanto me dan de prestamo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20/07/2020 15:44:17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62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Cashoficial - 2020-07-24 13:48:04</a:t>
                      </a:r>
                      <a:r>
                        <a:rPr lang="es-ES" sz="1000"/>
                        <a:t>
 Quiero ganar la compra de tata x mi cumple 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108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Pronto - Un Millón de Sueños - 2020-07-21 10:50:34</a:t>
                      </a:r>
                      <a:r>
                        <a:rPr lang="es-ES" sz="1000"/>
                        <a:t>
 Hola soy Marina vivian me pude llamar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21/07/2020 13:34:05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10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Pronto - Un Millón de Sueños - 2020-07-23 09:19:51</a:t>
                      </a:r>
                      <a:r>
                        <a:rPr lang="es-ES" sz="1000"/>
                        <a:t>
 Buenos dias pronto!!quien fue el ganador de el sorteo de julio la orden de compra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071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Pronto - Un Millón de Sueños - 2020-07-23 17:34:41</a:t>
                      </a:r>
                      <a:r>
                        <a:rPr lang="es-ES" sz="1000"/>
                        <a:t>
 COMO AGO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24/07/2020 08:28:00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66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Pronto - Un Millón de Sueños - 2020-07-27 09:58:40</a:t>
                      </a:r>
                      <a:r>
                        <a:rPr lang="es-ES" sz="1000"/>
                        <a:t>
 Puedo sacar prestamo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27/07/2020 10:51:16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091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2DC05-1F97-4BFF-9F6B-AEF3B1DE8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375853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94F82-EE3F-4E60-86D9-B8C77E1B2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7F8092-CACD-4456-9B71-10E2921DCD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23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7D009B-A4A1-4EF1-B879-9026706D36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1C897-DDA1-4862-B9A2-EFF57C624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435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EF1CC-23F5-4159-860B-74D84AF99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5013ED-4BF6-47B6-8D42-075A160CE9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0178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4F698-DD14-49BF-AAA8-822ED0535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1793E-B0FC-4391-9415-ECC5A576D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410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1C7A5-8C65-4FF7-BD7A-A7EE73D53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A6C291-E68F-40B2-A9E0-47B6F36606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643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414F0-188F-4FAC-9534-AE12FA41C7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ECF20-5772-4E42-BF63-957C96510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307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6D4BB-AE4B-4133-8F20-FD20F5371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D9F069-80CE-46C7-99B2-7D1F79A730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9513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03C97-49C2-494E-8127-3931A79CA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00536-386B-4EEC-8B70-F3F011DD3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286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4649F-E124-49F8-AAE6-E0DCD9E2D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ACAC 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06DD3C-4B55-435F-85D6-7C6326F967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8471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032ED-1A2B-4FC9-9590-693FEE509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3E356-15F9-4954-B666-E136D2BF8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6080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722</Words>
  <Application>Microsoft Office PowerPoint</Application>
  <PresentationFormat>On-screen Show (4:3)</PresentationFormat>
  <Paragraphs>340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FACEBOOK NUEVO - Copy</vt:lpstr>
      <vt:lpstr>Facebook Key Metrics Table | ACAC UY</vt:lpstr>
      <vt:lpstr>Facebook Fans Total | ACAC UY</vt:lpstr>
      <vt:lpstr>Facebook Fans Change | ACAC UY</vt:lpstr>
      <vt:lpstr>Facebook Key Metrics Radar | ACAC UY</vt:lpstr>
      <vt:lpstr>Facebook Fans Change Rate | ACAC UY</vt:lpstr>
      <vt:lpstr>Facebook Fans Change Per Weekday | ACAC UY</vt:lpstr>
      <vt:lpstr>Facebook Fan Distribution Development | ACAC UY</vt:lpstr>
      <vt:lpstr>Facebook Own Posts | ACAC UY</vt:lpstr>
      <vt:lpstr>Facebook Own Posts By Hour | ACAC UY</vt:lpstr>
      <vt:lpstr>Facebook Own Posts By Weekday | ACAC UY</vt:lpstr>
      <vt:lpstr>Facebook Post Type Distribution Per Profile | ACAC UY</vt:lpstr>
      <vt:lpstr>Facebook Sponsored Posts Distribution | ACAC UY</vt:lpstr>
      <vt:lpstr>Facebook Hashtag Detection | ACAC UY - 1 of 3</vt:lpstr>
      <vt:lpstr>Facebook Hashtag Detection | ACAC UY - 2 of 3</vt:lpstr>
      <vt:lpstr>Facebook Hashtag Detection | ACAC UY - 3 of 3</vt:lpstr>
      <vt:lpstr>Facebook User Posts | ACAC UY</vt:lpstr>
      <vt:lpstr>Facebook User Posts Table | ACAC UY</vt:lpstr>
      <vt:lpstr>Facebook Interactions Distribution | ACAC UY</vt:lpstr>
      <vt:lpstr>Facebook Interaction Rate | ACAC UY</vt:lpstr>
      <vt:lpstr>Facebook Interaction Rate By Post Type | ACAC UY</vt:lpstr>
      <vt:lpstr>Facebook Interaction Rate By Hour | ACAC UY</vt:lpstr>
      <vt:lpstr>Facebook Interaction Rate By Weekday | ACAC UY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Copy</dc:title>
  <dc:creator>Frederik Peiniger</dc:creator>
  <cp:lastModifiedBy>Frederik Peiniger</cp:lastModifiedBy>
  <cp:revision>1</cp:revision>
  <dcterms:created xsi:type="dcterms:W3CDTF">2020-08-14T15:23:32Z</dcterms:created>
  <dcterms:modified xsi:type="dcterms:W3CDTF">2020-08-14T15:24:15Z</dcterms:modified>
</cp:coreProperties>
</file>