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EEE8-65CC-4D4F-A28D-835589214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ACAC UY - 1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A669EB-68F1-4833-ACB1-7EF83DB9C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558403"/>
              </p:ext>
            </p:extLst>
          </p:nvPr>
        </p:nvGraphicFramePr>
        <p:xfrm>
          <a:off x="457200" y="1731963"/>
          <a:ext cx="7159753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85646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0490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075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2888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3256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88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3021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5585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5402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347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3337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7236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0031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0626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2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Creditel - 2020-07-21 17:44:12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✨Me Gusta CREDITEL✨ ⁣
⠀⠀⁣
Esta semana Sorteamos un surtido valor .000 🙃⁣
⁣
¿Cómo participar? ⁣
⁣
1. Seguí nuestra cuenta 👉🏼 @crediteloficial⁣
2. Dale ♥️ y compartí esta publicación ⁣
3. Mencioná a 3 amigos 🙋🏽🙆🏼‍♂️🙋🏻‍♀️⁣
⠀⠀⠀⠀⠀⠀⠀⠀⠀⁣
*Para que tu participación sea válida es necesario cumplir los 3 pasos.⁣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495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A2D81-AAAB-4A4B-B356-58FF04909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3502420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53B7-206E-4EB8-9AB9-22B642BA7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ACAC UY - 2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F5CEC9-471A-4F94-9421-677BC61C55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9419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25956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8905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5363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5651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5276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9811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7644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302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3818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4104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4246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1060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7577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705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09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Pronto - Un Millón de Sueños - 2020-07-20 13:58:47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SORTEO DÍA DEL AMIGO 
Participá por un kit suculento de patio.uy para tu mejor amig@ y otro para vos. 
¿Cómo participar?
- Dale MG a nuestra página
- En los comentarios, arrobá a quien se lo quieras regalar
Además, si te gusta la consigna te invitamos a compartirla ✌️
¿Qué incluye cada kit?
- 2 macetas de barro de 8,5 cms de alto
- 2 suculentas
- Un par de guantes de nitrilo para jardinería
- Un set de palas y rastrillo
- Una bolsa de: sustrato, material de drenaje y material de terminación (una de cada uno)
El viernes 24 comunicamos ganador.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730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8BF24-9130-4FD5-BBA6-F7C22E089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325754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DD27E-2129-4B1F-A77D-2048F282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ACAC UY - 3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C5AF22-737A-4E9C-B209-A2A006453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024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92693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3484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7428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578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7414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4327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4408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9157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2310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1383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5679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455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1532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0415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7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Creditel - 2020-07-28 20:48:47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✨Me Gusta CREDITEL✨ ⁣
⠀⠀⁣
Esta semana Sorteamos una freidora sin aceite 🙃⁣
⁣
¿Cómo participar? ⁣
⁣
1. Seguí nuestra cuenta 👉🏼 @crediteloficial⁣
2. Dale ♥️ y compartí esta publicación ⁣
3. Mencioná a 3 amigos 🙋🏽🙆🏼‍♂️🙋🏻‍♀️⁣
⠀⠀⠀⠀⠀⠀⠀⠀⠀⁣
*Para que tu participación sea válida es necesario cumplir los 3 pasos.⁣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24CAD-54E1-4645-AF70-7CA1A8268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519167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6D381-8DD2-4684-97B7-E983875A5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ACAC UY - 4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C6CA1-AEBD-4A85-B5C4-D8668720C1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2025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72848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3737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6486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023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609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7412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148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2164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2592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7960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9117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8750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3986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2070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33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Creditel - 2020-08-04 21:16:32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✨Me Gusta CREDITEL✨ ⁣
⠀⠀⁣
Esta semana el regalo es para los más chiquitos🙃⁣
⁣
¿Cómo participar? ⁣
⁣
1. Seguí nuestra cuenta 👉🏼 @crediteloficial⁣
2. Dale ♥️ y compartí esta publicación ⁣
3. Mencioná a 3 amigos 🙋🏽🙆🏼‍♂️🙋🏻‍♀️⁣
⠀⠀⠀⠀⠀⠀⠀⠀⠀⁣
*Para que tu participación sea válida es necesario cumplir los 3 pasos.⁣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206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AC03F-C2C2-45FE-9CAE-BBBE82BB9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3645958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36813-245A-401C-B67B-9F0EA88E3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ACAC UY - 5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EB9D33-7E15-462C-90CE-37053C549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981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91886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3869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210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0862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7033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1841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4237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5372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5751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3751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0975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0964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2225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7245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14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Creditel - 2020-07-17 21:22:28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Sumate a nuestra comunidad y participá en nuestros sorteos en solo 3 pasos:⭐️seguinos ⭐️compartí la imagen⭐️etiqueta a 3 amigos.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272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09826-888B-42B5-9778-A28BBEE4F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937135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407B5-A529-4BA9-911D-CD790A797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ACAC UY - 6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947A4-944C-4582-A703-B9BFA41011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797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86614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1603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822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130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365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0385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3455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3796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2293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2877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8742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9605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682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6264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0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Creditel - 2020-08-11 22:18:29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✨Me Gusta CREDITEL✨ ⁣
⠀⠀⁣
Esta semana Sorteamos una sopera🙃⁣
⁣
¿Cómo participar? ⁣
⁣
1. Seguí nuestra cuenta 👉🏼 @crediteloficial⁣
2. Dale ♥️ y compartí esta publicación ⁣
3. Mencioná a 3 amigos 🙋🏽🙆🏼‍♂️🙋🏻‍♀️⁣
⠀⠀⠀⠀⠀⠀⠀⠀⠀⁣
*Para que tu participación sea válida es necesario cumplir los 3 pasos.⁣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251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5588A-FF7B-4086-889B-5961F1148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2525326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5FAF-03F3-4FBF-830D-F37ECE98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ACAC UY - 7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36ED29-A1D1-4F90-AD74-40201E13E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431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891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7723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2725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5285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1338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7444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7062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1393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9231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5991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7158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1036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9689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8234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94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Pronto - Un Millón de Sueños - 2020-08-12 11:45:18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magia de ser niño. Participá por un juego de magia para festejar el día del niño asombrándose en familia.
¿Cómo? Comentá a qué niño se lo regalarías.
El viernes comunicamos ganador.
Además si te gustó la consigna te invitamos a compartirla.
El juego incluye:
Cartas
Varitas mágicas
Dados
Cubos
Pelotas
Vasos
Esponjas
Pelotitas
Cono / Tubo
Manual de instrucciones
#DíadelNiño #Sorteo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920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57D42-46F7-4A81-8283-10B513313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267136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2DA1-3A0A-4FDF-B4C7-1460E9C4A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ACAC UY - 8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2A1E5-A61F-4A7E-8977-2989DAC8FD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9064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89797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7557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4427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0803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91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0216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5281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8356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90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9273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6526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3888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413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626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1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Pronto - Un Millón de Sueños - 2020-07-17 10:12:01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#DíainternacionaldelEmoji
Los 5 últimos emojis que utilizaste, dicen mucho de vos.
¿Te animás a compartirlos?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4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Pronto - Un Millón de Sueños - 2020-07-22 12:57:57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Pedí tu Mini Préstamo. .000, .000 o .000 pesos a abonar en 15 o 30 días. Cuanto antes devolvés, menos pagás. Pedilo solo con la CI en nuestras sucursales Sujeto a aprobación crediticia. Conocé los requisitos aquí: https://www.pronto.com.uy/mini-prestamos-pronto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453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B5711-6457-4E68-8101-33AE4395C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370897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CAAA-31B4-4326-A1EF-161C1498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TABLA DE FB COMPLETA | ACAC UY - 9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3A5C2-A540-434A-9704-67386B642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160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96998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4181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7039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6123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6220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5296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7504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207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427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9252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535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2506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6868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3525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564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Pronto - Un Millón de Sueños - 2020-08-05 11:18:48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Pedí hasta 0.000 con tu recibo de ingresos. Si sos o fuiste cliente solicitalo en nuestras sucursales y úsalo para lo que más quieras o necesites. 
Mirá más info acá https://www.pronto.com.uy/300-mil/
Sujeto a aprobación crediticia.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920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E5A61-E6D5-4E64-85E9-D402D924C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15/07/2020 - 13/08/2020</a:t>
            </a:r>
          </a:p>
        </p:txBody>
      </p:sp>
    </p:spTree>
    <p:extLst>
      <p:ext uri="{BB962C8B-B14F-4D97-AF65-F5344CB8AC3E}">
        <p14:creationId xmlns:p14="http://schemas.microsoft.com/office/powerpoint/2010/main" val="28856401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494</Words>
  <Application>Microsoft Office PowerPoint</Application>
  <PresentationFormat>On-screen Show (4:3)</PresentationFormat>
  <Paragraphs>284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TABLA DE FB COMPLETA | ACAC UY - 1 of 9</vt:lpstr>
      <vt:lpstr>Facebook TABLA DE FB COMPLETA | ACAC UY - 2 of 9</vt:lpstr>
      <vt:lpstr>Facebook TABLA DE FB COMPLETA | ACAC UY - 3 of 9</vt:lpstr>
      <vt:lpstr>Facebook TABLA DE FB COMPLETA | ACAC UY - 4 of 9</vt:lpstr>
      <vt:lpstr>Facebook TABLA DE FB COMPLETA | ACAC UY - 5 of 9</vt:lpstr>
      <vt:lpstr>Facebook TABLA DE FB COMPLETA | ACAC UY - 6 of 9</vt:lpstr>
      <vt:lpstr>Facebook TABLA DE FB COMPLETA | ACAC UY - 7 of 9</vt:lpstr>
      <vt:lpstr>Facebook TABLA DE FB COMPLETA | ACAC UY - 8 of 9</vt:lpstr>
      <vt:lpstr>Facebook TABLA DE FB COMPLETA | ACAC UY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TABLA DE FB COMPLETA | ACAC UY - 1 of 9</dc:title>
  <dc:creator>Frederik Peiniger</dc:creator>
  <cp:lastModifiedBy>Frederik Peiniger</cp:lastModifiedBy>
  <cp:revision>1</cp:revision>
  <dcterms:created xsi:type="dcterms:W3CDTF">2020-08-14T14:14:49Z</dcterms:created>
  <dcterms:modified xsi:type="dcterms:W3CDTF">2020-08-14T14:16:58Z</dcterms:modified>
</cp:coreProperties>
</file>