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0CEED-DA14-4D53-BDBC-2CE2D9635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TUCU FB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066502-8F12-44A2-BC93-6DF2EA69F7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204691"/>
              </p:ext>
            </p:extLst>
          </p:nvPr>
        </p:nvGraphicFramePr>
        <p:xfrm>
          <a:off x="457200" y="1731963"/>
          <a:ext cx="7159753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787857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77807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95770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43555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42352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57839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15178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77284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43435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03255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21694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00122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88917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2176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304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 Tucumán Turismo - 2019-02-28 20:24:37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comienza la Fiesta Nacional de la Pachamama, una experiencia única que nos conecta con la cultura de nuestra tierra y nuestros pueblos ancestrales. Te esperamos para rendir homenaje en Amaicha del Valle! Más info en http://ow.ly/Elp650mlH4v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4.9502 %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528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3063A3-1EEE-47D4-8C42-98574EE686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01/01/2019 - 28/02/2019</a:t>
            </a:r>
          </a:p>
        </p:txBody>
      </p:sp>
    </p:spTree>
    <p:extLst>
      <p:ext uri="{BB962C8B-B14F-4D97-AF65-F5344CB8AC3E}">
        <p14:creationId xmlns:p14="http://schemas.microsoft.com/office/powerpoint/2010/main" val="389866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F8FDC-C1B3-4A7B-94B2-92C5398E6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TUCU FB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8D8ACD-9993-4D16-83B4-1E52578285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4203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763358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17773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24151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60658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21655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77900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37856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97195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75149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70634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6748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96219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10323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9611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24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 Tucumán Turismo - 2019-01-04 20:00:00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Arte Tour! Una excursión hacia los talleres y locales de los artesanos, donde descubriremos su mundo, sus costumbres, sus técnicas y adquirir artesanías. 
¿Cuándo? 5, 12,19 y 26 de Enero, salida a las 16hs. desde la Casa del Turista de Tafí del Valle. 
¡Una experiencia que no te podes perder!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3.8874 %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5112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4EE842-48B1-4F1F-A6A8-18D979A9F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01/01/2019 - 28/02/2019</a:t>
            </a:r>
          </a:p>
        </p:txBody>
      </p:sp>
    </p:spTree>
    <p:extLst>
      <p:ext uri="{BB962C8B-B14F-4D97-AF65-F5344CB8AC3E}">
        <p14:creationId xmlns:p14="http://schemas.microsoft.com/office/powerpoint/2010/main" val="3868272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4BEE7-0D75-43BF-AD99-5F99F927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TUCU FB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72A969-E9B5-4E05-A396-96F80095F8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8966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0204703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01380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37408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49421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70390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44835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7053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39840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2794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15765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29549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62225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42456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3407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7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 Salta - 2019-02-03 20:01:00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CATEDRAL DE SALTA
(Ciudad de Salta, Salta, Argentina. Foto: Nano Escudero).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1.5352 %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932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 Tucumán Turismo - 2019-02-01 19:01:33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Tafí del Valle con la Travesía La Ciénaga, caminatas, vista panorámica y guitarreada! Todos los detalles en este link http://ow.ly/T6rL30ny5xp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5235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9F2021-AA28-4E7F-835B-8ABC83762F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01/01/2019 - 28/02/2019</a:t>
            </a:r>
          </a:p>
        </p:txBody>
      </p:sp>
    </p:spTree>
    <p:extLst>
      <p:ext uri="{BB962C8B-B14F-4D97-AF65-F5344CB8AC3E}">
        <p14:creationId xmlns:p14="http://schemas.microsoft.com/office/powerpoint/2010/main" val="1764799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CD0F2-D551-43FF-B1AC-184AEC359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TUCU FB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62A751-B42E-41AE-9156-419A50795D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00015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2806677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1939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02551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927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63599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13843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10222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57536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18286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43025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06493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03109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62643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6949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359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 Tucumán Turismo - 2019-01-16 20:46:48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Desde lo alto del Pucará, contemplamos la Ciudad Sagrada de Quilmes. Vení a conocerla!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2.2390 %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742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 Tucumán Turismo - 2019-01-31 19:54:02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mejor aventura es descubrir cada rincón de Tucumán a través de las EcoSendas! Trekking, ríos y hermosos paisajes 🏞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1.9758 %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2239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C769CE-B6A6-4A81-B773-EE35D3CEF5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01/01/2019 - 28/02/2019</a:t>
            </a:r>
          </a:p>
        </p:txBody>
      </p:sp>
    </p:spTree>
    <p:extLst>
      <p:ext uri="{BB962C8B-B14F-4D97-AF65-F5344CB8AC3E}">
        <p14:creationId xmlns:p14="http://schemas.microsoft.com/office/powerpoint/2010/main" val="1074708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90424-1AC8-4FC2-BC22-76F30F20D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TUCU FB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B32276-4A05-4A85-AA6F-A4C09FC573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65373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9197042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43396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0529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76420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97148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43245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54898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33607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65727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12051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01824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16356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44044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1284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741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 Tucumán Turismo - 2019-01-03 20:00:57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¡Ya nos estamos preparando! Todos los Sábados y Domingos de Enero, vení a disfrutar de los mejores shows musicales al atardecer en el anfiteatro del Dique El Cadillal. ¡Te esperamos!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109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 Tucumán Turismo - 2019-01-10 20:10:08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San Pedro de Colalao te espera con estos paisajes increíbles 🌳¿Cuándo venís a visitarnos?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999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 Tucumán Turismo - 2019-01-26 20:00:00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Vení a descubrir otro Cadillal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9886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4322C1-57FA-4E0E-9062-98C6FDB55F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01/01/2019 - 28/02/2019</a:t>
            </a:r>
          </a:p>
        </p:txBody>
      </p:sp>
    </p:spTree>
    <p:extLst>
      <p:ext uri="{BB962C8B-B14F-4D97-AF65-F5344CB8AC3E}">
        <p14:creationId xmlns:p14="http://schemas.microsoft.com/office/powerpoint/2010/main" val="2811010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997F5-941F-4B9F-9884-8F5BB647C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TUCU FB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8927D4-4CD5-4366-8ADD-B16D0CFC5F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08648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2285589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08159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40491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25382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35671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89987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0663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55623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04727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85917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53167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50795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32389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4188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707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 Salta - 2019-01-28 21:19:41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LAS NOCHES DE IRUYA
(Iruya, Salta, Argentina. Foto: Eliseo Miciu).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1756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3501E-8D77-4500-A914-BEC3E35545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01/01/2019 - 28/02/2019</a:t>
            </a:r>
          </a:p>
        </p:txBody>
      </p:sp>
    </p:spTree>
    <p:extLst>
      <p:ext uri="{BB962C8B-B14F-4D97-AF65-F5344CB8AC3E}">
        <p14:creationId xmlns:p14="http://schemas.microsoft.com/office/powerpoint/2010/main" val="25725767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394</Words>
  <Application>Microsoft Office PowerPoint</Application>
  <PresentationFormat>On-screen Show (4:3)</PresentationFormat>
  <Paragraphs>236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TABLA DE FB COMPLETA | TUCU FB - 1 of 6</vt:lpstr>
      <vt:lpstr>Facebook TABLA DE FB COMPLETA | TUCU FB - 2 of 6</vt:lpstr>
      <vt:lpstr>Facebook TABLA DE FB COMPLETA | TUCU FB - 3 of 6</vt:lpstr>
      <vt:lpstr>Facebook TABLA DE FB COMPLETA | TUCU FB - 4 of 6</vt:lpstr>
      <vt:lpstr>Facebook TABLA DE FB COMPLETA | TUCU FB - 5 of 6</vt:lpstr>
      <vt:lpstr>Facebook TABLA DE FB COMPLETA | TUCU FB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TABLA DE FB COMPLETA | TUCU FB - 1 of 6</dc:title>
  <dc:creator>Frederik Peiniger</dc:creator>
  <cp:lastModifiedBy>Frederik Peiniger</cp:lastModifiedBy>
  <cp:revision>1</cp:revision>
  <dcterms:created xsi:type="dcterms:W3CDTF">2020-03-09T00:21:30Z</dcterms:created>
  <dcterms:modified xsi:type="dcterms:W3CDTF">2020-03-09T00:22:49Z</dcterms:modified>
</cp:coreProperties>
</file>