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Sheet1!$B$2:$B$31</c:f>
              <c:numCache>
                <c:formatCode>General</c:formatCode>
                <c:ptCount val="30"/>
                <c:pt idx="0">
                  <c:v>414702</c:v>
                </c:pt>
                <c:pt idx="1">
                  <c:v>414834</c:v>
                </c:pt>
                <c:pt idx="2">
                  <c:v>414967</c:v>
                </c:pt>
                <c:pt idx="3">
                  <c:v>415030</c:v>
                </c:pt>
                <c:pt idx="4">
                  <c:v>415086</c:v>
                </c:pt>
                <c:pt idx="5">
                  <c:v>415124</c:v>
                </c:pt>
                <c:pt idx="6">
                  <c:v>415160</c:v>
                </c:pt>
                <c:pt idx="7">
                  <c:v>415338</c:v>
                </c:pt>
                <c:pt idx="8">
                  <c:v>415363</c:v>
                </c:pt>
                <c:pt idx="9">
                  <c:v>415434</c:v>
                </c:pt>
                <c:pt idx="10">
                  <c:v>415521</c:v>
                </c:pt>
                <c:pt idx="11">
                  <c:v>415539</c:v>
                </c:pt>
                <c:pt idx="12">
                  <c:v>415513</c:v>
                </c:pt>
                <c:pt idx="13">
                  <c:v>415542</c:v>
                </c:pt>
                <c:pt idx="14">
                  <c:v>415565</c:v>
                </c:pt>
                <c:pt idx="15">
                  <c:v>415634</c:v>
                </c:pt>
                <c:pt idx="16">
                  <c:v>415700</c:v>
                </c:pt>
                <c:pt idx="17">
                  <c:v>415785</c:v>
                </c:pt>
                <c:pt idx="18">
                  <c:v>415863</c:v>
                </c:pt>
                <c:pt idx="19">
                  <c:v>415844</c:v>
                </c:pt>
                <c:pt idx="20">
                  <c:v>415914</c:v>
                </c:pt>
                <c:pt idx="21">
                  <c:v>415900</c:v>
                </c:pt>
                <c:pt idx="22">
                  <c:v>415881</c:v>
                </c:pt>
                <c:pt idx="23">
                  <c:v>416106</c:v>
                </c:pt>
                <c:pt idx="24">
                  <c:v>416361</c:v>
                </c:pt>
                <c:pt idx="25">
                  <c:v>416531</c:v>
                </c:pt>
                <c:pt idx="26">
                  <c:v>416774</c:v>
                </c:pt>
                <c:pt idx="27">
                  <c:v>416895</c:v>
                </c:pt>
                <c:pt idx="28">
                  <c:v>417002</c:v>
                </c:pt>
                <c:pt idx="29">
                  <c:v>416858</c:v>
                </c:pt>
              </c:numCache>
            </c:numRef>
          </c:val>
          <c:smooth val="0"/>
          <c:extLst>
            <c:ext xmlns:c16="http://schemas.microsoft.com/office/drawing/2014/chart" uri="{C3380CC4-5D6E-409C-BE32-E72D297353CC}">
              <c16:uniqueId val="{00000000-DE2F-4974-AB6B-9B60832C7E25}"/>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Sheet1!$C$2:$C$31</c:f>
              <c:numCache>
                <c:formatCode>General</c:formatCode>
                <c:ptCount val="30"/>
                <c:pt idx="0">
                  <c:v>892445</c:v>
                </c:pt>
                <c:pt idx="1">
                  <c:v>892724</c:v>
                </c:pt>
                <c:pt idx="2">
                  <c:v>893270</c:v>
                </c:pt>
                <c:pt idx="3">
                  <c:v>893613</c:v>
                </c:pt>
                <c:pt idx="4">
                  <c:v>893820</c:v>
                </c:pt>
                <c:pt idx="5">
                  <c:v>893986</c:v>
                </c:pt>
                <c:pt idx="6">
                  <c:v>894577</c:v>
                </c:pt>
                <c:pt idx="7">
                  <c:v>894954</c:v>
                </c:pt>
                <c:pt idx="8">
                  <c:v>895182</c:v>
                </c:pt>
                <c:pt idx="9">
                  <c:v>895419</c:v>
                </c:pt>
                <c:pt idx="10">
                  <c:v>895540</c:v>
                </c:pt>
                <c:pt idx="11">
                  <c:v>895678</c:v>
                </c:pt>
                <c:pt idx="12">
                  <c:v>895916</c:v>
                </c:pt>
                <c:pt idx="13">
                  <c:v>896256</c:v>
                </c:pt>
                <c:pt idx="14">
                  <c:v>897314</c:v>
                </c:pt>
                <c:pt idx="15">
                  <c:v>897874</c:v>
                </c:pt>
                <c:pt idx="16">
                  <c:v>898269</c:v>
                </c:pt>
                <c:pt idx="17">
                  <c:v>898573</c:v>
                </c:pt>
                <c:pt idx="18">
                  <c:v>898922</c:v>
                </c:pt>
                <c:pt idx="19">
                  <c:v>899235</c:v>
                </c:pt>
                <c:pt idx="20">
                  <c:v>899443</c:v>
                </c:pt>
                <c:pt idx="21">
                  <c:v>899607</c:v>
                </c:pt>
                <c:pt idx="22">
                  <c:v>899749</c:v>
                </c:pt>
                <c:pt idx="23">
                  <c:v>899856</c:v>
                </c:pt>
                <c:pt idx="24">
                  <c:v>900095</c:v>
                </c:pt>
                <c:pt idx="25">
                  <c:v>900401</c:v>
                </c:pt>
                <c:pt idx="26">
                  <c:v>900948</c:v>
                </c:pt>
                <c:pt idx="27">
                  <c:v>901451</c:v>
                </c:pt>
                <c:pt idx="28">
                  <c:v>901711</c:v>
                </c:pt>
                <c:pt idx="29">
                  <c:v>901851</c:v>
                </c:pt>
              </c:numCache>
            </c:numRef>
          </c:val>
          <c:smooth val="0"/>
          <c:extLst>
            <c:ext xmlns:c16="http://schemas.microsoft.com/office/drawing/2014/chart" uri="{C3380CC4-5D6E-409C-BE32-E72D297353CC}">
              <c16:uniqueId val="{00000001-DE2F-4974-AB6B-9B60832C7E25}"/>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Sheet1!$D$2:$D$31</c:f>
              <c:numCache>
                <c:formatCode>General</c:formatCode>
                <c:ptCount val="30"/>
                <c:pt idx="0">
                  <c:v>198694</c:v>
                </c:pt>
                <c:pt idx="1">
                  <c:v>199261</c:v>
                </c:pt>
                <c:pt idx="2">
                  <c:v>199661</c:v>
                </c:pt>
                <c:pt idx="3">
                  <c:v>200150</c:v>
                </c:pt>
                <c:pt idx="4">
                  <c:v>200585</c:v>
                </c:pt>
                <c:pt idx="5">
                  <c:v>200786</c:v>
                </c:pt>
                <c:pt idx="6">
                  <c:v>200809</c:v>
                </c:pt>
                <c:pt idx="7">
                  <c:v>201462</c:v>
                </c:pt>
                <c:pt idx="8">
                  <c:v>202381</c:v>
                </c:pt>
                <c:pt idx="9">
                  <c:v>202845</c:v>
                </c:pt>
                <c:pt idx="10">
                  <c:v>203118</c:v>
                </c:pt>
                <c:pt idx="11">
                  <c:v>203356</c:v>
                </c:pt>
                <c:pt idx="12">
                  <c:v>203744</c:v>
                </c:pt>
                <c:pt idx="13">
                  <c:v>204084</c:v>
                </c:pt>
                <c:pt idx="14">
                  <c:v>204406</c:v>
                </c:pt>
                <c:pt idx="15">
                  <c:v>204661</c:v>
                </c:pt>
                <c:pt idx="16">
                  <c:v>204880</c:v>
                </c:pt>
                <c:pt idx="17">
                  <c:v>205003</c:v>
                </c:pt>
                <c:pt idx="18">
                  <c:v>205159</c:v>
                </c:pt>
                <c:pt idx="19">
                  <c:v>205332</c:v>
                </c:pt>
                <c:pt idx="20">
                  <c:v>206445</c:v>
                </c:pt>
                <c:pt idx="21">
                  <c:v>206854</c:v>
                </c:pt>
                <c:pt idx="22">
                  <c:v>207054</c:v>
                </c:pt>
                <c:pt idx="23">
                  <c:v>207239</c:v>
                </c:pt>
                <c:pt idx="24">
                  <c:v>207525</c:v>
                </c:pt>
                <c:pt idx="25">
                  <c:v>207790</c:v>
                </c:pt>
                <c:pt idx="26">
                  <c:v>208054</c:v>
                </c:pt>
                <c:pt idx="27">
                  <c:v>208500</c:v>
                </c:pt>
                <c:pt idx="28">
                  <c:v>209530</c:v>
                </c:pt>
                <c:pt idx="29">
                  <c:v>210211</c:v>
                </c:pt>
              </c:numCache>
            </c:numRef>
          </c:val>
          <c:smooth val="0"/>
          <c:extLst>
            <c:ext xmlns:c16="http://schemas.microsoft.com/office/drawing/2014/chart" uri="{C3380CC4-5D6E-409C-BE32-E72D297353CC}">
              <c16:uniqueId val="{00000002-DE2F-4974-AB6B-9B60832C7E25}"/>
            </c:ext>
          </c:extLst>
        </c:ser>
        <c:dLbls>
          <c:showLegendKey val="0"/>
          <c:showVal val="0"/>
          <c:showCatName val="0"/>
          <c:showSerName val="0"/>
          <c:showPercent val="0"/>
          <c:showBubbleSize val="0"/>
        </c:dLbls>
        <c:smooth val="0"/>
        <c:axId val="299116416"/>
        <c:axId val="299123304"/>
      </c:lineChart>
      <c:catAx>
        <c:axId val="29911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3304"/>
        <c:crosses val="autoZero"/>
        <c:auto val="1"/>
        <c:lblAlgn val="ctr"/>
        <c:lblOffset val="100"/>
        <c:noMultiLvlLbl val="0"/>
      </c:catAx>
      <c:valAx>
        <c:axId val="29912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1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Sheet1!$B$2:$B$31</c:f>
              <c:numCache>
                <c:formatCode>General</c:formatCode>
                <c:ptCount val="30"/>
                <c:pt idx="0">
                  <c:v>191</c:v>
                </c:pt>
                <c:pt idx="1">
                  <c:v>132</c:v>
                </c:pt>
                <c:pt idx="2">
                  <c:v>133</c:v>
                </c:pt>
                <c:pt idx="3">
                  <c:v>63</c:v>
                </c:pt>
                <c:pt idx="4">
                  <c:v>56</c:v>
                </c:pt>
                <c:pt idx="5">
                  <c:v>38</c:v>
                </c:pt>
                <c:pt idx="6">
                  <c:v>36</c:v>
                </c:pt>
                <c:pt idx="7">
                  <c:v>178</c:v>
                </c:pt>
                <c:pt idx="8">
                  <c:v>25</c:v>
                </c:pt>
                <c:pt idx="9">
                  <c:v>71</c:v>
                </c:pt>
                <c:pt idx="10">
                  <c:v>87</c:v>
                </c:pt>
                <c:pt idx="11">
                  <c:v>18</c:v>
                </c:pt>
                <c:pt idx="12">
                  <c:v>-26</c:v>
                </c:pt>
                <c:pt idx="13">
                  <c:v>29</c:v>
                </c:pt>
                <c:pt idx="14">
                  <c:v>23</c:v>
                </c:pt>
                <c:pt idx="15">
                  <c:v>69</c:v>
                </c:pt>
                <c:pt idx="16">
                  <c:v>66</c:v>
                </c:pt>
                <c:pt idx="17">
                  <c:v>85</c:v>
                </c:pt>
                <c:pt idx="18">
                  <c:v>78</c:v>
                </c:pt>
                <c:pt idx="19">
                  <c:v>-19</c:v>
                </c:pt>
                <c:pt idx="20">
                  <c:v>70</c:v>
                </c:pt>
                <c:pt idx="21">
                  <c:v>-14</c:v>
                </c:pt>
                <c:pt idx="22">
                  <c:v>-19</c:v>
                </c:pt>
                <c:pt idx="23">
                  <c:v>225</c:v>
                </c:pt>
                <c:pt idx="24">
                  <c:v>255</c:v>
                </c:pt>
                <c:pt idx="25">
                  <c:v>170</c:v>
                </c:pt>
                <c:pt idx="26">
                  <c:v>243</c:v>
                </c:pt>
                <c:pt idx="27">
                  <c:v>121</c:v>
                </c:pt>
                <c:pt idx="28">
                  <c:v>107</c:v>
                </c:pt>
                <c:pt idx="29">
                  <c:v>-144</c:v>
                </c:pt>
              </c:numCache>
            </c:numRef>
          </c:val>
          <c:smooth val="0"/>
          <c:extLst>
            <c:ext xmlns:c16="http://schemas.microsoft.com/office/drawing/2014/chart" uri="{C3380CC4-5D6E-409C-BE32-E72D297353CC}">
              <c16:uniqueId val="{00000000-C422-42B9-A0BB-B30FCA3BADC1}"/>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Sheet1!$C$2:$C$31</c:f>
              <c:numCache>
                <c:formatCode>General</c:formatCode>
                <c:ptCount val="30"/>
                <c:pt idx="0">
                  <c:v>311</c:v>
                </c:pt>
                <c:pt idx="1">
                  <c:v>279</c:v>
                </c:pt>
                <c:pt idx="2">
                  <c:v>546</c:v>
                </c:pt>
                <c:pt idx="3">
                  <c:v>343</c:v>
                </c:pt>
                <c:pt idx="4">
                  <c:v>207</c:v>
                </c:pt>
                <c:pt idx="5">
                  <c:v>166</c:v>
                </c:pt>
                <c:pt idx="6">
                  <c:v>591</c:v>
                </c:pt>
                <c:pt idx="7">
                  <c:v>377</c:v>
                </c:pt>
                <c:pt idx="8">
                  <c:v>228</c:v>
                </c:pt>
                <c:pt idx="9">
                  <c:v>237</c:v>
                </c:pt>
                <c:pt idx="10">
                  <c:v>121</c:v>
                </c:pt>
                <c:pt idx="11">
                  <c:v>138</c:v>
                </c:pt>
                <c:pt idx="12">
                  <c:v>238</c:v>
                </c:pt>
                <c:pt idx="13">
                  <c:v>340</c:v>
                </c:pt>
                <c:pt idx="14">
                  <c:v>1058</c:v>
                </c:pt>
                <c:pt idx="15">
                  <c:v>560</c:v>
                </c:pt>
                <c:pt idx="16">
                  <c:v>395</c:v>
                </c:pt>
                <c:pt idx="17">
                  <c:v>304</c:v>
                </c:pt>
                <c:pt idx="18">
                  <c:v>349</c:v>
                </c:pt>
                <c:pt idx="19">
                  <c:v>313</c:v>
                </c:pt>
                <c:pt idx="20">
                  <c:v>208</c:v>
                </c:pt>
                <c:pt idx="21">
                  <c:v>164</c:v>
                </c:pt>
                <c:pt idx="22">
                  <c:v>142</c:v>
                </c:pt>
                <c:pt idx="23">
                  <c:v>107</c:v>
                </c:pt>
                <c:pt idx="24">
                  <c:v>239</c:v>
                </c:pt>
                <c:pt idx="25">
                  <c:v>306</c:v>
                </c:pt>
                <c:pt idx="26">
                  <c:v>547</c:v>
                </c:pt>
                <c:pt idx="27">
                  <c:v>503</c:v>
                </c:pt>
                <c:pt idx="28">
                  <c:v>260</c:v>
                </c:pt>
                <c:pt idx="29">
                  <c:v>140</c:v>
                </c:pt>
              </c:numCache>
            </c:numRef>
          </c:val>
          <c:smooth val="0"/>
          <c:extLst>
            <c:ext xmlns:c16="http://schemas.microsoft.com/office/drawing/2014/chart" uri="{C3380CC4-5D6E-409C-BE32-E72D297353CC}">
              <c16:uniqueId val="{00000001-C422-42B9-A0BB-B30FCA3BADC1}"/>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Sheet1!$D$2:$D$31</c:f>
              <c:numCache>
                <c:formatCode>General</c:formatCode>
                <c:ptCount val="30"/>
                <c:pt idx="0">
                  <c:v>994</c:v>
                </c:pt>
                <c:pt idx="1">
                  <c:v>567</c:v>
                </c:pt>
                <c:pt idx="2">
                  <c:v>400</c:v>
                </c:pt>
                <c:pt idx="3">
                  <c:v>489</c:v>
                </c:pt>
                <c:pt idx="4">
                  <c:v>435</c:v>
                </c:pt>
                <c:pt idx="5">
                  <c:v>201</c:v>
                </c:pt>
                <c:pt idx="6">
                  <c:v>23</c:v>
                </c:pt>
                <c:pt idx="7">
                  <c:v>653</c:v>
                </c:pt>
                <c:pt idx="8">
                  <c:v>919</c:v>
                </c:pt>
                <c:pt idx="9">
                  <c:v>464</c:v>
                </c:pt>
                <c:pt idx="10">
                  <c:v>273</c:v>
                </c:pt>
                <c:pt idx="11">
                  <c:v>238</c:v>
                </c:pt>
                <c:pt idx="12">
                  <c:v>388</c:v>
                </c:pt>
                <c:pt idx="13">
                  <c:v>340</c:v>
                </c:pt>
                <c:pt idx="14">
                  <c:v>322</c:v>
                </c:pt>
                <c:pt idx="15">
                  <c:v>255</c:v>
                </c:pt>
                <c:pt idx="16">
                  <c:v>219</c:v>
                </c:pt>
                <c:pt idx="17">
                  <c:v>123</c:v>
                </c:pt>
                <c:pt idx="18">
                  <c:v>156</c:v>
                </c:pt>
                <c:pt idx="19">
                  <c:v>173</c:v>
                </c:pt>
                <c:pt idx="20">
                  <c:v>1113</c:v>
                </c:pt>
                <c:pt idx="21">
                  <c:v>409</c:v>
                </c:pt>
                <c:pt idx="22">
                  <c:v>200</c:v>
                </c:pt>
                <c:pt idx="23">
                  <c:v>185</c:v>
                </c:pt>
                <c:pt idx="24">
                  <c:v>286</c:v>
                </c:pt>
                <c:pt idx="25">
                  <c:v>265</c:v>
                </c:pt>
                <c:pt idx="26">
                  <c:v>264</c:v>
                </c:pt>
                <c:pt idx="27">
                  <c:v>446</c:v>
                </c:pt>
                <c:pt idx="28">
                  <c:v>1030</c:v>
                </c:pt>
                <c:pt idx="29">
                  <c:v>681</c:v>
                </c:pt>
              </c:numCache>
            </c:numRef>
          </c:val>
          <c:smooth val="0"/>
          <c:extLst>
            <c:ext xmlns:c16="http://schemas.microsoft.com/office/drawing/2014/chart" uri="{C3380CC4-5D6E-409C-BE32-E72D297353CC}">
              <c16:uniqueId val="{00000002-C422-42B9-A0BB-B30FCA3BADC1}"/>
            </c:ext>
          </c:extLst>
        </c:ser>
        <c:dLbls>
          <c:showLegendKey val="0"/>
          <c:showVal val="0"/>
          <c:showCatName val="0"/>
          <c:showSerName val="0"/>
          <c:showPercent val="0"/>
          <c:showBubbleSize val="0"/>
        </c:dLbls>
        <c:smooth val="0"/>
        <c:axId val="301231304"/>
        <c:axId val="301231960"/>
      </c:lineChart>
      <c:catAx>
        <c:axId val="30123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31960"/>
        <c:crosses val="autoZero"/>
        <c:auto val="1"/>
        <c:lblAlgn val="ctr"/>
        <c:lblOffset val="100"/>
        <c:noMultiLvlLbl val="0"/>
      </c:catAx>
      <c:valAx>
        <c:axId val="30123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3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46.222499999999997</c:v>
                </c:pt>
                <c:pt idx="1">
                  <c:v>93.827200000000005</c:v>
                </c:pt>
                <c:pt idx="2">
                  <c:v>32.420299999999997</c:v>
                </c:pt>
                <c:pt idx="3">
                  <c:v>0</c:v>
                </c:pt>
                <c:pt idx="4">
                  <c:v>48.7729</c:v>
                </c:pt>
                <c:pt idx="5">
                  <c:v>8.9473000000000003</c:v>
                </c:pt>
              </c:numCache>
            </c:numRef>
          </c:val>
          <c:extLst>
            <c:ext xmlns:c16="http://schemas.microsoft.com/office/drawing/2014/chart" uri="{C3380CC4-5D6E-409C-BE32-E72D297353CC}">
              <c16:uniqueId val="{00000000-1529-4D15-A27E-6A1A2EDEA87C}"/>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0</c:v>
                </c:pt>
                <c:pt idx="4">
                  <c:v>65.4131</c:v>
                </c:pt>
                <c:pt idx="5">
                  <c:v>17.211400000000001</c:v>
                </c:pt>
              </c:numCache>
            </c:numRef>
          </c:val>
          <c:extLst>
            <c:ext xmlns:c16="http://schemas.microsoft.com/office/drawing/2014/chart" uri="{C3380CC4-5D6E-409C-BE32-E72D297353CC}">
              <c16:uniqueId val="{00000001-1529-4D15-A27E-6A1A2EDEA87C}"/>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23.308800000000002</c:v>
                </c:pt>
                <c:pt idx="1">
                  <c:v>79.012299999999996</c:v>
                </c:pt>
                <c:pt idx="2">
                  <c:v>27.4648</c:v>
                </c:pt>
                <c:pt idx="3">
                  <c:v>0</c:v>
                </c:pt>
                <c:pt idx="4">
                  <c:v>100</c:v>
                </c:pt>
                <c:pt idx="5">
                  <c:v>100</c:v>
                </c:pt>
              </c:numCache>
            </c:numRef>
          </c:val>
          <c:extLst>
            <c:ext xmlns:c16="http://schemas.microsoft.com/office/drawing/2014/chart" uri="{C3380CC4-5D6E-409C-BE32-E72D297353CC}">
              <c16:uniqueId val="{00000002-1529-4D15-A27E-6A1A2EDEA87C}"/>
            </c:ext>
          </c:extLst>
        </c:ser>
        <c:dLbls>
          <c:showLegendKey val="0"/>
          <c:showVal val="0"/>
          <c:showCatName val="0"/>
          <c:showSerName val="0"/>
          <c:showPercent val="0"/>
          <c:showBubbleSize val="0"/>
        </c:dLbls>
        <c:axId val="301230320"/>
        <c:axId val="301225728"/>
      </c:radarChart>
      <c:catAx>
        <c:axId val="30123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25728"/>
        <c:crosses val="autoZero"/>
        <c:auto val="1"/>
        <c:lblAlgn val="ctr"/>
        <c:lblOffset val="100"/>
        <c:noMultiLvlLbl val="0"/>
      </c:catAx>
      <c:valAx>
        <c:axId val="30122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3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Sheet1!$B$2:$B$31</c:f>
              <c:numCache>
                <c:formatCode>General</c:formatCode>
                <c:ptCount val="30"/>
                <c:pt idx="0">
                  <c:v>4.6078391164528797E-2</c:v>
                </c:pt>
                <c:pt idx="1">
                  <c:v>3.1830085217819097E-2</c:v>
                </c:pt>
                <c:pt idx="2">
                  <c:v>3.2061017177955502E-2</c:v>
                </c:pt>
                <c:pt idx="3">
                  <c:v>1.51819301293838E-2</c:v>
                </c:pt>
                <c:pt idx="4">
                  <c:v>1.34930005059875E-2</c:v>
                </c:pt>
                <c:pt idx="5">
                  <c:v>9.1547293813812099E-3</c:v>
                </c:pt>
                <c:pt idx="6">
                  <c:v>8.6721076112197797E-3</c:v>
                </c:pt>
                <c:pt idx="7">
                  <c:v>4.28750361306484E-2</c:v>
                </c:pt>
                <c:pt idx="8">
                  <c:v>6.0191940058458397E-3</c:v>
                </c:pt>
                <c:pt idx="9">
                  <c:v>1.7093482086753001E-2</c:v>
                </c:pt>
                <c:pt idx="10">
                  <c:v>2.0941954678721501E-2</c:v>
                </c:pt>
                <c:pt idx="11">
                  <c:v>4.3319110225476E-3</c:v>
                </c:pt>
                <c:pt idx="12">
                  <c:v>-6.2569337655430596E-3</c:v>
                </c:pt>
                <c:pt idx="13">
                  <c:v>6.9793243532693299E-3</c:v>
                </c:pt>
                <c:pt idx="14">
                  <c:v>5.5349399098045399E-3</c:v>
                </c:pt>
                <c:pt idx="15">
                  <c:v>1.66039007134865E-2</c:v>
                </c:pt>
                <c:pt idx="16">
                  <c:v>1.5879355394409499E-2</c:v>
                </c:pt>
                <c:pt idx="17">
                  <c:v>2.0447438056290599E-2</c:v>
                </c:pt>
                <c:pt idx="18">
                  <c:v>1.8759695515711199E-2</c:v>
                </c:pt>
                <c:pt idx="19">
                  <c:v>-4.5688123252128699E-3</c:v>
                </c:pt>
                <c:pt idx="20">
                  <c:v>1.68332355402507E-2</c:v>
                </c:pt>
                <c:pt idx="21">
                  <c:v>-3.3660804877931501E-3</c:v>
                </c:pt>
                <c:pt idx="22">
                  <c:v>-4.5684058667949E-3</c:v>
                </c:pt>
                <c:pt idx="23">
                  <c:v>5.41020147590296E-2</c:v>
                </c:pt>
                <c:pt idx="24">
                  <c:v>6.1282461680437203E-2</c:v>
                </c:pt>
                <c:pt idx="25">
                  <c:v>4.0829952853413301E-2</c:v>
                </c:pt>
                <c:pt idx="26">
                  <c:v>5.8338995176829597E-2</c:v>
                </c:pt>
                <c:pt idx="27">
                  <c:v>2.9032521222533102E-2</c:v>
                </c:pt>
                <c:pt idx="28">
                  <c:v>2.5665935067582999E-2</c:v>
                </c:pt>
                <c:pt idx="29">
                  <c:v>-3.4532208478616398E-2</c:v>
                </c:pt>
              </c:numCache>
            </c:numRef>
          </c:val>
          <c:smooth val="0"/>
          <c:extLst>
            <c:ext xmlns:c16="http://schemas.microsoft.com/office/drawing/2014/chart" uri="{C3380CC4-5D6E-409C-BE32-E72D297353CC}">
              <c16:uniqueId val="{00000000-8224-4191-B23B-13C275053D4D}"/>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Sheet1!$C$2:$C$31</c:f>
              <c:numCache>
                <c:formatCode>General</c:formatCode>
                <c:ptCount val="30"/>
                <c:pt idx="0">
                  <c:v>3.4860234000721899E-2</c:v>
                </c:pt>
                <c:pt idx="1">
                  <c:v>3.1262430738028701E-2</c:v>
                </c:pt>
                <c:pt idx="2">
                  <c:v>6.1161120346266001E-2</c:v>
                </c:pt>
                <c:pt idx="3">
                  <c:v>3.8398244651673102E-2</c:v>
                </c:pt>
                <c:pt idx="4">
                  <c:v>2.31643899540405E-2</c:v>
                </c:pt>
                <c:pt idx="5">
                  <c:v>1.8571971985410898E-2</c:v>
                </c:pt>
                <c:pt idx="6">
                  <c:v>6.6108417805200506E-2</c:v>
                </c:pt>
                <c:pt idx="7">
                  <c:v>4.2142822808992397E-2</c:v>
                </c:pt>
                <c:pt idx="8">
                  <c:v>2.5476169724924402E-2</c:v>
                </c:pt>
                <c:pt idx="9">
                  <c:v>2.64750631715115E-2</c:v>
                </c:pt>
                <c:pt idx="10">
                  <c:v>1.35132267686971E-2</c:v>
                </c:pt>
                <c:pt idx="11">
                  <c:v>1.54096969426268E-2</c:v>
                </c:pt>
                <c:pt idx="12">
                  <c:v>2.6572049330228099E-2</c:v>
                </c:pt>
                <c:pt idx="13">
                  <c:v>3.7949986382651998E-2</c:v>
                </c:pt>
                <c:pt idx="14">
                  <c:v>0.118046629534419</c:v>
                </c:pt>
                <c:pt idx="15">
                  <c:v>6.2408476854256101E-2</c:v>
                </c:pt>
                <c:pt idx="16">
                  <c:v>4.3992809681536599E-2</c:v>
                </c:pt>
                <c:pt idx="17">
                  <c:v>3.3842868895620402E-2</c:v>
                </c:pt>
                <c:pt idx="18">
                  <c:v>3.88393597403884E-2</c:v>
                </c:pt>
                <c:pt idx="19">
                  <c:v>3.4819483781685201E-2</c:v>
                </c:pt>
                <c:pt idx="20">
                  <c:v>2.3130772267538499E-2</c:v>
                </c:pt>
                <c:pt idx="21">
                  <c:v>1.8233506736947201E-2</c:v>
                </c:pt>
                <c:pt idx="22">
                  <c:v>1.5784670417193301E-2</c:v>
                </c:pt>
                <c:pt idx="23">
                  <c:v>1.1892205492865199E-2</c:v>
                </c:pt>
                <c:pt idx="24">
                  <c:v>2.6559805124375498E-2</c:v>
                </c:pt>
                <c:pt idx="25">
                  <c:v>3.39964114898983E-2</c:v>
                </c:pt>
                <c:pt idx="26">
                  <c:v>6.0750709961450503E-2</c:v>
                </c:pt>
                <c:pt idx="27">
                  <c:v>5.5830081203354698E-2</c:v>
                </c:pt>
                <c:pt idx="28">
                  <c:v>2.8842388549128E-2</c:v>
                </c:pt>
                <c:pt idx="29">
                  <c:v>1.5526038830623101E-2</c:v>
                </c:pt>
              </c:numCache>
            </c:numRef>
          </c:val>
          <c:smooth val="0"/>
          <c:extLst>
            <c:ext xmlns:c16="http://schemas.microsoft.com/office/drawing/2014/chart" uri="{C3380CC4-5D6E-409C-BE32-E72D297353CC}">
              <c16:uniqueId val="{00000001-8224-4191-B23B-13C275053D4D}"/>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Sheet1!$D$2:$D$31</c:f>
              <c:numCache>
                <c:formatCode>General</c:formatCode>
                <c:ptCount val="30"/>
                <c:pt idx="0">
                  <c:v>0.50278199291856396</c:v>
                </c:pt>
                <c:pt idx="1">
                  <c:v>0.28536342315319002</c:v>
                </c:pt>
                <c:pt idx="2">
                  <c:v>0.20074174073200499</c:v>
                </c:pt>
                <c:pt idx="3">
                  <c:v>0.24491513114729499</c:v>
                </c:pt>
                <c:pt idx="4">
                  <c:v>0.21733699725206099</c:v>
                </c:pt>
                <c:pt idx="5">
                  <c:v>0.100206894832615</c:v>
                </c:pt>
                <c:pt idx="6">
                  <c:v>1.14549819210503E-2</c:v>
                </c:pt>
                <c:pt idx="7">
                  <c:v>0.325184628179016</c:v>
                </c:pt>
                <c:pt idx="8">
                  <c:v>0.45616543070157201</c:v>
                </c:pt>
                <c:pt idx="9">
                  <c:v>0.22927053428928601</c:v>
                </c:pt>
                <c:pt idx="10">
                  <c:v>0.134585520964283</c:v>
                </c:pt>
                <c:pt idx="11">
                  <c:v>0.117173268740338</c:v>
                </c:pt>
                <c:pt idx="12">
                  <c:v>0.190798402800999</c:v>
                </c:pt>
                <c:pt idx="13">
                  <c:v>0.16687607978639901</c:v>
                </c:pt>
                <c:pt idx="14">
                  <c:v>0.157778169773231</c:v>
                </c:pt>
                <c:pt idx="15">
                  <c:v>0.12475171961684101</c:v>
                </c:pt>
                <c:pt idx="16">
                  <c:v>0.10700622004192301</c:v>
                </c:pt>
                <c:pt idx="17">
                  <c:v>6.0035142522452199E-2</c:v>
                </c:pt>
                <c:pt idx="18">
                  <c:v>7.6096447369062903E-2</c:v>
                </c:pt>
                <c:pt idx="19">
                  <c:v>8.4324840733284903E-2</c:v>
                </c:pt>
                <c:pt idx="20">
                  <c:v>0.54204897434398902</c:v>
                </c:pt>
                <c:pt idx="21">
                  <c:v>0.198115720894185</c:v>
                </c:pt>
                <c:pt idx="22">
                  <c:v>9.6686551867500706E-2</c:v>
                </c:pt>
                <c:pt idx="23">
                  <c:v>8.9348672327025799E-2</c:v>
                </c:pt>
                <c:pt idx="24">
                  <c:v>0.13800491220281899</c:v>
                </c:pt>
                <c:pt idx="25">
                  <c:v>0.12769545837850901</c:v>
                </c:pt>
                <c:pt idx="26">
                  <c:v>0.127051349920593</c:v>
                </c:pt>
                <c:pt idx="27">
                  <c:v>0.21436742384188701</c:v>
                </c:pt>
                <c:pt idx="28">
                  <c:v>0.49400479616307003</c:v>
                </c:pt>
                <c:pt idx="29">
                  <c:v>0.32501312461222698</c:v>
                </c:pt>
              </c:numCache>
            </c:numRef>
          </c:val>
          <c:smooth val="0"/>
          <c:extLst>
            <c:ext xmlns:c16="http://schemas.microsoft.com/office/drawing/2014/chart" uri="{C3380CC4-5D6E-409C-BE32-E72D297353CC}">
              <c16:uniqueId val="{00000002-8224-4191-B23B-13C275053D4D}"/>
            </c:ext>
          </c:extLst>
        </c:ser>
        <c:dLbls>
          <c:showLegendKey val="0"/>
          <c:showVal val="0"/>
          <c:showCatName val="0"/>
          <c:showSerName val="0"/>
          <c:showPercent val="0"/>
          <c:showBubbleSize val="0"/>
        </c:dLbls>
        <c:smooth val="0"/>
        <c:axId val="303623416"/>
        <c:axId val="253608712"/>
      </c:lineChart>
      <c:catAx>
        <c:axId val="30362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08712"/>
        <c:crosses val="autoZero"/>
        <c:auto val="1"/>
        <c:lblAlgn val="ctr"/>
        <c:lblOffset val="100"/>
        <c:noMultiLvlLbl val="0"/>
      </c:catAx>
      <c:valAx>
        <c:axId val="25360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2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c:v>
                </c:pt>
                <c:pt idx="1">
                  <c:v>124</c:v>
                </c:pt>
                <c:pt idx="2">
                  <c:v>123</c:v>
                </c:pt>
                <c:pt idx="3">
                  <c:v>81</c:v>
                </c:pt>
                <c:pt idx="4">
                  <c:v>59</c:v>
                </c:pt>
                <c:pt idx="5">
                  <c:v>64</c:v>
                </c:pt>
                <c:pt idx="6">
                  <c:v>97</c:v>
                </c:pt>
              </c:numCache>
            </c:numRef>
          </c:val>
          <c:extLst>
            <c:ext xmlns:c16="http://schemas.microsoft.com/office/drawing/2014/chart" uri="{C3380CC4-5D6E-409C-BE32-E72D297353CC}">
              <c16:uniqueId val="{00000000-273D-4FB0-8B34-4B9DE53B85AB}"/>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270</c:v>
                </c:pt>
                <c:pt idx="1">
                  <c:v>321</c:v>
                </c:pt>
                <c:pt idx="2">
                  <c:v>252</c:v>
                </c:pt>
                <c:pt idx="3">
                  <c:v>250</c:v>
                </c:pt>
                <c:pt idx="4">
                  <c:v>316</c:v>
                </c:pt>
                <c:pt idx="5">
                  <c:v>411</c:v>
                </c:pt>
                <c:pt idx="6">
                  <c:v>434</c:v>
                </c:pt>
              </c:numCache>
            </c:numRef>
          </c:val>
          <c:extLst>
            <c:ext xmlns:c16="http://schemas.microsoft.com/office/drawing/2014/chart" uri="{C3380CC4-5D6E-409C-BE32-E72D297353CC}">
              <c16:uniqueId val="{00000001-273D-4FB0-8B34-4B9DE53B85AB}"/>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524</c:v>
                </c:pt>
                <c:pt idx="1">
                  <c:v>317</c:v>
                </c:pt>
                <c:pt idx="2">
                  <c:v>293</c:v>
                </c:pt>
                <c:pt idx="3">
                  <c:v>274</c:v>
                </c:pt>
                <c:pt idx="4">
                  <c:v>257</c:v>
                </c:pt>
                <c:pt idx="5">
                  <c:v>481</c:v>
                </c:pt>
                <c:pt idx="6">
                  <c:v>682</c:v>
                </c:pt>
              </c:numCache>
            </c:numRef>
          </c:val>
          <c:extLst>
            <c:ext xmlns:c16="http://schemas.microsoft.com/office/drawing/2014/chart" uri="{C3380CC4-5D6E-409C-BE32-E72D297353CC}">
              <c16:uniqueId val="{00000002-273D-4FB0-8B34-4B9DE53B85AB}"/>
            </c:ext>
          </c:extLst>
        </c:ser>
        <c:dLbls>
          <c:showLegendKey val="0"/>
          <c:showVal val="0"/>
          <c:showCatName val="0"/>
          <c:showSerName val="0"/>
          <c:showPercent val="0"/>
          <c:showBubbleSize val="0"/>
        </c:dLbls>
        <c:gapWidth val="219"/>
        <c:overlap val="-27"/>
        <c:axId val="296104552"/>
        <c:axId val="296104880"/>
      </c:barChart>
      <c:catAx>
        <c:axId val="29610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04880"/>
        <c:crosses val="autoZero"/>
        <c:auto val="1"/>
        <c:lblAlgn val="ctr"/>
        <c:lblOffset val="100"/>
        <c:noMultiLvlLbl val="0"/>
      </c:catAx>
      <c:valAx>
        <c:axId val="29610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0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Luis Fernando Camacho</c:v>
                </c:pt>
              </c:strCache>
            </c:strRef>
          </c:tx>
          <c:spPr>
            <a:solidFill>
              <a:schemeClr val="accent1"/>
            </a:solidFill>
            <a:ln>
              <a:noFill/>
            </a:ln>
            <a:effectLst/>
          </c:spP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Sheet1!$B$2:$B$31</c:f>
              <c:numCache>
                <c:formatCode>General</c:formatCode>
                <c:ptCount val="30"/>
                <c:pt idx="0">
                  <c:v>414702</c:v>
                </c:pt>
                <c:pt idx="1">
                  <c:v>414834</c:v>
                </c:pt>
                <c:pt idx="2">
                  <c:v>414967</c:v>
                </c:pt>
                <c:pt idx="3">
                  <c:v>415030</c:v>
                </c:pt>
                <c:pt idx="4">
                  <c:v>415086</c:v>
                </c:pt>
                <c:pt idx="5">
                  <c:v>415124</c:v>
                </c:pt>
                <c:pt idx="6">
                  <c:v>415160</c:v>
                </c:pt>
                <c:pt idx="7">
                  <c:v>415338</c:v>
                </c:pt>
                <c:pt idx="8">
                  <c:v>415363</c:v>
                </c:pt>
                <c:pt idx="9">
                  <c:v>415434</c:v>
                </c:pt>
                <c:pt idx="10">
                  <c:v>415521</c:v>
                </c:pt>
                <c:pt idx="11">
                  <c:v>415539</c:v>
                </c:pt>
                <c:pt idx="12">
                  <c:v>415513</c:v>
                </c:pt>
                <c:pt idx="13">
                  <c:v>415542</c:v>
                </c:pt>
                <c:pt idx="14">
                  <c:v>415565</c:v>
                </c:pt>
                <c:pt idx="15">
                  <c:v>415634</c:v>
                </c:pt>
                <c:pt idx="16">
                  <c:v>415700</c:v>
                </c:pt>
                <c:pt idx="17">
                  <c:v>415785</c:v>
                </c:pt>
                <c:pt idx="18">
                  <c:v>415863</c:v>
                </c:pt>
                <c:pt idx="19">
                  <c:v>415844</c:v>
                </c:pt>
                <c:pt idx="20">
                  <c:v>415914</c:v>
                </c:pt>
                <c:pt idx="21">
                  <c:v>415900</c:v>
                </c:pt>
                <c:pt idx="22">
                  <c:v>415881</c:v>
                </c:pt>
                <c:pt idx="23">
                  <c:v>416106</c:v>
                </c:pt>
                <c:pt idx="24">
                  <c:v>416361</c:v>
                </c:pt>
                <c:pt idx="25">
                  <c:v>416531</c:v>
                </c:pt>
                <c:pt idx="26">
                  <c:v>416774</c:v>
                </c:pt>
                <c:pt idx="27">
                  <c:v>416895</c:v>
                </c:pt>
                <c:pt idx="28">
                  <c:v>417002</c:v>
                </c:pt>
                <c:pt idx="29">
                  <c:v>416858</c:v>
                </c:pt>
              </c:numCache>
            </c:numRef>
          </c:val>
          <c:extLst>
            <c:ext xmlns:c16="http://schemas.microsoft.com/office/drawing/2014/chart" uri="{C3380CC4-5D6E-409C-BE32-E72D297353CC}">
              <c16:uniqueId val="{00000000-FA80-47FD-B47A-6284F47B6E0B}"/>
            </c:ext>
          </c:extLst>
        </c:ser>
        <c:ser>
          <c:idx val="1"/>
          <c:order val="1"/>
          <c:tx>
            <c:strRef>
              <c:f>Sheet1!$C$1</c:f>
              <c:strCache>
                <c:ptCount val="1"/>
                <c:pt idx="0">
                  <c:v>Evo Morales Ayma</c:v>
                </c:pt>
              </c:strCache>
            </c:strRef>
          </c:tx>
          <c:spPr>
            <a:solidFill>
              <a:schemeClr val="accent2"/>
            </a:solidFill>
            <a:ln>
              <a:noFill/>
            </a:ln>
            <a:effectLst/>
          </c:spP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Sheet1!$C$2:$C$31</c:f>
              <c:numCache>
                <c:formatCode>General</c:formatCode>
                <c:ptCount val="30"/>
                <c:pt idx="0">
                  <c:v>892445</c:v>
                </c:pt>
                <c:pt idx="1">
                  <c:v>892724</c:v>
                </c:pt>
                <c:pt idx="2">
                  <c:v>893270</c:v>
                </c:pt>
                <c:pt idx="3">
                  <c:v>893613</c:v>
                </c:pt>
                <c:pt idx="4">
                  <c:v>893820</c:v>
                </c:pt>
                <c:pt idx="5">
                  <c:v>893986</c:v>
                </c:pt>
                <c:pt idx="6">
                  <c:v>894577</c:v>
                </c:pt>
                <c:pt idx="7">
                  <c:v>894954</c:v>
                </c:pt>
                <c:pt idx="8">
                  <c:v>895182</c:v>
                </c:pt>
                <c:pt idx="9">
                  <c:v>895419</c:v>
                </c:pt>
                <c:pt idx="10">
                  <c:v>895540</c:v>
                </c:pt>
                <c:pt idx="11">
                  <c:v>895678</c:v>
                </c:pt>
                <c:pt idx="12">
                  <c:v>895916</c:v>
                </c:pt>
                <c:pt idx="13">
                  <c:v>896256</c:v>
                </c:pt>
                <c:pt idx="14">
                  <c:v>897314</c:v>
                </c:pt>
                <c:pt idx="15">
                  <c:v>897874</c:v>
                </c:pt>
                <c:pt idx="16">
                  <c:v>898269</c:v>
                </c:pt>
                <c:pt idx="17">
                  <c:v>898573</c:v>
                </c:pt>
                <c:pt idx="18">
                  <c:v>898922</c:v>
                </c:pt>
                <c:pt idx="19">
                  <c:v>899235</c:v>
                </c:pt>
                <c:pt idx="20">
                  <c:v>899443</c:v>
                </c:pt>
                <c:pt idx="21">
                  <c:v>899607</c:v>
                </c:pt>
                <c:pt idx="22">
                  <c:v>899749</c:v>
                </c:pt>
                <c:pt idx="23">
                  <c:v>899856</c:v>
                </c:pt>
                <c:pt idx="24">
                  <c:v>900095</c:v>
                </c:pt>
                <c:pt idx="25">
                  <c:v>900401</c:v>
                </c:pt>
                <c:pt idx="26">
                  <c:v>900948</c:v>
                </c:pt>
                <c:pt idx="27">
                  <c:v>901451</c:v>
                </c:pt>
                <c:pt idx="28">
                  <c:v>901711</c:v>
                </c:pt>
                <c:pt idx="29">
                  <c:v>901851</c:v>
                </c:pt>
              </c:numCache>
            </c:numRef>
          </c:val>
          <c:extLst>
            <c:ext xmlns:c16="http://schemas.microsoft.com/office/drawing/2014/chart" uri="{C3380CC4-5D6E-409C-BE32-E72D297353CC}">
              <c16:uniqueId val="{00000001-FA80-47FD-B47A-6284F47B6E0B}"/>
            </c:ext>
          </c:extLst>
        </c:ser>
        <c:ser>
          <c:idx val="2"/>
          <c:order val="2"/>
          <c:tx>
            <c:strRef>
              <c:f>Sheet1!$D$1</c:f>
              <c:strCache>
                <c:ptCount val="1"/>
                <c:pt idx="0">
                  <c:v>Jeanine Añez Chavez</c:v>
                </c:pt>
              </c:strCache>
            </c:strRef>
          </c:tx>
          <c:spPr>
            <a:solidFill>
              <a:schemeClr val="accent3"/>
            </a:solidFill>
            <a:ln w="25400">
              <a:noFill/>
            </a:ln>
            <a:effectLst/>
          </c:spP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Sheet1!$D$2:$D$31</c:f>
              <c:numCache>
                <c:formatCode>General</c:formatCode>
                <c:ptCount val="30"/>
                <c:pt idx="0">
                  <c:v>198694</c:v>
                </c:pt>
                <c:pt idx="1">
                  <c:v>199261</c:v>
                </c:pt>
                <c:pt idx="2">
                  <c:v>199661</c:v>
                </c:pt>
                <c:pt idx="3">
                  <c:v>200150</c:v>
                </c:pt>
                <c:pt idx="4">
                  <c:v>200585</c:v>
                </c:pt>
                <c:pt idx="5">
                  <c:v>200786</c:v>
                </c:pt>
                <c:pt idx="6">
                  <c:v>200809</c:v>
                </c:pt>
                <c:pt idx="7">
                  <c:v>201462</c:v>
                </c:pt>
                <c:pt idx="8">
                  <c:v>202381</c:v>
                </c:pt>
                <c:pt idx="9">
                  <c:v>202845</c:v>
                </c:pt>
                <c:pt idx="10">
                  <c:v>203118</c:v>
                </c:pt>
                <c:pt idx="11">
                  <c:v>203356</c:v>
                </c:pt>
                <c:pt idx="12">
                  <c:v>203744</c:v>
                </c:pt>
                <c:pt idx="13">
                  <c:v>204084</c:v>
                </c:pt>
                <c:pt idx="14">
                  <c:v>204406</c:v>
                </c:pt>
                <c:pt idx="15">
                  <c:v>204661</c:v>
                </c:pt>
                <c:pt idx="16">
                  <c:v>204880</c:v>
                </c:pt>
                <c:pt idx="17">
                  <c:v>205003</c:v>
                </c:pt>
                <c:pt idx="18">
                  <c:v>205159</c:v>
                </c:pt>
                <c:pt idx="19">
                  <c:v>205332</c:v>
                </c:pt>
                <c:pt idx="20">
                  <c:v>206445</c:v>
                </c:pt>
                <c:pt idx="21">
                  <c:v>206854</c:v>
                </c:pt>
                <c:pt idx="22">
                  <c:v>207054</c:v>
                </c:pt>
                <c:pt idx="23">
                  <c:v>207239</c:v>
                </c:pt>
                <c:pt idx="24">
                  <c:v>207525</c:v>
                </c:pt>
                <c:pt idx="25">
                  <c:v>207790</c:v>
                </c:pt>
                <c:pt idx="26">
                  <c:v>208054</c:v>
                </c:pt>
                <c:pt idx="27">
                  <c:v>208500</c:v>
                </c:pt>
                <c:pt idx="28">
                  <c:v>209530</c:v>
                </c:pt>
                <c:pt idx="29">
                  <c:v>210211</c:v>
                </c:pt>
              </c:numCache>
            </c:numRef>
          </c:val>
          <c:extLst>
            <c:ext xmlns:c16="http://schemas.microsoft.com/office/drawing/2014/chart" uri="{C3380CC4-5D6E-409C-BE32-E72D297353CC}">
              <c16:uniqueId val="{00000002-FA80-47FD-B47A-6284F47B6E0B}"/>
            </c:ext>
          </c:extLst>
        </c:ser>
        <c:dLbls>
          <c:showLegendKey val="0"/>
          <c:showVal val="0"/>
          <c:showCatName val="0"/>
          <c:showSerName val="0"/>
          <c:showPercent val="0"/>
          <c:showBubbleSize val="0"/>
        </c:dLbls>
        <c:axId val="296110456"/>
        <c:axId val="296112424"/>
      </c:areaChart>
      <c:catAx>
        <c:axId val="2961104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2424"/>
        <c:crosses val="autoZero"/>
        <c:auto val="1"/>
        <c:lblAlgn val="ctr"/>
        <c:lblOffset val="100"/>
        <c:noMultiLvlLbl val="0"/>
      </c:catAx>
      <c:valAx>
        <c:axId val="296112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045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Sheet1!$B$2:$B$31</c:f>
              <c:numCache>
                <c:formatCode>General</c:formatCode>
                <c:ptCount val="30"/>
                <c:pt idx="0">
                  <c:v>2</c:v>
                </c:pt>
                <c:pt idx="1">
                  <c:v>1</c:v>
                </c:pt>
                <c:pt idx="2">
                  <c:v>0</c:v>
                </c:pt>
                <c:pt idx="3">
                  <c:v>1</c:v>
                </c:pt>
                <c:pt idx="4">
                  <c:v>2</c:v>
                </c:pt>
                <c:pt idx="5">
                  <c:v>0</c:v>
                </c:pt>
                <c:pt idx="6">
                  <c:v>3</c:v>
                </c:pt>
                <c:pt idx="7">
                  <c:v>0</c:v>
                </c:pt>
                <c:pt idx="8">
                  <c:v>4</c:v>
                </c:pt>
                <c:pt idx="9">
                  <c:v>2</c:v>
                </c:pt>
                <c:pt idx="10">
                  <c:v>0</c:v>
                </c:pt>
                <c:pt idx="11">
                  <c:v>1</c:v>
                </c:pt>
                <c:pt idx="12">
                  <c:v>3</c:v>
                </c:pt>
                <c:pt idx="13">
                  <c:v>2</c:v>
                </c:pt>
                <c:pt idx="14">
                  <c:v>2</c:v>
                </c:pt>
                <c:pt idx="15">
                  <c:v>4</c:v>
                </c:pt>
                <c:pt idx="16">
                  <c:v>3</c:v>
                </c:pt>
                <c:pt idx="17">
                  <c:v>2</c:v>
                </c:pt>
                <c:pt idx="18">
                  <c:v>0</c:v>
                </c:pt>
                <c:pt idx="19">
                  <c:v>5</c:v>
                </c:pt>
                <c:pt idx="20">
                  <c:v>2</c:v>
                </c:pt>
                <c:pt idx="21">
                  <c:v>0</c:v>
                </c:pt>
                <c:pt idx="22">
                  <c:v>1</c:v>
                </c:pt>
                <c:pt idx="23">
                  <c:v>4</c:v>
                </c:pt>
                <c:pt idx="24">
                  <c:v>7</c:v>
                </c:pt>
                <c:pt idx="25">
                  <c:v>8</c:v>
                </c:pt>
                <c:pt idx="26">
                  <c:v>6</c:v>
                </c:pt>
                <c:pt idx="27">
                  <c:v>3</c:v>
                </c:pt>
                <c:pt idx="28">
                  <c:v>5</c:v>
                </c:pt>
                <c:pt idx="29">
                  <c:v>3</c:v>
                </c:pt>
              </c:numCache>
            </c:numRef>
          </c:val>
          <c:smooth val="0"/>
          <c:extLst>
            <c:ext xmlns:c16="http://schemas.microsoft.com/office/drawing/2014/chart" uri="{C3380CC4-5D6E-409C-BE32-E72D297353CC}">
              <c16:uniqueId val="{00000000-6113-4D24-B954-29FFBA694772}"/>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Sheet1!$C$2:$C$31</c:f>
              <c:numCache>
                <c:formatCode>General</c:formatCode>
                <c:ptCount val="30"/>
                <c:pt idx="0">
                  <c:v>1</c:v>
                </c:pt>
                <c:pt idx="1">
                  <c:v>3</c:v>
                </c:pt>
                <c:pt idx="2">
                  <c:v>3</c:v>
                </c:pt>
                <c:pt idx="3">
                  <c:v>0</c:v>
                </c:pt>
                <c:pt idx="4">
                  <c:v>1</c:v>
                </c:pt>
                <c:pt idx="5">
                  <c:v>2</c:v>
                </c:pt>
                <c:pt idx="6">
                  <c:v>4</c:v>
                </c:pt>
                <c:pt idx="7">
                  <c:v>2</c:v>
                </c:pt>
                <c:pt idx="8">
                  <c:v>2</c:v>
                </c:pt>
                <c:pt idx="9">
                  <c:v>2</c:v>
                </c:pt>
                <c:pt idx="10">
                  <c:v>1</c:v>
                </c:pt>
                <c:pt idx="11">
                  <c:v>4</c:v>
                </c:pt>
                <c:pt idx="12">
                  <c:v>1</c:v>
                </c:pt>
                <c:pt idx="13">
                  <c:v>8</c:v>
                </c:pt>
                <c:pt idx="14">
                  <c:v>6</c:v>
                </c:pt>
                <c:pt idx="15">
                  <c:v>3</c:v>
                </c:pt>
                <c:pt idx="16">
                  <c:v>1</c:v>
                </c:pt>
                <c:pt idx="17">
                  <c:v>5</c:v>
                </c:pt>
                <c:pt idx="18">
                  <c:v>2</c:v>
                </c:pt>
                <c:pt idx="19">
                  <c:v>2</c:v>
                </c:pt>
                <c:pt idx="20">
                  <c:v>2</c:v>
                </c:pt>
                <c:pt idx="21">
                  <c:v>2</c:v>
                </c:pt>
                <c:pt idx="22">
                  <c:v>2</c:v>
                </c:pt>
                <c:pt idx="23">
                  <c:v>3</c:v>
                </c:pt>
                <c:pt idx="24">
                  <c:v>4</c:v>
                </c:pt>
                <c:pt idx="25">
                  <c:v>7</c:v>
                </c:pt>
                <c:pt idx="26">
                  <c:v>3</c:v>
                </c:pt>
                <c:pt idx="27">
                  <c:v>3</c:v>
                </c:pt>
                <c:pt idx="28">
                  <c:v>0</c:v>
                </c:pt>
                <c:pt idx="29">
                  <c:v>2</c:v>
                </c:pt>
              </c:numCache>
            </c:numRef>
          </c:val>
          <c:smooth val="0"/>
          <c:extLst>
            <c:ext xmlns:c16="http://schemas.microsoft.com/office/drawing/2014/chart" uri="{C3380CC4-5D6E-409C-BE32-E72D297353CC}">
              <c16:uniqueId val="{00000001-6113-4D24-B954-29FFBA694772}"/>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Sheet1!$D$2:$D$31</c:f>
              <c:numCache>
                <c:formatCode>General</c:formatCode>
                <c:ptCount val="30"/>
                <c:pt idx="0">
                  <c:v>0</c:v>
                </c:pt>
                <c:pt idx="1">
                  <c:v>2</c:v>
                </c:pt>
                <c:pt idx="2">
                  <c:v>3</c:v>
                </c:pt>
                <c:pt idx="3">
                  <c:v>3</c:v>
                </c:pt>
                <c:pt idx="4">
                  <c:v>0</c:v>
                </c:pt>
                <c:pt idx="5">
                  <c:v>0</c:v>
                </c:pt>
                <c:pt idx="6">
                  <c:v>3</c:v>
                </c:pt>
                <c:pt idx="7">
                  <c:v>2</c:v>
                </c:pt>
                <c:pt idx="8">
                  <c:v>6</c:v>
                </c:pt>
                <c:pt idx="9">
                  <c:v>3</c:v>
                </c:pt>
                <c:pt idx="10">
                  <c:v>3</c:v>
                </c:pt>
                <c:pt idx="11">
                  <c:v>5</c:v>
                </c:pt>
                <c:pt idx="12">
                  <c:v>4</c:v>
                </c:pt>
                <c:pt idx="13">
                  <c:v>2</c:v>
                </c:pt>
                <c:pt idx="14">
                  <c:v>3</c:v>
                </c:pt>
                <c:pt idx="15">
                  <c:v>5</c:v>
                </c:pt>
                <c:pt idx="16">
                  <c:v>1</c:v>
                </c:pt>
                <c:pt idx="17">
                  <c:v>1</c:v>
                </c:pt>
                <c:pt idx="18">
                  <c:v>3</c:v>
                </c:pt>
                <c:pt idx="19">
                  <c:v>2</c:v>
                </c:pt>
                <c:pt idx="20">
                  <c:v>1</c:v>
                </c:pt>
                <c:pt idx="21">
                  <c:v>0</c:v>
                </c:pt>
                <c:pt idx="22">
                  <c:v>2</c:v>
                </c:pt>
                <c:pt idx="23">
                  <c:v>1</c:v>
                </c:pt>
                <c:pt idx="24">
                  <c:v>2</c:v>
                </c:pt>
                <c:pt idx="25">
                  <c:v>1</c:v>
                </c:pt>
                <c:pt idx="26">
                  <c:v>2</c:v>
                </c:pt>
                <c:pt idx="27">
                  <c:v>2</c:v>
                </c:pt>
                <c:pt idx="28">
                  <c:v>2</c:v>
                </c:pt>
                <c:pt idx="29">
                  <c:v>0</c:v>
                </c:pt>
              </c:numCache>
            </c:numRef>
          </c:val>
          <c:smooth val="0"/>
          <c:extLst>
            <c:ext xmlns:c16="http://schemas.microsoft.com/office/drawing/2014/chart" uri="{C3380CC4-5D6E-409C-BE32-E72D297353CC}">
              <c16:uniqueId val="{00000002-6113-4D24-B954-29FFBA694772}"/>
            </c:ext>
          </c:extLst>
        </c:ser>
        <c:dLbls>
          <c:showLegendKey val="0"/>
          <c:showVal val="0"/>
          <c:showCatName val="0"/>
          <c:showSerName val="0"/>
          <c:showPercent val="0"/>
          <c:showBubbleSize val="0"/>
        </c:dLbls>
        <c:smooth val="0"/>
        <c:axId val="306062296"/>
        <c:axId val="306060328"/>
      </c:lineChart>
      <c:catAx>
        <c:axId val="30606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0328"/>
        <c:crosses val="autoZero"/>
        <c:auto val="1"/>
        <c:lblAlgn val="ctr"/>
        <c:lblOffset val="100"/>
        <c:noMultiLvlLbl val="0"/>
      </c:catAx>
      <c:valAx>
        <c:axId val="30606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0</c:v>
                </c:pt>
                <c:pt idx="3">
                  <c:v>0</c:v>
                </c:pt>
                <c:pt idx="4">
                  <c:v>0</c:v>
                </c:pt>
                <c:pt idx="5">
                  <c:v>1</c:v>
                </c:pt>
                <c:pt idx="6">
                  <c:v>0</c:v>
                </c:pt>
                <c:pt idx="7">
                  <c:v>0</c:v>
                </c:pt>
                <c:pt idx="8">
                  <c:v>2</c:v>
                </c:pt>
                <c:pt idx="9">
                  <c:v>2</c:v>
                </c:pt>
                <c:pt idx="10">
                  <c:v>4</c:v>
                </c:pt>
                <c:pt idx="11">
                  <c:v>5</c:v>
                </c:pt>
                <c:pt idx="12">
                  <c:v>5</c:v>
                </c:pt>
                <c:pt idx="13">
                  <c:v>6</c:v>
                </c:pt>
                <c:pt idx="14">
                  <c:v>2</c:v>
                </c:pt>
                <c:pt idx="15">
                  <c:v>4</c:v>
                </c:pt>
                <c:pt idx="16">
                  <c:v>1</c:v>
                </c:pt>
                <c:pt idx="17">
                  <c:v>5</c:v>
                </c:pt>
                <c:pt idx="18">
                  <c:v>7</c:v>
                </c:pt>
                <c:pt idx="19">
                  <c:v>4</c:v>
                </c:pt>
                <c:pt idx="20">
                  <c:v>4</c:v>
                </c:pt>
                <c:pt idx="21">
                  <c:v>6</c:v>
                </c:pt>
                <c:pt idx="22">
                  <c:v>8</c:v>
                </c:pt>
                <c:pt idx="23">
                  <c:v>8</c:v>
                </c:pt>
              </c:numCache>
            </c:numRef>
          </c:val>
          <c:smooth val="0"/>
          <c:extLst>
            <c:ext xmlns:c16="http://schemas.microsoft.com/office/drawing/2014/chart" uri="{C3380CC4-5D6E-409C-BE32-E72D297353CC}">
              <c16:uniqueId val="{00000000-FA09-4058-946D-7D6BD679C5AD}"/>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c:v>
                </c:pt>
                <c:pt idx="9">
                  <c:v>2</c:v>
                </c:pt>
                <c:pt idx="10">
                  <c:v>8</c:v>
                </c:pt>
                <c:pt idx="11">
                  <c:v>7</c:v>
                </c:pt>
                <c:pt idx="12">
                  <c:v>9</c:v>
                </c:pt>
                <c:pt idx="13">
                  <c:v>8</c:v>
                </c:pt>
                <c:pt idx="14">
                  <c:v>3</c:v>
                </c:pt>
                <c:pt idx="15">
                  <c:v>3</c:v>
                </c:pt>
                <c:pt idx="16">
                  <c:v>2</c:v>
                </c:pt>
                <c:pt idx="17">
                  <c:v>4</c:v>
                </c:pt>
                <c:pt idx="18">
                  <c:v>8</c:v>
                </c:pt>
                <c:pt idx="19">
                  <c:v>9</c:v>
                </c:pt>
                <c:pt idx="20">
                  <c:v>7</c:v>
                </c:pt>
                <c:pt idx="21">
                  <c:v>2</c:v>
                </c:pt>
                <c:pt idx="22">
                  <c:v>4</c:v>
                </c:pt>
                <c:pt idx="23">
                  <c:v>3</c:v>
                </c:pt>
              </c:numCache>
            </c:numRef>
          </c:val>
          <c:smooth val="0"/>
          <c:extLst>
            <c:ext xmlns:c16="http://schemas.microsoft.com/office/drawing/2014/chart" uri="{C3380CC4-5D6E-409C-BE32-E72D297353CC}">
              <c16:uniqueId val="{00000001-FA09-4058-946D-7D6BD679C5AD}"/>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2</c:v>
                </c:pt>
                <c:pt idx="1">
                  <c:v>0</c:v>
                </c:pt>
                <c:pt idx="2">
                  <c:v>0</c:v>
                </c:pt>
                <c:pt idx="3">
                  <c:v>0</c:v>
                </c:pt>
                <c:pt idx="4">
                  <c:v>0</c:v>
                </c:pt>
                <c:pt idx="5">
                  <c:v>0</c:v>
                </c:pt>
                <c:pt idx="6">
                  <c:v>0</c:v>
                </c:pt>
                <c:pt idx="7">
                  <c:v>0</c:v>
                </c:pt>
                <c:pt idx="8">
                  <c:v>1</c:v>
                </c:pt>
                <c:pt idx="9">
                  <c:v>1</c:v>
                </c:pt>
                <c:pt idx="10">
                  <c:v>0</c:v>
                </c:pt>
                <c:pt idx="11">
                  <c:v>0</c:v>
                </c:pt>
                <c:pt idx="12">
                  <c:v>4</c:v>
                </c:pt>
                <c:pt idx="13">
                  <c:v>5</c:v>
                </c:pt>
                <c:pt idx="14">
                  <c:v>2</c:v>
                </c:pt>
                <c:pt idx="15">
                  <c:v>3</c:v>
                </c:pt>
                <c:pt idx="16">
                  <c:v>6</c:v>
                </c:pt>
                <c:pt idx="17">
                  <c:v>8</c:v>
                </c:pt>
                <c:pt idx="18">
                  <c:v>7</c:v>
                </c:pt>
                <c:pt idx="19">
                  <c:v>2</c:v>
                </c:pt>
                <c:pt idx="20">
                  <c:v>9</c:v>
                </c:pt>
                <c:pt idx="21">
                  <c:v>5</c:v>
                </c:pt>
                <c:pt idx="22">
                  <c:v>6</c:v>
                </c:pt>
                <c:pt idx="23">
                  <c:v>3</c:v>
                </c:pt>
              </c:numCache>
            </c:numRef>
          </c:val>
          <c:smooth val="0"/>
          <c:extLst>
            <c:ext xmlns:c16="http://schemas.microsoft.com/office/drawing/2014/chart" uri="{C3380CC4-5D6E-409C-BE32-E72D297353CC}">
              <c16:uniqueId val="{00000002-FA09-4058-946D-7D6BD679C5AD}"/>
            </c:ext>
          </c:extLst>
        </c:ser>
        <c:dLbls>
          <c:showLegendKey val="0"/>
          <c:showVal val="0"/>
          <c:showCatName val="0"/>
          <c:showSerName val="0"/>
          <c:showPercent val="0"/>
          <c:showBubbleSize val="0"/>
        </c:dLbls>
        <c:smooth val="0"/>
        <c:axId val="306058360"/>
        <c:axId val="306056064"/>
      </c:lineChart>
      <c:catAx>
        <c:axId val="30605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6064"/>
        <c:crosses val="autoZero"/>
        <c:auto val="1"/>
        <c:lblAlgn val="ctr"/>
        <c:lblOffset val="100"/>
        <c:noMultiLvlLbl val="0"/>
      </c:catAx>
      <c:valAx>
        <c:axId val="30605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c:v>
                </c:pt>
                <c:pt idx="1">
                  <c:v>9</c:v>
                </c:pt>
                <c:pt idx="2">
                  <c:v>10</c:v>
                </c:pt>
                <c:pt idx="3">
                  <c:v>11</c:v>
                </c:pt>
                <c:pt idx="4">
                  <c:v>14</c:v>
                </c:pt>
                <c:pt idx="5">
                  <c:v>10</c:v>
                </c:pt>
                <c:pt idx="6">
                  <c:v>9</c:v>
                </c:pt>
              </c:numCache>
            </c:numRef>
          </c:val>
          <c:extLst>
            <c:ext xmlns:c16="http://schemas.microsoft.com/office/drawing/2014/chart" uri="{C3380CC4-5D6E-409C-BE32-E72D297353CC}">
              <c16:uniqueId val="{00000000-36DC-4A51-9A55-ABB73168B07A}"/>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9</c:v>
                </c:pt>
                <c:pt idx="2">
                  <c:v>10</c:v>
                </c:pt>
                <c:pt idx="3">
                  <c:v>14</c:v>
                </c:pt>
                <c:pt idx="4">
                  <c:v>8</c:v>
                </c:pt>
                <c:pt idx="5">
                  <c:v>17</c:v>
                </c:pt>
                <c:pt idx="6">
                  <c:v>11</c:v>
                </c:pt>
              </c:numCache>
            </c:numRef>
          </c:val>
          <c:extLst>
            <c:ext xmlns:c16="http://schemas.microsoft.com/office/drawing/2014/chart" uri="{C3380CC4-5D6E-409C-BE32-E72D297353CC}">
              <c16:uniqueId val="{00000001-36DC-4A51-9A55-ABB73168B07A}"/>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c:v>
                </c:pt>
                <c:pt idx="1">
                  <c:v>8</c:v>
                </c:pt>
                <c:pt idx="2">
                  <c:v>9</c:v>
                </c:pt>
                <c:pt idx="3">
                  <c:v>9</c:v>
                </c:pt>
                <c:pt idx="4">
                  <c:v>8</c:v>
                </c:pt>
                <c:pt idx="5">
                  <c:v>8</c:v>
                </c:pt>
                <c:pt idx="6">
                  <c:v>7</c:v>
                </c:pt>
              </c:numCache>
            </c:numRef>
          </c:val>
          <c:extLst>
            <c:ext xmlns:c16="http://schemas.microsoft.com/office/drawing/2014/chart" uri="{C3380CC4-5D6E-409C-BE32-E72D297353CC}">
              <c16:uniqueId val="{00000002-36DC-4A51-9A55-ABB73168B07A}"/>
            </c:ext>
          </c:extLst>
        </c:ser>
        <c:dLbls>
          <c:showLegendKey val="0"/>
          <c:showVal val="0"/>
          <c:showCatName val="0"/>
          <c:showSerName val="0"/>
          <c:showPercent val="0"/>
          <c:showBubbleSize val="0"/>
        </c:dLbls>
        <c:gapWidth val="219"/>
        <c:overlap val="-27"/>
        <c:axId val="306058688"/>
        <c:axId val="306067216"/>
      </c:barChart>
      <c:catAx>
        <c:axId val="30605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7216"/>
        <c:crosses val="autoZero"/>
        <c:auto val="1"/>
        <c:lblAlgn val="ctr"/>
        <c:lblOffset val="100"/>
        <c:noMultiLvlLbl val="0"/>
      </c:catAx>
      <c:valAx>
        <c:axId val="30606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76</c:v>
                </c:pt>
                <c:pt idx="1">
                  <c:v>81</c:v>
                </c:pt>
                <c:pt idx="2">
                  <c:v>64</c:v>
                </c:pt>
              </c:numCache>
            </c:numRef>
          </c:val>
          <c:extLst>
            <c:ext xmlns:c16="http://schemas.microsoft.com/office/drawing/2014/chart" uri="{C3380CC4-5D6E-409C-BE32-E72D297353CC}">
              <c16:uniqueId val="{00000000-7358-4C10-A5EF-B776A390A3DE}"/>
            </c:ext>
          </c:extLst>
        </c:ser>
        <c:dLbls>
          <c:showLegendKey val="0"/>
          <c:showVal val="0"/>
          <c:showCatName val="0"/>
          <c:showSerName val="0"/>
          <c:showPercent val="0"/>
          <c:showBubbleSize val="0"/>
        </c:dLbls>
        <c:gapWidth val="150"/>
        <c:overlap val="100"/>
        <c:axId val="306067872"/>
        <c:axId val="306066560"/>
      </c:barChart>
      <c:catAx>
        <c:axId val="30606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6560"/>
        <c:crosses val="autoZero"/>
        <c:auto val="1"/>
        <c:lblAlgn val="ctr"/>
        <c:lblOffset val="100"/>
        <c:noMultiLvlLbl val="0"/>
      </c:catAx>
      <c:valAx>
        <c:axId val="306066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19</c:v>
                </c:pt>
                <c:pt idx="1">
                  <c:v>17</c:v>
                </c:pt>
                <c:pt idx="2">
                  <c:v>28</c:v>
                </c:pt>
              </c:numCache>
            </c:numRef>
          </c:val>
          <c:extLst>
            <c:ext xmlns:c16="http://schemas.microsoft.com/office/drawing/2014/chart" uri="{C3380CC4-5D6E-409C-BE32-E72D297353CC}">
              <c16:uniqueId val="{00000000-705A-476D-8938-D1B8734707C0}"/>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Luis Fernando Camacho</c:v>
                </c:pt>
                <c:pt idx="1">
                  <c:v>Evo Morales Ayma</c:v>
                </c:pt>
                <c:pt idx="2">
                  <c:v>Jeanine Añez Chavez</c:v>
                </c:pt>
              </c:strCache>
            </c:strRef>
          </c:cat>
          <c:val>
            <c:numRef>
              <c:f>Sheet1!$C$2:$C$4</c:f>
              <c:numCache>
                <c:formatCode>General</c:formatCode>
                <c:ptCount val="3"/>
                <c:pt idx="0">
                  <c:v>5</c:v>
                </c:pt>
                <c:pt idx="1">
                  <c:v>1</c:v>
                </c:pt>
                <c:pt idx="2">
                  <c:v>0</c:v>
                </c:pt>
              </c:numCache>
            </c:numRef>
          </c:val>
          <c:extLst>
            <c:ext xmlns:c16="http://schemas.microsoft.com/office/drawing/2014/chart" uri="{C3380CC4-5D6E-409C-BE32-E72D297353CC}">
              <c16:uniqueId val="{00000001-705A-476D-8938-D1B8734707C0}"/>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Luis Fernando Camacho</c:v>
                </c:pt>
                <c:pt idx="1">
                  <c:v>Evo Morales Ayma</c:v>
                </c:pt>
                <c:pt idx="2">
                  <c:v>Jeanine Añez Chavez</c:v>
                </c:pt>
              </c:strCache>
            </c:strRef>
          </c:cat>
          <c:val>
            <c:numRef>
              <c:f>Sheet1!$D$2:$D$4</c:f>
              <c:numCache>
                <c:formatCode>General</c:formatCode>
                <c:ptCount val="3"/>
                <c:pt idx="0">
                  <c:v>18</c:v>
                </c:pt>
                <c:pt idx="1">
                  <c:v>25</c:v>
                </c:pt>
                <c:pt idx="2">
                  <c:v>20</c:v>
                </c:pt>
              </c:numCache>
            </c:numRef>
          </c:val>
          <c:extLst>
            <c:ext xmlns:c16="http://schemas.microsoft.com/office/drawing/2014/chart" uri="{C3380CC4-5D6E-409C-BE32-E72D297353CC}">
              <c16:uniqueId val="{00000002-705A-476D-8938-D1B8734707C0}"/>
            </c:ext>
          </c:extLst>
        </c:ser>
        <c:ser>
          <c:idx val="3"/>
          <c:order val="3"/>
          <c:tx>
            <c:strRef>
              <c:f>Sheet1!$E$1</c:f>
              <c:strCache>
                <c:ptCount val="1"/>
                <c:pt idx="0">
                  <c:v>Status</c:v>
                </c:pt>
              </c:strCache>
            </c:strRef>
          </c:tx>
          <c:spPr>
            <a:solidFill>
              <a:schemeClr val="accent4"/>
            </a:solidFill>
            <a:ln>
              <a:noFill/>
            </a:ln>
            <a:effectLst/>
          </c:spPr>
          <c:invertIfNegative val="0"/>
          <c:cat>
            <c:strRef>
              <c:f>Sheet1!$A$2:$A$4</c:f>
              <c:strCache>
                <c:ptCount val="3"/>
                <c:pt idx="0">
                  <c:v>Luis Fernando Camacho</c:v>
                </c:pt>
                <c:pt idx="1">
                  <c:v>Evo Morales Ayma</c:v>
                </c:pt>
                <c:pt idx="2">
                  <c:v>Jeanine Añez Chavez</c:v>
                </c:pt>
              </c:strCache>
            </c:strRef>
          </c:cat>
          <c:val>
            <c:numRef>
              <c:f>Sheet1!$E$2:$E$4</c:f>
              <c:numCache>
                <c:formatCode>General</c:formatCode>
                <c:ptCount val="3"/>
                <c:pt idx="0">
                  <c:v>8</c:v>
                </c:pt>
                <c:pt idx="1">
                  <c:v>1</c:v>
                </c:pt>
                <c:pt idx="2">
                  <c:v>2</c:v>
                </c:pt>
              </c:numCache>
            </c:numRef>
          </c:val>
          <c:extLst>
            <c:ext xmlns:c16="http://schemas.microsoft.com/office/drawing/2014/chart" uri="{C3380CC4-5D6E-409C-BE32-E72D297353CC}">
              <c16:uniqueId val="{00000003-705A-476D-8938-D1B8734707C0}"/>
            </c:ext>
          </c:extLst>
        </c:ser>
        <c:ser>
          <c:idx val="4"/>
          <c:order val="4"/>
          <c:tx>
            <c:strRef>
              <c:f>Sheet1!$F$1</c:f>
              <c:strCache>
                <c:ptCount val="1"/>
                <c:pt idx="0">
                  <c:v>Video</c:v>
                </c:pt>
              </c:strCache>
            </c:strRef>
          </c:tx>
          <c:spPr>
            <a:solidFill>
              <a:schemeClr val="accent5"/>
            </a:solidFill>
            <a:ln>
              <a:noFill/>
            </a:ln>
            <a:effectLst/>
          </c:spPr>
          <c:invertIfNegative val="0"/>
          <c:cat>
            <c:strRef>
              <c:f>Sheet1!$A$2:$A$4</c:f>
              <c:strCache>
                <c:ptCount val="3"/>
                <c:pt idx="0">
                  <c:v>Luis Fernando Camacho</c:v>
                </c:pt>
                <c:pt idx="1">
                  <c:v>Evo Morales Ayma</c:v>
                </c:pt>
                <c:pt idx="2">
                  <c:v>Jeanine Añez Chavez</c:v>
                </c:pt>
              </c:strCache>
            </c:strRef>
          </c:cat>
          <c:val>
            <c:numRef>
              <c:f>Sheet1!$F$2:$F$4</c:f>
              <c:numCache>
                <c:formatCode>General</c:formatCode>
                <c:ptCount val="3"/>
                <c:pt idx="0">
                  <c:v>26</c:v>
                </c:pt>
                <c:pt idx="1">
                  <c:v>37</c:v>
                </c:pt>
                <c:pt idx="2">
                  <c:v>14</c:v>
                </c:pt>
              </c:numCache>
            </c:numRef>
          </c:val>
          <c:extLst>
            <c:ext xmlns:c16="http://schemas.microsoft.com/office/drawing/2014/chart" uri="{C3380CC4-5D6E-409C-BE32-E72D297353CC}">
              <c16:uniqueId val="{00000004-705A-476D-8938-D1B8734707C0}"/>
            </c:ext>
          </c:extLst>
        </c:ser>
        <c:dLbls>
          <c:showLegendKey val="0"/>
          <c:showVal val="0"/>
          <c:showCatName val="0"/>
          <c:showSerName val="0"/>
          <c:showPercent val="0"/>
          <c:showBubbleSize val="0"/>
        </c:dLbls>
        <c:gapWidth val="150"/>
        <c:overlap val="100"/>
        <c:axId val="296118000"/>
        <c:axId val="296117344"/>
      </c:barChart>
      <c:catAx>
        <c:axId val="29611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7344"/>
        <c:crosses val="autoZero"/>
        <c:auto val="1"/>
        <c:lblAlgn val="ctr"/>
        <c:lblOffset val="100"/>
        <c:noMultiLvlLbl val="0"/>
      </c:catAx>
      <c:valAx>
        <c:axId val="29611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71</c:v>
                </c:pt>
                <c:pt idx="1">
                  <c:v>79</c:v>
                </c:pt>
                <c:pt idx="2">
                  <c:v>49</c:v>
                </c:pt>
              </c:numCache>
            </c:numRef>
          </c:val>
          <c:extLst>
            <c:ext xmlns:c16="http://schemas.microsoft.com/office/drawing/2014/chart" uri="{C3380CC4-5D6E-409C-BE32-E72D297353CC}">
              <c16:uniqueId val="{00000000-1D79-4BC9-AB89-2048270823F5}"/>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Sheet1!$A$2:$A$4</c:f>
              <c:strCache>
                <c:ptCount val="3"/>
                <c:pt idx="0">
                  <c:v>Luis Fernando Camacho</c:v>
                </c:pt>
                <c:pt idx="1">
                  <c:v>Evo Morales Ayma</c:v>
                </c:pt>
                <c:pt idx="2">
                  <c:v>Jeanine Añez Chavez</c:v>
                </c:pt>
              </c:strCache>
            </c:strRef>
          </c:cat>
          <c:val>
            <c:numRef>
              <c:f>Sheet1!$C$2:$C$4</c:f>
              <c:numCache>
                <c:formatCode>General</c:formatCode>
                <c:ptCount val="3"/>
                <c:pt idx="0">
                  <c:v>0</c:v>
                </c:pt>
                <c:pt idx="1">
                  <c:v>0</c:v>
                </c:pt>
                <c:pt idx="2">
                  <c:v>12</c:v>
                </c:pt>
              </c:numCache>
            </c:numRef>
          </c:val>
          <c:extLst>
            <c:ext xmlns:c16="http://schemas.microsoft.com/office/drawing/2014/chart" uri="{C3380CC4-5D6E-409C-BE32-E72D297353CC}">
              <c16:uniqueId val="{00000001-1D79-4BC9-AB89-2048270823F5}"/>
            </c:ext>
          </c:extLst>
        </c:ser>
        <c:ser>
          <c:idx val="2"/>
          <c:order val="2"/>
          <c:tx>
            <c:strRef>
              <c:f>Sheet1!$D$1</c:f>
              <c:strCache>
                <c:ptCount val="1"/>
                <c:pt idx="0">
                  <c:v>Not yet tagged</c:v>
                </c:pt>
              </c:strCache>
            </c:strRef>
          </c:tx>
          <c:spPr>
            <a:solidFill>
              <a:schemeClr val="accent3"/>
            </a:solidFill>
            <a:ln>
              <a:noFill/>
            </a:ln>
            <a:effectLst/>
          </c:spPr>
          <c:invertIfNegative val="0"/>
          <c:cat>
            <c:strRef>
              <c:f>Sheet1!$A$2:$A$4</c:f>
              <c:strCache>
                <c:ptCount val="3"/>
                <c:pt idx="0">
                  <c:v>Luis Fernando Camacho</c:v>
                </c:pt>
                <c:pt idx="1">
                  <c:v>Evo Morales Ayma</c:v>
                </c:pt>
                <c:pt idx="2">
                  <c:v>Jeanine Añez Chavez</c:v>
                </c:pt>
              </c:strCache>
            </c:strRef>
          </c:cat>
          <c:val>
            <c:numRef>
              <c:f>Sheet1!$D$2:$D$4</c:f>
              <c:numCache>
                <c:formatCode>General</c:formatCode>
                <c:ptCount val="3"/>
                <c:pt idx="0">
                  <c:v>5</c:v>
                </c:pt>
                <c:pt idx="1">
                  <c:v>2</c:v>
                </c:pt>
                <c:pt idx="2">
                  <c:v>3</c:v>
                </c:pt>
              </c:numCache>
            </c:numRef>
          </c:val>
          <c:extLst>
            <c:ext xmlns:c16="http://schemas.microsoft.com/office/drawing/2014/chart" uri="{C3380CC4-5D6E-409C-BE32-E72D297353CC}">
              <c16:uniqueId val="{00000002-1D79-4BC9-AB89-2048270823F5}"/>
            </c:ext>
          </c:extLst>
        </c:ser>
        <c:dLbls>
          <c:showLegendKey val="0"/>
          <c:showVal val="0"/>
          <c:showCatName val="0"/>
          <c:showSerName val="0"/>
          <c:showPercent val="0"/>
          <c:showBubbleSize val="0"/>
        </c:dLbls>
        <c:gapWidth val="150"/>
        <c:overlap val="100"/>
        <c:axId val="296116360"/>
        <c:axId val="296113736"/>
      </c:barChart>
      <c:catAx>
        <c:axId val="29611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3736"/>
        <c:crosses val="autoZero"/>
        <c:auto val="1"/>
        <c:lblAlgn val="ctr"/>
        <c:lblOffset val="100"/>
        <c:noMultiLvlLbl val="0"/>
      </c:catAx>
      <c:valAx>
        <c:axId val="296113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60A5-4CE7-9EFF-9F7D25E917C3}"/>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60A5-4CE7-9EFF-9F7D25E917C3}"/>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60A5-4CE7-9EFF-9F7D25E917C3}"/>
            </c:ext>
          </c:extLst>
        </c:ser>
        <c:dLbls>
          <c:showLegendKey val="0"/>
          <c:showVal val="0"/>
          <c:showCatName val="0"/>
          <c:showSerName val="0"/>
          <c:showPercent val="0"/>
          <c:showBubbleSize val="0"/>
        </c:dLbls>
        <c:smooth val="0"/>
        <c:axId val="405983872"/>
        <c:axId val="405992072"/>
      </c:lineChart>
      <c:catAx>
        <c:axId val="40598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2072"/>
        <c:crosses val="autoZero"/>
        <c:auto val="1"/>
        <c:lblAlgn val="ctr"/>
        <c:lblOffset val="100"/>
        <c:noMultiLvlLbl val="0"/>
      </c:catAx>
      <c:valAx>
        <c:axId val="40599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8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232605</c:v>
                </c:pt>
                <c:pt idx="1">
                  <c:v>685598</c:v>
                </c:pt>
                <c:pt idx="2">
                  <c:v>175929</c:v>
                </c:pt>
              </c:numCache>
            </c:numRef>
          </c:val>
          <c:extLst>
            <c:ext xmlns:c16="http://schemas.microsoft.com/office/drawing/2014/chart" uri="{C3380CC4-5D6E-409C-BE32-E72D297353CC}">
              <c16:uniqueId val="{00000000-FD64-40FD-A69C-721F73722F15}"/>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Luis Fernando Camacho</c:v>
                </c:pt>
                <c:pt idx="1">
                  <c:v>Evo Morales Ayma</c:v>
                </c:pt>
                <c:pt idx="2">
                  <c:v>Jeanine Añez Chavez</c:v>
                </c:pt>
              </c:strCache>
            </c:strRef>
          </c:cat>
          <c:val>
            <c:numRef>
              <c:f>Sheet1!$C$2:$C$4</c:f>
              <c:numCache>
                <c:formatCode>General</c:formatCode>
                <c:ptCount val="3"/>
                <c:pt idx="0">
                  <c:v>57672</c:v>
                </c:pt>
                <c:pt idx="1">
                  <c:v>181749</c:v>
                </c:pt>
                <c:pt idx="2">
                  <c:v>54849</c:v>
                </c:pt>
              </c:numCache>
            </c:numRef>
          </c:val>
          <c:extLst>
            <c:ext xmlns:c16="http://schemas.microsoft.com/office/drawing/2014/chart" uri="{C3380CC4-5D6E-409C-BE32-E72D297353CC}">
              <c16:uniqueId val="{00000001-FD64-40FD-A69C-721F73722F15}"/>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Luis Fernando Camacho</c:v>
                </c:pt>
                <c:pt idx="1">
                  <c:v>Evo Morales Ayma</c:v>
                </c:pt>
                <c:pt idx="2">
                  <c:v>Jeanine Añez Chavez</c:v>
                </c:pt>
              </c:strCache>
            </c:strRef>
          </c:cat>
          <c:val>
            <c:numRef>
              <c:f>Sheet1!$D$2:$D$4</c:f>
              <c:numCache>
                <c:formatCode>General</c:formatCode>
                <c:ptCount val="3"/>
                <c:pt idx="0">
                  <c:v>39532</c:v>
                </c:pt>
                <c:pt idx="1">
                  <c:v>43649</c:v>
                </c:pt>
                <c:pt idx="2">
                  <c:v>37037</c:v>
                </c:pt>
              </c:numCache>
            </c:numRef>
          </c:val>
          <c:extLst>
            <c:ext xmlns:c16="http://schemas.microsoft.com/office/drawing/2014/chart" uri="{C3380CC4-5D6E-409C-BE32-E72D297353CC}">
              <c16:uniqueId val="{00000002-FD64-40FD-A69C-721F73722F15}"/>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Luis Fernando Camacho</c:v>
                </c:pt>
                <c:pt idx="1">
                  <c:v>Evo Morales Ayma</c:v>
                </c:pt>
                <c:pt idx="2">
                  <c:v>Jeanine Añez Chavez</c:v>
                </c:pt>
              </c:strCache>
            </c:strRef>
          </c:cat>
          <c:val>
            <c:numRef>
              <c:f>Sheet1!$E$2:$E$4</c:f>
              <c:numCache>
                <c:formatCode>General</c:formatCode>
                <c:ptCount val="3"/>
                <c:pt idx="0">
                  <c:v>719</c:v>
                </c:pt>
                <c:pt idx="1">
                  <c:v>7016</c:v>
                </c:pt>
                <c:pt idx="2">
                  <c:v>806</c:v>
                </c:pt>
              </c:numCache>
            </c:numRef>
          </c:val>
          <c:extLst>
            <c:ext xmlns:c16="http://schemas.microsoft.com/office/drawing/2014/chart" uri="{C3380CC4-5D6E-409C-BE32-E72D297353CC}">
              <c16:uniqueId val="{00000003-FD64-40FD-A69C-721F73722F15}"/>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Luis Fernando Camacho</c:v>
                </c:pt>
                <c:pt idx="1">
                  <c:v>Evo Morales Ayma</c:v>
                </c:pt>
                <c:pt idx="2">
                  <c:v>Jeanine Añez Chavez</c:v>
                </c:pt>
              </c:strCache>
            </c:strRef>
          </c:cat>
          <c:val>
            <c:numRef>
              <c:f>Sheet1!$F$2:$F$4</c:f>
              <c:numCache>
                <c:formatCode>General</c:formatCode>
                <c:ptCount val="3"/>
                <c:pt idx="0">
                  <c:v>932</c:v>
                </c:pt>
                <c:pt idx="1">
                  <c:v>46664</c:v>
                </c:pt>
                <c:pt idx="2">
                  <c:v>1478</c:v>
                </c:pt>
              </c:numCache>
            </c:numRef>
          </c:val>
          <c:extLst>
            <c:ext xmlns:c16="http://schemas.microsoft.com/office/drawing/2014/chart" uri="{C3380CC4-5D6E-409C-BE32-E72D297353CC}">
              <c16:uniqueId val="{00000004-FD64-40FD-A69C-721F73722F15}"/>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Luis Fernando Camacho</c:v>
                </c:pt>
                <c:pt idx="1">
                  <c:v>Evo Morales Ayma</c:v>
                </c:pt>
                <c:pt idx="2">
                  <c:v>Jeanine Añez Chavez</c:v>
                </c:pt>
              </c:strCache>
            </c:strRef>
          </c:cat>
          <c:val>
            <c:numRef>
              <c:f>Sheet1!$G$2:$G$4</c:f>
              <c:numCache>
                <c:formatCode>General</c:formatCode>
                <c:ptCount val="3"/>
                <c:pt idx="0">
                  <c:v>2914</c:v>
                </c:pt>
                <c:pt idx="1">
                  <c:v>26420</c:v>
                </c:pt>
                <c:pt idx="2">
                  <c:v>8246</c:v>
                </c:pt>
              </c:numCache>
            </c:numRef>
          </c:val>
          <c:extLst>
            <c:ext xmlns:c16="http://schemas.microsoft.com/office/drawing/2014/chart" uri="{C3380CC4-5D6E-409C-BE32-E72D297353CC}">
              <c16:uniqueId val="{00000005-FD64-40FD-A69C-721F73722F1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Luis Fernando Camacho</c:v>
                </c:pt>
                <c:pt idx="1">
                  <c:v>Evo Morales Ayma</c:v>
                </c:pt>
                <c:pt idx="2">
                  <c:v>Jeanine Añez Chavez</c:v>
                </c:pt>
              </c:strCache>
            </c:strRef>
          </c:cat>
          <c:val>
            <c:numRef>
              <c:f>Sheet1!$H$2:$H$4</c:f>
              <c:numCache>
                <c:formatCode>General</c:formatCode>
                <c:ptCount val="3"/>
                <c:pt idx="0">
                  <c:v>53735</c:v>
                </c:pt>
                <c:pt idx="1">
                  <c:v>87847</c:v>
                </c:pt>
                <c:pt idx="2">
                  <c:v>52499</c:v>
                </c:pt>
              </c:numCache>
            </c:numRef>
          </c:val>
          <c:extLst>
            <c:ext xmlns:c16="http://schemas.microsoft.com/office/drawing/2014/chart" uri="{C3380CC4-5D6E-409C-BE32-E72D297353CC}">
              <c16:uniqueId val="{00000006-FD64-40FD-A69C-721F73722F1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Luis Fernando Camacho</c:v>
                </c:pt>
                <c:pt idx="1">
                  <c:v>Evo Morales Ayma</c:v>
                </c:pt>
                <c:pt idx="2">
                  <c:v>Jeanine Añez Chavez</c:v>
                </c:pt>
              </c:strCache>
            </c:strRef>
          </c:cat>
          <c:val>
            <c:numRef>
              <c:f>Sheet1!$I$2:$I$4</c:f>
              <c:numCache>
                <c:formatCode>General</c:formatCode>
                <c:ptCount val="3"/>
                <c:pt idx="0">
                  <c:v>30249</c:v>
                </c:pt>
                <c:pt idx="1">
                  <c:v>211478</c:v>
                </c:pt>
                <c:pt idx="2">
                  <c:v>23567</c:v>
                </c:pt>
              </c:numCache>
            </c:numRef>
          </c:val>
          <c:extLst>
            <c:ext xmlns:c16="http://schemas.microsoft.com/office/drawing/2014/chart" uri="{C3380CC4-5D6E-409C-BE32-E72D297353CC}">
              <c16:uniqueId val="{00000007-FD64-40FD-A69C-721F73722F15}"/>
            </c:ext>
          </c:extLst>
        </c:ser>
        <c:dLbls>
          <c:showLegendKey val="0"/>
          <c:showVal val="0"/>
          <c:showCatName val="0"/>
          <c:showSerName val="0"/>
          <c:showPercent val="0"/>
          <c:showBubbleSize val="0"/>
        </c:dLbls>
        <c:gapWidth val="150"/>
        <c:overlap val="100"/>
        <c:axId val="405990104"/>
        <c:axId val="405985184"/>
      </c:barChart>
      <c:catAx>
        <c:axId val="40599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85184"/>
        <c:crosses val="autoZero"/>
        <c:auto val="1"/>
        <c:lblAlgn val="ctr"/>
        <c:lblOffset val="100"/>
        <c:noMultiLvlLbl val="0"/>
      </c:catAx>
      <c:valAx>
        <c:axId val="405985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Sheet1!$B$2:$B$31</c:f>
              <c:numCache>
                <c:formatCode>General</c:formatCode>
                <c:ptCount val="30"/>
                <c:pt idx="0">
                  <c:v>1.04991244699787</c:v>
                </c:pt>
                <c:pt idx="1">
                  <c:v>1.0678258689194899</c:v>
                </c:pt>
                <c:pt idx="2">
                  <c:v>0</c:v>
                </c:pt>
                <c:pt idx="3">
                  <c:v>0.82891965744413199</c:v>
                </c:pt>
                <c:pt idx="4">
                  <c:v>1.0723802456524101</c:v>
                </c:pt>
                <c:pt idx="5">
                  <c:v>0</c:v>
                </c:pt>
                <c:pt idx="6">
                  <c:v>2.0292654882746999</c:v>
                </c:pt>
                <c:pt idx="7">
                  <c:v>0</c:v>
                </c:pt>
                <c:pt idx="8">
                  <c:v>2.4109185024677999</c:v>
                </c:pt>
                <c:pt idx="9">
                  <c:v>0.54887120303901304</c:v>
                </c:pt>
                <c:pt idx="10">
                  <c:v>0</c:v>
                </c:pt>
                <c:pt idx="11">
                  <c:v>0.46230115755781798</c:v>
                </c:pt>
                <c:pt idx="12">
                  <c:v>1.59131638774309</c:v>
                </c:pt>
                <c:pt idx="13">
                  <c:v>1.8157664844883701</c:v>
                </c:pt>
                <c:pt idx="14">
                  <c:v>0.79953700250028303</c:v>
                </c:pt>
                <c:pt idx="15">
                  <c:v>0.99525022918726902</c:v>
                </c:pt>
                <c:pt idx="16">
                  <c:v>1.4534872065058499</c:v>
                </c:pt>
                <c:pt idx="17">
                  <c:v>1.0483665350144999</c:v>
                </c:pt>
                <c:pt idx="18">
                  <c:v>0</c:v>
                </c:pt>
                <c:pt idx="19">
                  <c:v>1.2870894282354599</c:v>
                </c:pt>
                <c:pt idx="20">
                  <c:v>2.3118503218484201</c:v>
                </c:pt>
                <c:pt idx="21">
                  <c:v>0</c:v>
                </c:pt>
                <c:pt idx="22">
                  <c:v>1.48789343335978</c:v>
                </c:pt>
                <c:pt idx="23">
                  <c:v>2.50322721776568</c:v>
                </c:pt>
                <c:pt idx="24">
                  <c:v>1.19198347354212</c:v>
                </c:pt>
                <c:pt idx="25">
                  <c:v>0.754509588277952</c:v>
                </c:pt>
                <c:pt idx="26">
                  <c:v>1.69065951121479</c:v>
                </c:pt>
                <c:pt idx="27">
                  <c:v>0.72666817006290296</c:v>
                </c:pt>
                <c:pt idx="28">
                  <c:v>0.94798392125636799</c:v>
                </c:pt>
                <c:pt idx="29">
                  <c:v>0.90334908337930397</c:v>
                </c:pt>
              </c:numCache>
            </c:numRef>
          </c:val>
          <c:smooth val="0"/>
          <c:extLst>
            <c:ext xmlns:c16="http://schemas.microsoft.com/office/drawing/2014/chart" uri="{C3380CC4-5D6E-409C-BE32-E72D297353CC}">
              <c16:uniqueId val="{00000000-05E6-47E6-BEC8-ABE03737F9A6}"/>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Sheet1!$C$2:$C$31</c:f>
              <c:numCache>
                <c:formatCode>General</c:formatCode>
                <c:ptCount val="30"/>
                <c:pt idx="0">
                  <c:v>2.5030007094114102</c:v>
                </c:pt>
                <c:pt idx="1">
                  <c:v>2.0111645888043399</c:v>
                </c:pt>
                <c:pt idx="2">
                  <c:v>3.2913511094288901</c:v>
                </c:pt>
                <c:pt idx="3">
                  <c:v>0</c:v>
                </c:pt>
                <c:pt idx="4">
                  <c:v>1.7553674769165999</c:v>
                </c:pt>
                <c:pt idx="5">
                  <c:v>1.6199184922748899</c:v>
                </c:pt>
                <c:pt idx="6">
                  <c:v>1.9811166736182499</c:v>
                </c:pt>
                <c:pt idx="7">
                  <c:v>1.6036054159472</c:v>
                </c:pt>
                <c:pt idx="8">
                  <c:v>2.0981646087224699</c:v>
                </c:pt>
                <c:pt idx="9">
                  <c:v>1.78973528426226</c:v>
                </c:pt>
                <c:pt idx="10">
                  <c:v>1.3924391303425301</c:v>
                </c:pt>
                <c:pt idx="11">
                  <c:v>1.60555554935245</c:v>
                </c:pt>
                <c:pt idx="12">
                  <c:v>1.3574504045001301</c:v>
                </c:pt>
                <c:pt idx="13">
                  <c:v>1.94433067808224</c:v>
                </c:pt>
                <c:pt idx="14">
                  <c:v>1.7419076664603701</c:v>
                </c:pt>
                <c:pt idx="15">
                  <c:v>2.8918048323258301</c:v>
                </c:pt>
                <c:pt idx="16">
                  <c:v>1.2748435257346</c:v>
                </c:pt>
                <c:pt idx="17">
                  <c:v>1.6120949977794401</c:v>
                </c:pt>
                <c:pt idx="18">
                  <c:v>1.90988120127244</c:v>
                </c:pt>
                <c:pt idx="19">
                  <c:v>1.6650390733618201</c:v>
                </c:pt>
                <c:pt idx="20">
                  <c:v>1.3871854773339101</c:v>
                </c:pt>
                <c:pt idx="21">
                  <c:v>1.12564964842556</c:v>
                </c:pt>
                <c:pt idx="22">
                  <c:v>0.98668634778220699</c:v>
                </c:pt>
                <c:pt idx="23">
                  <c:v>1.04897151447392</c:v>
                </c:pt>
                <c:pt idx="24">
                  <c:v>1.5744881802272299</c:v>
                </c:pt>
                <c:pt idx="25">
                  <c:v>1.59329111851084</c:v>
                </c:pt>
                <c:pt idx="26">
                  <c:v>2.5406158795154199</c:v>
                </c:pt>
                <c:pt idx="27">
                  <c:v>1.6027536648398399</c:v>
                </c:pt>
                <c:pt idx="28">
                  <c:v>0</c:v>
                </c:pt>
                <c:pt idx="29">
                  <c:v>0.58983278645258697</c:v>
                </c:pt>
              </c:numCache>
            </c:numRef>
          </c:val>
          <c:smooth val="0"/>
          <c:extLst>
            <c:ext xmlns:c16="http://schemas.microsoft.com/office/drawing/2014/chart" uri="{C3380CC4-5D6E-409C-BE32-E72D297353CC}">
              <c16:uniqueId val="{00000001-05E6-47E6-BEC8-ABE03737F9A6}"/>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Sheet1!$A$2:$A$31</c:f>
              <c:strCache>
                <c:ptCount val="30"/>
                <c:pt idx="0">
                  <c:v>26/01/2020</c:v>
                </c:pt>
                <c:pt idx="1">
                  <c:v>27/01/2020</c:v>
                </c:pt>
                <c:pt idx="2">
                  <c:v>28/01/2020</c:v>
                </c:pt>
                <c:pt idx="3">
                  <c:v>29/01/2020</c:v>
                </c:pt>
                <c:pt idx="4">
                  <c:v>30/01/2020</c:v>
                </c:pt>
                <c:pt idx="5">
                  <c:v>31/01/2020</c:v>
                </c:pt>
                <c:pt idx="6">
                  <c:v>1/2/2020</c:v>
                </c:pt>
                <c:pt idx="7">
                  <c:v>2/2/2020</c:v>
                </c:pt>
                <c:pt idx="8">
                  <c:v>3/2/2020</c:v>
                </c:pt>
                <c:pt idx="9">
                  <c:v>4/2/2020</c:v>
                </c:pt>
                <c:pt idx="10">
                  <c:v>5/2/2020</c:v>
                </c:pt>
                <c:pt idx="11">
                  <c:v>6/2/2020</c:v>
                </c:pt>
                <c:pt idx="12">
                  <c:v>7/2/2020</c:v>
                </c:pt>
                <c:pt idx="13">
                  <c:v>8/2/2020</c:v>
                </c:pt>
                <c:pt idx="14">
                  <c:v>9/2/2020</c:v>
                </c:pt>
                <c:pt idx="15">
                  <c:v>10/2/2020</c:v>
                </c:pt>
                <c:pt idx="16">
                  <c:v>11/2/2020</c:v>
                </c:pt>
                <c:pt idx="17">
                  <c:v>12/2/2020</c:v>
                </c:pt>
                <c:pt idx="18">
                  <c:v>13/02/2020</c:v>
                </c:pt>
                <c:pt idx="19">
                  <c:v>14/02/2020</c:v>
                </c:pt>
                <c:pt idx="20">
                  <c:v>15/02/2020</c:v>
                </c:pt>
                <c:pt idx="21">
                  <c:v>16/02/2020</c:v>
                </c:pt>
                <c:pt idx="22">
                  <c:v>17/02/2020</c:v>
                </c:pt>
                <c:pt idx="23">
                  <c:v>18/02/2020</c:v>
                </c:pt>
                <c:pt idx="24">
                  <c:v>19/02/2020</c:v>
                </c:pt>
                <c:pt idx="25">
                  <c:v>20/02/2020</c:v>
                </c:pt>
                <c:pt idx="26">
                  <c:v>21/02/2020</c:v>
                </c:pt>
                <c:pt idx="27">
                  <c:v>22/02/2020</c:v>
                </c:pt>
                <c:pt idx="28">
                  <c:v>23/02/2020</c:v>
                </c:pt>
                <c:pt idx="29">
                  <c:v>24/02/2020</c:v>
                </c:pt>
              </c:strCache>
            </c:strRef>
          </c:cat>
          <c:val>
            <c:numRef>
              <c:f>Sheet1!$D$2:$D$31</c:f>
              <c:numCache>
                <c:formatCode>General</c:formatCode>
                <c:ptCount val="30"/>
                <c:pt idx="0">
                  <c:v>0</c:v>
                </c:pt>
                <c:pt idx="1">
                  <c:v>5.0593787221638697</c:v>
                </c:pt>
                <c:pt idx="2">
                  <c:v>3.7233678095801501</c:v>
                </c:pt>
                <c:pt idx="3">
                  <c:v>2.4493300984634399</c:v>
                </c:pt>
                <c:pt idx="4">
                  <c:v>0</c:v>
                </c:pt>
                <c:pt idx="5">
                  <c:v>0</c:v>
                </c:pt>
                <c:pt idx="6">
                  <c:v>4.4496016706756896</c:v>
                </c:pt>
                <c:pt idx="7">
                  <c:v>2.5848310836005699</c:v>
                </c:pt>
                <c:pt idx="8">
                  <c:v>2.0109349696168302</c:v>
                </c:pt>
                <c:pt idx="9">
                  <c:v>1.1930790883770199</c:v>
                </c:pt>
                <c:pt idx="10">
                  <c:v>1.4044007402991701</c:v>
                </c:pt>
                <c:pt idx="11">
                  <c:v>2.2315818477934601</c:v>
                </c:pt>
                <c:pt idx="12">
                  <c:v>2.4118152788012801</c:v>
                </c:pt>
                <c:pt idx="13">
                  <c:v>2.1369302745274998</c:v>
                </c:pt>
                <c:pt idx="14">
                  <c:v>1.6480207593821099</c:v>
                </c:pt>
                <c:pt idx="15">
                  <c:v>1.79286472109635</c:v>
                </c:pt>
                <c:pt idx="16">
                  <c:v>2.5550617766274399</c:v>
                </c:pt>
                <c:pt idx="17">
                  <c:v>1.03151638764327</c:v>
                </c:pt>
                <c:pt idx="18">
                  <c:v>1.56832341042482</c:v>
                </c:pt>
                <c:pt idx="19">
                  <c:v>6.6990669687446696</c:v>
                </c:pt>
                <c:pt idx="20">
                  <c:v>1.9063762822505399</c:v>
                </c:pt>
                <c:pt idx="21">
                  <c:v>0</c:v>
                </c:pt>
                <c:pt idx="22">
                  <c:v>8.6809145993795696</c:v>
                </c:pt>
                <c:pt idx="23">
                  <c:v>1.3985305050544099</c:v>
                </c:pt>
                <c:pt idx="24">
                  <c:v>3.25221089583474</c:v>
                </c:pt>
                <c:pt idx="25">
                  <c:v>1.0950750516476699</c:v>
                </c:pt>
                <c:pt idx="26">
                  <c:v>2.15417319956522</c:v>
                </c:pt>
                <c:pt idx="27">
                  <c:v>4.2313841662785601</c:v>
                </c:pt>
                <c:pt idx="28">
                  <c:v>2.6034016697366198</c:v>
                </c:pt>
                <c:pt idx="29">
                  <c:v>0</c:v>
                </c:pt>
              </c:numCache>
            </c:numRef>
          </c:val>
          <c:smooth val="0"/>
          <c:extLst>
            <c:ext xmlns:c16="http://schemas.microsoft.com/office/drawing/2014/chart" uri="{C3380CC4-5D6E-409C-BE32-E72D297353CC}">
              <c16:uniqueId val="{00000002-05E6-47E6-BEC8-ABE03737F9A6}"/>
            </c:ext>
          </c:extLst>
        </c:ser>
        <c:dLbls>
          <c:showLegendKey val="0"/>
          <c:showVal val="0"/>
          <c:showCatName val="0"/>
          <c:showSerName val="0"/>
          <c:showPercent val="0"/>
          <c:showBubbleSize val="0"/>
        </c:dLbls>
        <c:smooth val="0"/>
        <c:axId val="405969768"/>
        <c:axId val="405970096"/>
      </c:lineChart>
      <c:catAx>
        <c:axId val="40596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70096"/>
        <c:crosses val="autoZero"/>
        <c:auto val="1"/>
        <c:lblAlgn val="ctr"/>
        <c:lblOffset val="100"/>
        <c:noMultiLvlLbl val="0"/>
      </c:catAx>
      <c:valAx>
        <c:axId val="40597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1.2834366662146299</c:v>
                </c:pt>
                <c:pt idx="1">
                  <c:v>0.719165582282982</c:v>
                </c:pt>
                <c:pt idx="2">
                  <c:v>1.7867627574596601</c:v>
                </c:pt>
                <c:pt idx="3">
                  <c:v>1.4567261172228201</c:v>
                </c:pt>
                <c:pt idx="4">
                  <c:v>1.10692860539028</c:v>
                </c:pt>
              </c:numCache>
            </c:numRef>
          </c:val>
          <c:extLst>
            <c:ext xmlns:c16="http://schemas.microsoft.com/office/drawing/2014/chart" uri="{C3380CC4-5D6E-409C-BE32-E72D297353CC}">
              <c16:uniqueId val="{00000000-7D64-4900-AC4E-D89012D638DF}"/>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Sheet1!$A$2:$A$6</c:f>
              <c:strCache>
                <c:ptCount val="5"/>
                <c:pt idx="0">
                  <c:v>Album</c:v>
                </c:pt>
                <c:pt idx="1">
                  <c:v>Link</c:v>
                </c:pt>
                <c:pt idx="2">
                  <c:v>Photo</c:v>
                </c:pt>
                <c:pt idx="3">
                  <c:v>Status</c:v>
                </c:pt>
                <c:pt idx="4">
                  <c:v>Video</c:v>
                </c:pt>
              </c:strCache>
            </c:strRef>
          </c:cat>
          <c:val>
            <c:numRef>
              <c:f>Sheet1!$C$2:$C$6</c:f>
              <c:numCache>
                <c:formatCode>General</c:formatCode>
                <c:ptCount val="5"/>
                <c:pt idx="0">
                  <c:v>1.6528218355211799</c:v>
                </c:pt>
                <c:pt idx="1">
                  <c:v>0.80694612457752002</c:v>
                </c:pt>
                <c:pt idx="2">
                  <c:v>1.6135820512235099</c:v>
                </c:pt>
                <c:pt idx="3">
                  <c:v>1.5678569881641999</c:v>
                </c:pt>
                <c:pt idx="4">
                  <c:v>1.9733586815266699</c:v>
                </c:pt>
              </c:numCache>
            </c:numRef>
          </c:val>
          <c:extLst>
            <c:ext xmlns:c16="http://schemas.microsoft.com/office/drawing/2014/chart" uri="{C3380CC4-5D6E-409C-BE32-E72D297353CC}">
              <c16:uniqueId val="{00000001-7D64-4900-AC4E-D89012D638DF}"/>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Sheet1!$A$2:$A$6</c:f>
              <c:strCache>
                <c:ptCount val="5"/>
                <c:pt idx="0">
                  <c:v>Album</c:v>
                </c:pt>
                <c:pt idx="1">
                  <c:v>Link</c:v>
                </c:pt>
                <c:pt idx="2">
                  <c:v>Photo</c:v>
                </c:pt>
                <c:pt idx="3">
                  <c:v>Status</c:v>
                </c:pt>
                <c:pt idx="4">
                  <c:v>Video</c:v>
                </c:pt>
              </c:strCache>
            </c:strRef>
          </c:cat>
          <c:val>
            <c:numRef>
              <c:f>Sheet1!$D$2:$D$6</c:f>
              <c:numCache>
                <c:formatCode>General</c:formatCode>
                <c:ptCount val="5"/>
                <c:pt idx="0">
                  <c:v>2.53370547165646</c:v>
                </c:pt>
                <c:pt idx="1">
                  <c:v>0</c:v>
                </c:pt>
                <c:pt idx="2">
                  <c:v>2.8652581573641802</c:v>
                </c:pt>
                <c:pt idx="3">
                  <c:v>1.5289105949835</c:v>
                </c:pt>
                <c:pt idx="4">
                  <c:v>3.0334199179059098</c:v>
                </c:pt>
              </c:numCache>
            </c:numRef>
          </c:val>
          <c:extLst>
            <c:ext xmlns:c16="http://schemas.microsoft.com/office/drawing/2014/chart" uri="{C3380CC4-5D6E-409C-BE32-E72D297353CC}">
              <c16:uniqueId val="{00000002-7D64-4900-AC4E-D89012D638DF}"/>
            </c:ext>
          </c:extLst>
        </c:ser>
        <c:dLbls>
          <c:showLegendKey val="0"/>
          <c:showVal val="0"/>
          <c:showCatName val="0"/>
          <c:showSerName val="0"/>
          <c:showPercent val="0"/>
          <c:showBubbleSize val="0"/>
        </c:dLbls>
        <c:gapWidth val="219"/>
        <c:overlap val="-27"/>
        <c:axId val="405963208"/>
        <c:axId val="405970752"/>
      </c:barChart>
      <c:catAx>
        <c:axId val="40596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70752"/>
        <c:crosses val="autoZero"/>
        <c:auto val="1"/>
        <c:lblAlgn val="ctr"/>
        <c:lblOffset val="100"/>
        <c:noMultiLvlLbl val="0"/>
      </c:catAx>
      <c:valAx>
        <c:axId val="40597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6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3.6398144851674701</c:v>
                </c:pt>
                <c:pt idx="1">
                  <c:v>1.6011238657904101</c:v>
                </c:pt>
                <c:pt idx="2">
                  <c:v>0</c:v>
                </c:pt>
                <c:pt idx="3">
                  <c:v>0</c:v>
                </c:pt>
                <c:pt idx="4">
                  <c:v>0</c:v>
                </c:pt>
                <c:pt idx="5">
                  <c:v>2.8084617086993799</c:v>
                </c:pt>
                <c:pt idx="6">
                  <c:v>0</c:v>
                </c:pt>
                <c:pt idx="7">
                  <c:v>0</c:v>
                </c:pt>
                <c:pt idx="8">
                  <c:v>1.0080392968141101</c:v>
                </c:pt>
                <c:pt idx="9">
                  <c:v>0.50420006350611501</c:v>
                </c:pt>
                <c:pt idx="10">
                  <c:v>1.1833426347339999</c:v>
                </c:pt>
                <c:pt idx="11">
                  <c:v>1.2321629605396101</c:v>
                </c:pt>
                <c:pt idx="12">
                  <c:v>1.3630240457244001</c:v>
                </c:pt>
                <c:pt idx="13">
                  <c:v>1.7799352750809101</c:v>
                </c:pt>
                <c:pt idx="14">
                  <c:v>0.31729002088004099</c:v>
                </c:pt>
                <c:pt idx="15">
                  <c:v>0.94826176065892398</c:v>
                </c:pt>
                <c:pt idx="16">
                  <c:v>0.35650023574239598</c:v>
                </c:pt>
                <c:pt idx="17">
                  <c:v>1.05790603019427</c:v>
                </c:pt>
                <c:pt idx="18">
                  <c:v>1.61974957696955</c:v>
                </c:pt>
                <c:pt idx="19">
                  <c:v>1.0687189084646</c:v>
                </c:pt>
                <c:pt idx="20">
                  <c:v>1.7336688252331001</c:v>
                </c:pt>
                <c:pt idx="21">
                  <c:v>0.798036121508366</c:v>
                </c:pt>
                <c:pt idx="22">
                  <c:v>2.0457268082404001</c:v>
                </c:pt>
                <c:pt idx="23">
                  <c:v>0.92489800533066502</c:v>
                </c:pt>
              </c:numCache>
            </c:numRef>
          </c:val>
          <c:smooth val="0"/>
          <c:extLst>
            <c:ext xmlns:c16="http://schemas.microsoft.com/office/drawing/2014/chart" uri="{C3380CC4-5D6E-409C-BE32-E72D297353CC}">
              <c16:uniqueId val="{00000000-0CAB-4B9D-8575-CA4C2EBE2FC6}"/>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1.8902766660944099</c:v>
                </c:pt>
                <c:pt idx="9">
                  <c:v>2.5915290099193098</c:v>
                </c:pt>
                <c:pt idx="10">
                  <c:v>1.7588301721889199</c:v>
                </c:pt>
                <c:pt idx="11">
                  <c:v>2.1390716685676301</c:v>
                </c:pt>
                <c:pt idx="12">
                  <c:v>2.2490190555534499</c:v>
                </c:pt>
                <c:pt idx="13">
                  <c:v>1.4629396970919899</c:v>
                </c:pt>
                <c:pt idx="14">
                  <c:v>1.1315759941793599</c:v>
                </c:pt>
                <c:pt idx="15">
                  <c:v>2.4036514246516498</c:v>
                </c:pt>
                <c:pt idx="16">
                  <c:v>1.4031178166365299</c:v>
                </c:pt>
                <c:pt idx="17">
                  <c:v>0.90077009000733499</c:v>
                </c:pt>
                <c:pt idx="18">
                  <c:v>1.3291800347365399</c:v>
                </c:pt>
                <c:pt idx="19">
                  <c:v>1.94452309836496</c:v>
                </c:pt>
                <c:pt idx="20">
                  <c:v>2.0320368654552898</c:v>
                </c:pt>
                <c:pt idx="21">
                  <c:v>1.8642465536577</c:v>
                </c:pt>
                <c:pt idx="22">
                  <c:v>1.49542159863908</c:v>
                </c:pt>
                <c:pt idx="23">
                  <c:v>1.60584055524961</c:v>
                </c:pt>
              </c:numCache>
            </c:numRef>
          </c:val>
          <c:smooth val="0"/>
          <c:extLst>
            <c:ext xmlns:c16="http://schemas.microsoft.com/office/drawing/2014/chart" uri="{C3380CC4-5D6E-409C-BE32-E72D297353CC}">
              <c16:uniqueId val="{00000001-0CAB-4B9D-8575-CA4C2EBE2FC6}"/>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3.3381005323916502</c:v>
                </c:pt>
                <c:pt idx="1">
                  <c:v>0</c:v>
                </c:pt>
                <c:pt idx="2">
                  <c:v>0</c:v>
                </c:pt>
                <c:pt idx="3">
                  <c:v>0</c:v>
                </c:pt>
                <c:pt idx="4">
                  <c:v>0</c:v>
                </c:pt>
                <c:pt idx="5">
                  <c:v>0</c:v>
                </c:pt>
                <c:pt idx="6">
                  <c:v>0</c:v>
                </c:pt>
                <c:pt idx="7">
                  <c:v>0</c:v>
                </c:pt>
                <c:pt idx="8">
                  <c:v>1.66966249210229</c:v>
                </c:pt>
                <c:pt idx="9">
                  <c:v>0.88650311255650804</c:v>
                </c:pt>
                <c:pt idx="10">
                  <c:v>0</c:v>
                </c:pt>
                <c:pt idx="11">
                  <c:v>0</c:v>
                </c:pt>
                <c:pt idx="12">
                  <c:v>3.3325904992334898</c:v>
                </c:pt>
                <c:pt idx="13">
                  <c:v>6.31484084575336</c:v>
                </c:pt>
                <c:pt idx="14">
                  <c:v>1.18649380672273</c:v>
                </c:pt>
                <c:pt idx="15">
                  <c:v>2.32841756745505</c:v>
                </c:pt>
                <c:pt idx="16">
                  <c:v>2.44033246315625</c:v>
                </c:pt>
                <c:pt idx="17">
                  <c:v>2.3396213015432998</c:v>
                </c:pt>
                <c:pt idx="18">
                  <c:v>1.8721518376223001</c:v>
                </c:pt>
                <c:pt idx="19">
                  <c:v>2.83142237220396</c:v>
                </c:pt>
                <c:pt idx="20">
                  <c:v>2.3850144512523999</c:v>
                </c:pt>
                <c:pt idx="21">
                  <c:v>3.46304359538235</c:v>
                </c:pt>
                <c:pt idx="22">
                  <c:v>2.2630318406449401</c:v>
                </c:pt>
                <c:pt idx="23">
                  <c:v>1.8676971653124199</c:v>
                </c:pt>
              </c:numCache>
            </c:numRef>
          </c:val>
          <c:smooth val="0"/>
          <c:extLst>
            <c:ext xmlns:c16="http://schemas.microsoft.com/office/drawing/2014/chart" uri="{C3380CC4-5D6E-409C-BE32-E72D297353CC}">
              <c16:uniqueId val="{00000002-0CAB-4B9D-8575-CA4C2EBE2FC6}"/>
            </c:ext>
          </c:extLst>
        </c:ser>
        <c:dLbls>
          <c:showLegendKey val="0"/>
          <c:showVal val="0"/>
          <c:showCatName val="0"/>
          <c:showSerName val="0"/>
          <c:showPercent val="0"/>
          <c:showBubbleSize val="0"/>
        </c:dLbls>
        <c:smooth val="0"/>
        <c:axId val="405968128"/>
        <c:axId val="405967144"/>
      </c:lineChart>
      <c:catAx>
        <c:axId val="40596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67144"/>
        <c:crosses val="autoZero"/>
        <c:auto val="1"/>
        <c:lblAlgn val="ctr"/>
        <c:lblOffset val="100"/>
        <c:noMultiLvlLbl val="0"/>
      </c:catAx>
      <c:valAx>
        <c:axId val="40596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6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1.4526173235105799</c:v>
                </c:pt>
                <c:pt idx="1">
                  <c:v>1.7193387528660999</c:v>
                </c:pt>
                <c:pt idx="2">
                  <c:v>1.1276877194670301</c:v>
                </c:pt>
                <c:pt idx="3">
                  <c:v>0.78625496875532996</c:v>
                </c:pt>
                <c:pt idx="4">
                  <c:v>1.5266315290366499</c:v>
                </c:pt>
                <c:pt idx="5">
                  <c:v>1.65181105392275</c:v>
                </c:pt>
                <c:pt idx="6">
                  <c:v>0.93837018508719905</c:v>
                </c:pt>
              </c:numCache>
            </c:numRef>
          </c:val>
          <c:extLst>
            <c:ext xmlns:c16="http://schemas.microsoft.com/office/drawing/2014/chart" uri="{C3380CC4-5D6E-409C-BE32-E72D297353CC}">
              <c16:uniqueId val="{00000000-ADBA-4CE3-8719-B8B74C9EA27E}"/>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1.8361518946706701</c:v>
                </c:pt>
                <c:pt idx="1">
                  <c:v>1.9814270703756001</c:v>
                </c:pt>
                <c:pt idx="2">
                  <c:v>1.5779559225456701</c:v>
                </c:pt>
                <c:pt idx="3">
                  <c:v>1.6555717196525599</c:v>
                </c:pt>
                <c:pt idx="4">
                  <c:v>1.94657124576993</c:v>
                </c:pt>
                <c:pt idx="5">
                  <c:v>1.8262643529994</c:v>
                </c:pt>
                <c:pt idx="6">
                  <c:v>1.6720561358681301</c:v>
                </c:pt>
              </c:numCache>
            </c:numRef>
          </c:val>
          <c:extLst>
            <c:ext xmlns:c16="http://schemas.microsoft.com/office/drawing/2014/chart" uri="{C3380CC4-5D6E-409C-BE32-E72D297353CC}">
              <c16:uniqueId val="{00000001-ADBA-4CE3-8719-B8B74C9EA27E}"/>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3.2204135934106799</c:v>
                </c:pt>
                <c:pt idx="1">
                  <c:v>2.30255756852464</c:v>
                </c:pt>
                <c:pt idx="2">
                  <c:v>2.1110089409739201</c:v>
                </c:pt>
                <c:pt idx="3">
                  <c:v>1.88036529084795</c:v>
                </c:pt>
                <c:pt idx="4">
                  <c:v>3.4295335824545599</c:v>
                </c:pt>
                <c:pt idx="5">
                  <c:v>3.4892052902392701</c:v>
                </c:pt>
                <c:pt idx="6">
                  <c:v>2.1925509585204801</c:v>
                </c:pt>
              </c:numCache>
            </c:numRef>
          </c:val>
          <c:extLst>
            <c:ext xmlns:c16="http://schemas.microsoft.com/office/drawing/2014/chart" uri="{C3380CC4-5D6E-409C-BE32-E72D297353CC}">
              <c16:uniqueId val="{00000002-ADBA-4CE3-8719-B8B74C9EA27E}"/>
            </c:ext>
          </c:extLst>
        </c:ser>
        <c:dLbls>
          <c:showLegendKey val="0"/>
          <c:showVal val="0"/>
          <c:showCatName val="0"/>
          <c:showSerName val="0"/>
          <c:showPercent val="0"/>
          <c:showBubbleSize val="0"/>
        </c:dLbls>
        <c:gapWidth val="219"/>
        <c:overlap val="-27"/>
        <c:axId val="306066232"/>
        <c:axId val="306067544"/>
      </c:barChart>
      <c:catAx>
        <c:axId val="30606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7544"/>
        <c:crosses val="autoZero"/>
        <c:auto val="1"/>
        <c:lblAlgn val="ctr"/>
        <c:lblOffset val="100"/>
        <c:noMultiLvlLbl val="0"/>
      </c:catAx>
      <c:valAx>
        <c:axId val="30606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376CB-74DB-413B-94D6-3BEEDF6205AD}"/>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F4AC853E-C63A-4BD6-84DE-432C0A9ABB5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84752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6E448-2244-44C0-801D-242A7A4157A6}"/>
              </a:ext>
            </a:extLst>
          </p:cNvPr>
          <p:cNvSpPr>
            <a:spLocks noGrp="1"/>
          </p:cNvSpPr>
          <p:nvPr>
            <p:ph type="title"/>
          </p:nvPr>
        </p:nvSpPr>
        <p:spPr/>
        <p:txBody>
          <a:bodyPr/>
          <a:lstStyle/>
          <a:p>
            <a:r>
              <a:rPr lang="en-US"/>
              <a:t>Facebook Key Metrics Table | BOL2020</a:t>
            </a:r>
          </a:p>
        </p:txBody>
      </p:sp>
      <p:graphicFrame>
        <p:nvGraphicFramePr>
          <p:cNvPr id="5" name="Table Placeholder 4">
            <a:extLst>
              <a:ext uri="{FF2B5EF4-FFF2-40B4-BE49-F238E27FC236}">
                <a16:creationId xmlns:a16="http://schemas.microsoft.com/office/drawing/2014/main" id="{4B21EC7E-5176-40DD-8716-9A240D9EC14B}"/>
              </a:ext>
            </a:extLst>
          </p:cNvPr>
          <p:cNvGraphicFramePr>
            <a:graphicFrameLocks noGrp="1"/>
          </p:cNvGraphicFramePr>
          <p:nvPr>
            <p:ph type="tbl" sz="quarter" idx="13"/>
            <p:extLst>
              <p:ext uri="{D42A27DB-BD31-4B8C-83A1-F6EECF244321}">
                <p14:modId xmlns:p14="http://schemas.microsoft.com/office/powerpoint/2010/main" val="229208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7035741"/>
                    </a:ext>
                  </a:extLst>
                </a:gridCol>
                <a:gridCol w="740664">
                  <a:extLst>
                    <a:ext uri="{9D8B030D-6E8A-4147-A177-3AD203B41FA5}">
                      <a16:colId xmlns:a16="http://schemas.microsoft.com/office/drawing/2014/main" val="1231523133"/>
                    </a:ext>
                  </a:extLst>
                </a:gridCol>
                <a:gridCol w="740664">
                  <a:extLst>
                    <a:ext uri="{9D8B030D-6E8A-4147-A177-3AD203B41FA5}">
                      <a16:colId xmlns:a16="http://schemas.microsoft.com/office/drawing/2014/main" val="294617612"/>
                    </a:ext>
                  </a:extLst>
                </a:gridCol>
                <a:gridCol w="740664">
                  <a:extLst>
                    <a:ext uri="{9D8B030D-6E8A-4147-A177-3AD203B41FA5}">
                      <a16:colId xmlns:a16="http://schemas.microsoft.com/office/drawing/2014/main" val="296866475"/>
                    </a:ext>
                  </a:extLst>
                </a:gridCol>
                <a:gridCol w="740664">
                  <a:extLst>
                    <a:ext uri="{9D8B030D-6E8A-4147-A177-3AD203B41FA5}">
                      <a16:colId xmlns:a16="http://schemas.microsoft.com/office/drawing/2014/main" val="1828490119"/>
                    </a:ext>
                  </a:extLst>
                </a:gridCol>
                <a:gridCol w="740664">
                  <a:extLst>
                    <a:ext uri="{9D8B030D-6E8A-4147-A177-3AD203B41FA5}">
                      <a16:colId xmlns:a16="http://schemas.microsoft.com/office/drawing/2014/main" val="584134161"/>
                    </a:ext>
                  </a:extLst>
                </a:gridCol>
                <a:gridCol w="740664">
                  <a:extLst>
                    <a:ext uri="{9D8B030D-6E8A-4147-A177-3AD203B41FA5}">
                      <a16:colId xmlns:a16="http://schemas.microsoft.com/office/drawing/2014/main" val="546265359"/>
                    </a:ext>
                  </a:extLst>
                </a:gridCol>
                <a:gridCol w="740664">
                  <a:extLst>
                    <a:ext uri="{9D8B030D-6E8A-4147-A177-3AD203B41FA5}">
                      <a16:colId xmlns:a16="http://schemas.microsoft.com/office/drawing/2014/main" val="2137633740"/>
                    </a:ext>
                  </a:extLst>
                </a:gridCol>
                <a:gridCol w="740664">
                  <a:extLst>
                    <a:ext uri="{9D8B030D-6E8A-4147-A177-3AD203B41FA5}">
                      <a16:colId xmlns:a16="http://schemas.microsoft.com/office/drawing/2014/main" val="2455026150"/>
                    </a:ext>
                  </a:extLst>
                </a:gridCol>
                <a:gridCol w="740664">
                  <a:extLst>
                    <a:ext uri="{9D8B030D-6E8A-4147-A177-3AD203B41FA5}">
                      <a16:colId xmlns:a16="http://schemas.microsoft.com/office/drawing/2014/main" val="27973436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2684118"/>
                  </a:ext>
                </a:extLst>
              </a:tr>
              <a:tr h="370840">
                <a:tc>
                  <a:txBody>
                    <a:bodyPr/>
                    <a:lstStyle/>
                    <a:p>
                      <a:r>
                        <a:rPr lang="en-US" sz="1000"/>
                        <a:t>Evo Morales Ayma</a:t>
                      </a:r>
                    </a:p>
                  </a:txBody>
                  <a:tcPr/>
                </a:tc>
                <a:tc>
                  <a:txBody>
                    <a:bodyPr/>
                    <a:lstStyle/>
                    <a:p>
                      <a:r>
                        <a:rPr lang="en-US" sz="1000"/>
                        <a:t>901851</a:t>
                      </a:r>
                    </a:p>
                  </a:txBody>
                  <a:tcPr/>
                </a:tc>
                <a:tc>
                  <a:txBody>
                    <a:bodyPr/>
                    <a:lstStyle/>
                    <a:p>
                      <a:r>
                        <a:rPr lang="en-US" sz="1000"/>
                        <a:t>9717</a:t>
                      </a:r>
                    </a:p>
                  </a:txBody>
                  <a:tcPr/>
                </a:tc>
                <a:tc>
                  <a:txBody>
                    <a:bodyPr/>
                    <a:lstStyle/>
                    <a:p>
                      <a:r>
                        <a:rPr lang="en-US" sz="1000"/>
                        <a:t>81</a:t>
                      </a:r>
                    </a:p>
                  </a:txBody>
                  <a:tcPr/>
                </a:tc>
                <a:tc>
                  <a:txBody>
                    <a:bodyPr/>
                    <a:lstStyle/>
                    <a:p>
                      <a:r>
                        <a:rPr lang="en-US" sz="1000"/>
                        <a:t>991096</a:t>
                      </a:r>
                    </a:p>
                  </a:txBody>
                  <a:tcPr/>
                </a:tc>
                <a:tc>
                  <a:txBody>
                    <a:bodyPr/>
                    <a:lstStyle/>
                    <a:p>
                      <a:r>
                        <a:rPr lang="en-US" sz="1000"/>
                        <a:t>87847</a:t>
                      </a:r>
                    </a:p>
                  </a:txBody>
                  <a:tcPr/>
                </a:tc>
                <a:tc>
                  <a:txBody>
                    <a:bodyPr/>
                    <a:lstStyle/>
                    <a:p>
                      <a:r>
                        <a:rPr lang="en-US" sz="1000"/>
                        <a:t>211478</a:t>
                      </a:r>
                    </a:p>
                  </a:txBody>
                  <a:tcPr/>
                </a:tc>
                <a:tc>
                  <a:txBody>
                    <a:bodyPr/>
                    <a:lstStyle/>
                    <a:p>
                      <a:r>
                        <a:rPr lang="en-US" sz="1000"/>
                        <a:t>0</a:t>
                      </a:r>
                    </a:p>
                  </a:txBody>
                  <a:tcPr/>
                </a:tc>
                <a:tc>
                  <a:txBody>
                    <a:bodyPr/>
                    <a:lstStyle/>
                    <a:p>
                      <a:r>
                        <a:rPr lang="en-US" sz="1000"/>
                        <a:t>1.7761 %</a:t>
                      </a:r>
                    </a:p>
                  </a:txBody>
                  <a:tcPr/>
                </a:tc>
                <a:tc>
                  <a:txBody>
                    <a:bodyPr/>
                    <a:lstStyle/>
                    <a:p>
                      <a:r>
                        <a:rPr lang="en-US" sz="1000"/>
                        <a:t>0.0 %</a:t>
                      </a:r>
                    </a:p>
                  </a:txBody>
                  <a:tcPr/>
                </a:tc>
                <a:extLst>
                  <a:ext uri="{0D108BD9-81ED-4DB2-BD59-A6C34878D82A}">
                    <a16:rowId xmlns:a16="http://schemas.microsoft.com/office/drawing/2014/main" val="1897225431"/>
                  </a:ext>
                </a:extLst>
              </a:tr>
              <a:tr h="370840">
                <a:tc>
                  <a:txBody>
                    <a:bodyPr/>
                    <a:lstStyle/>
                    <a:p>
                      <a:r>
                        <a:rPr lang="en-US" sz="1000"/>
                        <a:t>Luis Fernando Camacho</a:t>
                      </a:r>
                    </a:p>
                  </a:txBody>
                  <a:tcPr/>
                </a:tc>
                <a:tc>
                  <a:txBody>
                    <a:bodyPr/>
                    <a:lstStyle/>
                    <a:p>
                      <a:r>
                        <a:rPr lang="en-US" sz="1000"/>
                        <a:t>416858</a:t>
                      </a:r>
                    </a:p>
                  </a:txBody>
                  <a:tcPr/>
                </a:tc>
                <a:tc>
                  <a:txBody>
                    <a:bodyPr/>
                    <a:lstStyle/>
                    <a:p>
                      <a:r>
                        <a:rPr lang="en-US" sz="1000"/>
                        <a:t>2347</a:t>
                      </a:r>
                    </a:p>
                  </a:txBody>
                  <a:tcPr/>
                </a:tc>
                <a:tc>
                  <a:txBody>
                    <a:bodyPr/>
                    <a:lstStyle/>
                    <a:p>
                      <a:r>
                        <a:rPr lang="en-US" sz="1000"/>
                        <a:t>76</a:t>
                      </a:r>
                    </a:p>
                  </a:txBody>
                  <a:tcPr/>
                </a:tc>
                <a:tc>
                  <a:txBody>
                    <a:bodyPr/>
                    <a:lstStyle/>
                    <a:p>
                      <a:r>
                        <a:rPr lang="en-US" sz="1000"/>
                        <a:t>334374</a:t>
                      </a:r>
                    </a:p>
                  </a:txBody>
                  <a:tcPr/>
                </a:tc>
                <a:tc>
                  <a:txBody>
                    <a:bodyPr/>
                    <a:lstStyle/>
                    <a:p>
                      <a:r>
                        <a:rPr lang="en-US" sz="1000"/>
                        <a:t>53735</a:t>
                      </a:r>
                    </a:p>
                  </a:txBody>
                  <a:tcPr/>
                </a:tc>
                <a:tc>
                  <a:txBody>
                    <a:bodyPr/>
                    <a:lstStyle/>
                    <a:p>
                      <a:r>
                        <a:rPr lang="en-US" sz="1000"/>
                        <a:t>30249</a:t>
                      </a:r>
                    </a:p>
                  </a:txBody>
                  <a:tcPr/>
                </a:tc>
                <a:tc>
                  <a:txBody>
                    <a:bodyPr/>
                    <a:lstStyle/>
                    <a:p>
                      <a:r>
                        <a:rPr lang="en-US" sz="1000"/>
                        <a:t>0</a:t>
                      </a:r>
                    </a:p>
                  </a:txBody>
                  <a:tcPr/>
                </a:tc>
                <a:tc>
                  <a:txBody>
                    <a:bodyPr/>
                    <a:lstStyle/>
                    <a:p>
                      <a:r>
                        <a:rPr lang="en-US" sz="1000"/>
                        <a:t>1.3243 %</a:t>
                      </a:r>
                    </a:p>
                  </a:txBody>
                  <a:tcPr/>
                </a:tc>
                <a:tc>
                  <a:txBody>
                    <a:bodyPr/>
                    <a:lstStyle/>
                    <a:p>
                      <a:r>
                        <a:rPr lang="en-US" sz="1000"/>
                        <a:t>0.0 %</a:t>
                      </a:r>
                    </a:p>
                  </a:txBody>
                  <a:tcPr/>
                </a:tc>
                <a:extLst>
                  <a:ext uri="{0D108BD9-81ED-4DB2-BD59-A6C34878D82A}">
                    <a16:rowId xmlns:a16="http://schemas.microsoft.com/office/drawing/2014/main" val="2991939941"/>
                  </a:ext>
                </a:extLst>
              </a:tr>
              <a:tr h="370840">
                <a:tc>
                  <a:txBody>
                    <a:bodyPr/>
                    <a:lstStyle/>
                    <a:p>
                      <a:r>
                        <a:rPr lang="en-US" sz="1000"/>
                        <a:t>Jeanine Añez Chavez</a:t>
                      </a:r>
                    </a:p>
                  </a:txBody>
                  <a:tcPr/>
                </a:tc>
                <a:tc>
                  <a:txBody>
                    <a:bodyPr/>
                    <a:lstStyle/>
                    <a:p>
                      <a:r>
                        <a:rPr lang="en-US" sz="1000"/>
                        <a:t>210211</a:t>
                      </a:r>
                    </a:p>
                  </a:txBody>
                  <a:tcPr/>
                </a:tc>
                <a:tc>
                  <a:txBody>
                    <a:bodyPr/>
                    <a:lstStyle/>
                    <a:p>
                      <a:r>
                        <a:rPr lang="en-US" sz="1000"/>
                        <a:t>12511</a:t>
                      </a:r>
                    </a:p>
                  </a:txBody>
                  <a:tcPr/>
                </a:tc>
                <a:tc>
                  <a:txBody>
                    <a:bodyPr/>
                    <a:lstStyle/>
                    <a:p>
                      <a:r>
                        <a:rPr lang="en-US" sz="1000"/>
                        <a:t>64</a:t>
                      </a:r>
                    </a:p>
                  </a:txBody>
                  <a:tcPr/>
                </a:tc>
                <a:tc>
                  <a:txBody>
                    <a:bodyPr/>
                    <a:lstStyle/>
                    <a:p>
                      <a:r>
                        <a:rPr lang="en-US" sz="1000"/>
                        <a:t>278345</a:t>
                      </a:r>
                    </a:p>
                  </a:txBody>
                  <a:tcPr/>
                </a:tc>
                <a:tc>
                  <a:txBody>
                    <a:bodyPr/>
                    <a:lstStyle/>
                    <a:p>
                      <a:r>
                        <a:rPr lang="en-US" sz="1000"/>
                        <a:t>52499</a:t>
                      </a:r>
                    </a:p>
                  </a:txBody>
                  <a:tcPr/>
                </a:tc>
                <a:tc>
                  <a:txBody>
                    <a:bodyPr/>
                    <a:lstStyle/>
                    <a:p>
                      <a:r>
                        <a:rPr lang="en-US" sz="1000"/>
                        <a:t>23567</a:t>
                      </a:r>
                    </a:p>
                  </a:txBody>
                  <a:tcPr/>
                </a:tc>
                <a:tc>
                  <a:txBody>
                    <a:bodyPr/>
                    <a:lstStyle/>
                    <a:p>
                      <a:r>
                        <a:rPr lang="en-US" sz="1000"/>
                        <a:t>0</a:t>
                      </a:r>
                    </a:p>
                  </a:txBody>
                  <a:tcPr/>
                </a:tc>
                <a:tc>
                  <a:txBody>
                    <a:bodyPr/>
                    <a:lstStyle/>
                    <a:p>
                      <a:r>
                        <a:rPr lang="en-US" sz="1000"/>
                        <a:t>2.7151 %</a:t>
                      </a:r>
                    </a:p>
                  </a:txBody>
                  <a:tcPr/>
                </a:tc>
                <a:tc>
                  <a:txBody>
                    <a:bodyPr/>
                    <a:lstStyle/>
                    <a:p>
                      <a:r>
                        <a:rPr lang="en-US" sz="1000"/>
                        <a:t>0.0 %</a:t>
                      </a:r>
                    </a:p>
                  </a:txBody>
                  <a:tcPr/>
                </a:tc>
                <a:extLst>
                  <a:ext uri="{0D108BD9-81ED-4DB2-BD59-A6C34878D82A}">
                    <a16:rowId xmlns:a16="http://schemas.microsoft.com/office/drawing/2014/main" val="910267757"/>
                  </a:ext>
                </a:extLst>
              </a:tr>
            </a:tbl>
          </a:graphicData>
        </a:graphic>
      </p:graphicFrame>
      <p:sp>
        <p:nvSpPr>
          <p:cNvPr id="4" name="Text Placeholder 3">
            <a:extLst>
              <a:ext uri="{FF2B5EF4-FFF2-40B4-BE49-F238E27FC236}">
                <a16:creationId xmlns:a16="http://schemas.microsoft.com/office/drawing/2014/main" id="{EADA4746-C05C-4301-BC55-C2A16A3F4EDB}"/>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1233868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6CB53-56CD-43BF-A52D-9A66670A4B2A}"/>
              </a:ext>
            </a:extLst>
          </p:cNvPr>
          <p:cNvSpPr>
            <a:spLocks noGrp="1"/>
          </p:cNvSpPr>
          <p:nvPr>
            <p:ph type="title"/>
          </p:nvPr>
        </p:nvSpPr>
        <p:spPr/>
        <p:txBody>
          <a:bodyPr/>
          <a:lstStyle/>
          <a:p>
            <a:r>
              <a:rPr lang="en-US"/>
              <a:t>Facebook Fans Total | BOL2020</a:t>
            </a:r>
          </a:p>
        </p:txBody>
      </p:sp>
      <p:graphicFrame>
        <p:nvGraphicFramePr>
          <p:cNvPr id="6" name="Chart Placeholder 5">
            <a:extLst>
              <a:ext uri="{FF2B5EF4-FFF2-40B4-BE49-F238E27FC236}">
                <a16:creationId xmlns:a16="http://schemas.microsoft.com/office/drawing/2014/main" id="{30A54239-E686-4144-A959-E7998A25B921}"/>
              </a:ext>
            </a:extLst>
          </p:cNvPr>
          <p:cNvGraphicFramePr>
            <a:graphicFrameLocks noGrp="1"/>
          </p:cNvGraphicFramePr>
          <p:nvPr>
            <p:ph type="chart" sz="quarter" idx="13"/>
            <p:extLst>
              <p:ext uri="{D42A27DB-BD31-4B8C-83A1-F6EECF244321}">
                <p14:modId xmlns:p14="http://schemas.microsoft.com/office/powerpoint/2010/main" val="3424389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3EC3B6-995E-4DA8-9803-70D803F6CFB3}"/>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4340AAF4-43AF-49D6-8A97-300AD09AF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9597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2775-6779-460C-A5F6-5A40FFC17A56}"/>
              </a:ext>
            </a:extLst>
          </p:cNvPr>
          <p:cNvSpPr>
            <a:spLocks noGrp="1"/>
          </p:cNvSpPr>
          <p:nvPr>
            <p:ph type="title"/>
          </p:nvPr>
        </p:nvSpPr>
        <p:spPr/>
        <p:txBody>
          <a:bodyPr/>
          <a:lstStyle/>
          <a:p>
            <a:r>
              <a:rPr lang="en-US"/>
              <a:t>Facebook Fans Change | BOL2020</a:t>
            </a:r>
          </a:p>
        </p:txBody>
      </p:sp>
      <p:graphicFrame>
        <p:nvGraphicFramePr>
          <p:cNvPr id="6" name="Chart Placeholder 5">
            <a:extLst>
              <a:ext uri="{FF2B5EF4-FFF2-40B4-BE49-F238E27FC236}">
                <a16:creationId xmlns:a16="http://schemas.microsoft.com/office/drawing/2014/main" id="{D7F4BF50-DD02-43F3-B54C-0D6545B9D1BF}"/>
              </a:ext>
            </a:extLst>
          </p:cNvPr>
          <p:cNvGraphicFramePr>
            <a:graphicFrameLocks noGrp="1"/>
          </p:cNvGraphicFramePr>
          <p:nvPr>
            <p:ph type="chart" sz="quarter" idx="13"/>
            <p:extLst>
              <p:ext uri="{D42A27DB-BD31-4B8C-83A1-F6EECF244321}">
                <p14:modId xmlns:p14="http://schemas.microsoft.com/office/powerpoint/2010/main" val="584914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9B9CD6-5E11-4E07-976D-A6093DF5F27C}"/>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142AECAD-5AD9-4B56-B194-760C0DB140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8015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B070C-5E42-4B6C-8F4E-8B6767E51DE3}"/>
              </a:ext>
            </a:extLst>
          </p:cNvPr>
          <p:cNvSpPr>
            <a:spLocks noGrp="1"/>
          </p:cNvSpPr>
          <p:nvPr>
            <p:ph type="title"/>
          </p:nvPr>
        </p:nvSpPr>
        <p:spPr/>
        <p:txBody>
          <a:bodyPr/>
          <a:lstStyle/>
          <a:p>
            <a:r>
              <a:rPr lang="en-US"/>
              <a:t>Facebook Key Metrics Radar | BOL2020</a:t>
            </a:r>
          </a:p>
        </p:txBody>
      </p:sp>
      <p:graphicFrame>
        <p:nvGraphicFramePr>
          <p:cNvPr id="6" name="Chart Placeholder 5">
            <a:extLst>
              <a:ext uri="{FF2B5EF4-FFF2-40B4-BE49-F238E27FC236}">
                <a16:creationId xmlns:a16="http://schemas.microsoft.com/office/drawing/2014/main" id="{7BCC45C9-8CE0-4F1A-AEFA-87B79B16454F}"/>
              </a:ext>
            </a:extLst>
          </p:cNvPr>
          <p:cNvGraphicFramePr>
            <a:graphicFrameLocks noGrp="1"/>
          </p:cNvGraphicFramePr>
          <p:nvPr>
            <p:ph type="chart" sz="quarter" idx="13"/>
            <p:extLst>
              <p:ext uri="{D42A27DB-BD31-4B8C-83A1-F6EECF244321}">
                <p14:modId xmlns:p14="http://schemas.microsoft.com/office/powerpoint/2010/main" val="3025133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DDD2B-B5A7-4F41-BFE7-6CAA36038DA0}"/>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CA18B239-7D9D-402B-BE15-CE59421EF5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24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9A18-BDA0-44C4-8C45-43504BF257E4}"/>
              </a:ext>
            </a:extLst>
          </p:cNvPr>
          <p:cNvSpPr>
            <a:spLocks noGrp="1"/>
          </p:cNvSpPr>
          <p:nvPr>
            <p:ph type="title"/>
          </p:nvPr>
        </p:nvSpPr>
        <p:spPr/>
        <p:txBody>
          <a:bodyPr/>
          <a:lstStyle/>
          <a:p>
            <a:r>
              <a:rPr lang="en-US"/>
              <a:t>Facebook Fans Change Rate | BOL2020</a:t>
            </a:r>
          </a:p>
        </p:txBody>
      </p:sp>
      <p:graphicFrame>
        <p:nvGraphicFramePr>
          <p:cNvPr id="6" name="Chart Placeholder 5">
            <a:extLst>
              <a:ext uri="{FF2B5EF4-FFF2-40B4-BE49-F238E27FC236}">
                <a16:creationId xmlns:a16="http://schemas.microsoft.com/office/drawing/2014/main" id="{8ACE669B-AA6F-48B4-85B6-AC09AB7D48E7}"/>
              </a:ext>
            </a:extLst>
          </p:cNvPr>
          <p:cNvGraphicFramePr>
            <a:graphicFrameLocks noGrp="1"/>
          </p:cNvGraphicFramePr>
          <p:nvPr>
            <p:ph type="chart" sz="quarter" idx="13"/>
            <p:extLst>
              <p:ext uri="{D42A27DB-BD31-4B8C-83A1-F6EECF244321}">
                <p14:modId xmlns:p14="http://schemas.microsoft.com/office/powerpoint/2010/main" val="2511701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3C99D-F8E1-4511-B46E-AB8B2A8CCC05}"/>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9B95F1B7-F792-430C-8E9D-95A1710E7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00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ABB5F-A037-4F16-BD00-687EABDB1A7C}"/>
              </a:ext>
            </a:extLst>
          </p:cNvPr>
          <p:cNvSpPr>
            <a:spLocks noGrp="1"/>
          </p:cNvSpPr>
          <p:nvPr>
            <p:ph type="title"/>
          </p:nvPr>
        </p:nvSpPr>
        <p:spPr/>
        <p:txBody>
          <a:bodyPr/>
          <a:lstStyle/>
          <a:p>
            <a:r>
              <a:rPr lang="en-US"/>
              <a:t>Facebook Fans Change Per Weekday | BOL2020</a:t>
            </a:r>
          </a:p>
        </p:txBody>
      </p:sp>
      <p:graphicFrame>
        <p:nvGraphicFramePr>
          <p:cNvPr id="6" name="Chart Placeholder 5">
            <a:extLst>
              <a:ext uri="{FF2B5EF4-FFF2-40B4-BE49-F238E27FC236}">
                <a16:creationId xmlns:a16="http://schemas.microsoft.com/office/drawing/2014/main" id="{DE6FB2CC-0712-424D-93CF-8C4714065EDE}"/>
              </a:ext>
            </a:extLst>
          </p:cNvPr>
          <p:cNvGraphicFramePr>
            <a:graphicFrameLocks noGrp="1"/>
          </p:cNvGraphicFramePr>
          <p:nvPr>
            <p:ph type="chart" sz="quarter" idx="13"/>
            <p:extLst>
              <p:ext uri="{D42A27DB-BD31-4B8C-83A1-F6EECF244321}">
                <p14:modId xmlns:p14="http://schemas.microsoft.com/office/powerpoint/2010/main" val="2158627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E50F5-C792-462B-AF01-A2BDEFF25E5D}"/>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7C1439E4-5650-495F-8441-1197CEB16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095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CAD2E-8E61-49FA-B3B7-E9688C581731}"/>
              </a:ext>
            </a:extLst>
          </p:cNvPr>
          <p:cNvSpPr>
            <a:spLocks noGrp="1"/>
          </p:cNvSpPr>
          <p:nvPr>
            <p:ph type="title"/>
          </p:nvPr>
        </p:nvSpPr>
        <p:spPr/>
        <p:txBody>
          <a:bodyPr/>
          <a:lstStyle/>
          <a:p>
            <a:r>
              <a:rPr lang="en-US"/>
              <a:t>Facebook Fan Distribution Development | BOL2020</a:t>
            </a:r>
          </a:p>
        </p:txBody>
      </p:sp>
      <p:graphicFrame>
        <p:nvGraphicFramePr>
          <p:cNvPr id="6" name="Chart Placeholder 5">
            <a:extLst>
              <a:ext uri="{FF2B5EF4-FFF2-40B4-BE49-F238E27FC236}">
                <a16:creationId xmlns:a16="http://schemas.microsoft.com/office/drawing/2014/main" id="{800A55A8-6B6C-4EBA-93E2-96AA3E0B9CC3}"/>
              </a:ext>
            </a:extLst>
          </p:cNvPr>
          <p:cNvGraphicFramePr>
            <a:graphicFrameLocks noGrp="1"/>
          </p:cNvGraphicFramePr>
          <p:nvPr>
            <p:ph type="chart" sz="quarter" idx="13"/>
            <p:extLst>
              <p:ext uri="{D42A27DB-BD31-4B8C-83A1-F6EECF244321}">
                <p14:modId xmlns:p14="http://schemas.microsoft.com/office/powerpoint/2010/main" val="2765654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E77432-0657-46D0-B0EE-80868EF20BF0}"/>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51E9DCB1-CDFF-4607-8E5A-525A5E407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234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E64B-2B09-4760-A275-3415E6E55171}"/>
              </a:ext>
            </a:extLst>
          </p:cNvPr>
          <p:cNvSpPr>
            <a:spLocks noGrp="1"/>
          </p:cNvSpPr>
          <p:nvPr>
            <p:ph type="title"/>
          </p:nvPr>
        </p:nvSpPr>
        <p:spPr/>
        <p:txBody>
          <a:bodyPr/>
          <a:lstStyle/>
          <a:p>
            <a:r>
              <a:rPr lang="en-US"/>
              <a:t>Facebook Own Posts | BOL2020</a:t>
            </a:r>
          </a:p>
        </p:txBody>
      </p:sp>
      <p:graphicFrame>
        <p:nvGraphicFramePr>
          <p:cNvPr id="6" name="Chart Placeholder 5">
            <a:extLst>
              <a:ext uri="{FF2B5EF4-FFF2-40B4-BE49-F238E27FC236}">
                <a16:creationId xmlns:a16="http://schemas.microsoft.com/office/drawing/2014/main" id="{D400FD44-1E82-4269-9A11-0E4FEFA1B1A9}"/>
              </a:ext>
            </a:extLst>
          </p:cNvPr>
          <p:cNvGraphicFramePr>
            <a:graphicFrameLocks noGrp="1"/>
          </p:cNvGraphicFramePr>
          <p:nvPr>
            <p:ph type="chart" sz="quarter" idx="13"/>
            <p:extLst>
              <p:ext uri="{D42A27DB-BD31-4B8C-83A1-F6EECF244321}">
                <p14:modId xmlns:p14="http://schemas.microsoft.com/office/powerpoint/2010/main" val="1018239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18283-5D3D-4D58-B267-7391D0422C7C}"/>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29C54E83-6F1C-4EDA-948B-39836CE69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2023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7BCA-5443-4C95-B3FB-27CB2728F8B3}"/>
              </a:ext>
            </a:extLst>
          </p:cNvPr>
          <p:cNvSpPr>
            <a:spLocks noGrp="1"/>
          </p:cNvSpPr>
          <p:nvPr>
            <p:ph type="title"/>
          </p:nvPr>
        </p:nvSpPr>
        <p:spPr/>
        <p:txBody>
          <a:bodyPr/>
          <a:lstStyle/>
          <a:p>
            <a:r>
              <a:rPr lang="en-US"/>
              <a:t>Facebook Own Posts By Hour | BOL2020</a:t>
            </a:r>
          </a:p>
        </p:txBody>
      </p:sp>
      <p:graphicFrame>
        <p:nvGraphicFramePr>
          <p:cNvPr id="6" name="Chart Placeholder 5">
            <a:extLst>
              <a:ext uri="{FF2B5EF4-FFF2-40B4-BE49-F238E27FC236}">
                <a16:creationId xmlns:a16="http://schemas.microsoft.com/office/drawing/2014/main" id="{A3C3A306-2752-4B8E-81F2-8DC1F4E94896}"/>
              </a:ext>
            </a:extLst>
          </p:cNvPr>
          <p:cNvGraphicFramePr>
            <a:graphicFrameLocks noGrp="1"/>
          </p:cNvGraphicFramePr>
          <p:nvPr>
            <p:ph type="chart" sz="quarter" idx="13"/>
            <p:extLst>
              <p:ext uri="{D42A27DB-BD31-4B8C-83A1-F6EECF244321}">
                <p14:modId xmlns:p14="http://schemas.microsoft.com/office/powerpoint/2010/main" val="119702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A61BE-2746-401C-9FD7-C666C7F1FD63}"/>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E2A58196-DE25-470D-99C8-13E86448A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6385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1993-773A-41F3-9BD4-61408F2BFC54}"/>
              </a:ext>
            </a:extLst>
          </p:cNvPr>
          <p:cNvSpPr>
            <a:spLocks noGrp="1"/>
          </p:cNvSpPr>
          <p:nvPr>
            <p:ph type="title"/>
          </p:nvPr>
        </p:nvSpPr>
        <p:spPr/>
        <p:txBody>
          <a:bodyPr/>
          <a:lstStyle/>
          <a:p>
            <a:r>
              <a:rPr lang="en-US"/>
              <a:t>Facebook Own Posts By Weekday | BOL2020</a:t>
            </a:r>
          </a:p>
        </p:txBody>
      </p:sp>
      <p:graphicFrame>
        <p:nvGraphicFramePr>
          <p:cNvPr id="6" name="Chart Placeholder 5">
            <a:extLst>
              <a:ext uri="{FF2B5EF4-FFF2-40B4-BE49-F238E27FC236}">
                <a16:creationId xmlns:a16="http://schemas.microsoft.com/office/drawing/2014/main" id="{3703C992-21DC-403B-B2B9-F30326EAF1DB}"/>
              </a:ext>
            </a:extLst>
          </p:cNvPr>
          <p:cNvGraphicFramePr>
            <a:graphicFrameLocks noGrp="1"/>
          </p:cNvGraphicFramePr>
          <p:nvPr>
            <p:ph type="chart" sz="quarter" idx="13"/>
            <p:extLst>
              <p:ext uri="{D42A27DB-BD31-4B8C-83A1-F6EECF244321}">
                <p14:modId xmlns:p14="http://schemas.microsoft.com/office/powerpoint/2010/main" val="309366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280AB1-C6B9-47E1-838B-61703FF1CF4D}"/>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A155067C-F77F-4EC3-B302-7D02B48B92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614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7B85-5468-415A-A2C3-2C754E758B60}"/>
              </a:ext>
            </a:extLst>
          </p:cNvPr>
          <p:cNvSpPr>
            <a:spLocks noGrp="1"/>
          </p:cNvSpPr>
          <p:nvPr>
            <p:ph type="title"/>
          </p:nvPr>
        </p:nvSpPr>
        <p:spPr/>
        <p:txBody>
          <a:bodyPr/>
          <a:lstStyle/>
          <a:p>
            <a:r>
              <a:rPr lang="en-US"/>
              <a:t>Facebook Own Posts App Usage | BOL2020</a:t>
            </a:r>
          </a:p>
        </p:txBody>
      </p:sp>
      <p:graphicFrame>
        <p:nvGraphicFramePr>
          <p:cNvPr id="6" name="Chart Placeholder 5">
            <a:extLst>
              <a:ext uri="{FF2B5EF4-FFF2-40B4-BE49-F238E27FC236}">
                <a16:creationId xmlns:a16="http://schemas.microsoft.com/office/drawing/2014/main" id="{69198D59-D5CF-4645-95C8-0D483E872585}"/>
              </a:ext>
            </a:extLst>
          </p:cNvPr>
          <p:cNvGraphicFramePr>
            <a:graphicFrameLocks noGrp="1"/>
          </p:cNvGraphicFramePr>
          <p:nvPr>
            <p:ph type="chart" sz="quarter" idx="13"/>
            <p:extLst>
              <p:ext uri="{D42A27DB-BD31-4B8C-83A1-F6EECF244321}">
                <p14:modId xmlns:p14="http://schemas.microsoft.com/office/powerpoint/2010/main" val="3416181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6973B4-5555-4786-80E9-EE1E3239F72B}"/>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D7AB5AF0-9D5A-49D9-A482-B11489EBDF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3360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3A7A-3346-4749-8C0D-65749065C305}"/>
              </a:ext>
            </a:extLst>
          </p:cNvPr>
          <p:cNvSpPr>
            <a:spLocks noGrp="1"/>
          </p:cNvSpPr>
          <p:nvPr>
            <p:ph type="title"/>
          </p:nvPr>
        </p:nvSpPr>
        <p:spPr/>
        <p:txBody>
          <a:bodyPr/>
          <a:lstStyle/>
          <a:p>
            <a:r>
              <a:rPr lang="en-US"/>
              <a:t>Facebook Post Type Distribution Per Profile | BOL2020</a:t>
            </a:r>
          </a:p>
        </p:txBody>
      </p:sp>
      <p:graphicFrame>
        <p:nvGraphicFramePr>
          <p:cNvPr id="6" name="Chart Placeholder 5">
            <a:extLst>
              <a:ext uri="{FF2B5EF4-FFF2-40B4-BE49-F238E27FC236}">
                <a16:creationId xmlns:a16="http://schemas.microsoft.com/office/drawing/2014/main" id="{B3D131C1-84F9-479E-8B8A-7F34D704D13A}"/>
              </a:ext>
            </a:extLst>
          </p:cNvPr>
          <p:cNvGraphicFramePr>
            <a:graphicFrameLocks noGrp="1"/>
          </p:cNvGraphicFramePr>
          <p:nvPr>
            <p:ph type="chart" sz="quarter" idx="13"/>
            <p:extLst>
              <p:ext uri="{D42A27DB-BD31-4B8C-83A1-F6EECF244321}">
                <p14:modId xmlns:p14="http://schemas.microsoft.com/office/powerpoint/2010/main" val="2970045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0798BA-0BBB-4B20-B1E2-89C5694116C5}"/>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0ED5A847-5E69-4909-897D-57915C2FA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068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B71C-474E-4CF7-8008-E8BB4849E5D1}"/>
              </a:ext>
            </a:extLst>
          </p:cNvPr>
          <p:cNvSpPr>
            <a:spLocks noGrp="1"/>
          </p:cNvSpPr>
          <p:nvPr>
            <p:ph type="title"/>
          </p:nvPr>
        </p:nvSpPr>
        <p:spPr/>
        <p:txBody>
          <a:bodyPr/>
          <a:lstStyle/>
          <a:p>
            <a:r>
              <a:rPr lang="en-US"/>
              <a:t>Facebook Sponsored Posts Distribution | BOL2020</a:t>
            </a:r>
          </a:p>
        </p:txBody>
      </p:sp>
      <p:graphicFrame>
        <p:nvGraphicFramePr>
          <p:cNvPr id="6" name="Chart Placeholder 5">
            <a:extLst>
              <a:ext uri="{FF2B5EF4-FFF2-40B4-BE49-F238E27FC236}">
                <a16:creationId xmlns:a16="http://schemas.microsoft.com/office/drawing/2014/main" id="{F86C4F56-474B-44A2-B0DF-1BF1059E007F}"/>
              </a:ext>
            </a:extLst>
          </p:cNvPr>
          <p:cNvGraphicFramePr>
            <a:graphicFrameLocks noGrp="1"/>
          </p:cNvGraphicFramePr>
          <p:nvPr>
            <p:ph type="chart" sz="quarter" idx="13"/>
            <p:extLst>
              <p:ext uri="{D42A27DB-BD31-4B8C-83A1-F6EECF244321}">
                <p14:modId xmlns:p14="http://schemas.microsoft.com/office/powerpoint/2010/main" val="1714667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D132D-88B2-40CA-817E-4B0C8497AE79}"/>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6982E910-D145-4F6D-99FB-E0B9BE0CE6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4998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18628-4700-4AE5-A315-A172EED96DB4}"/>
              </a:ext>
            </a:extLst>
          </p:cNvPr>
          <p:cNvSpPr>
            <a:spLocks noGrp="1"/>
          </p:cNvSpPr>
          <p:nvPr>
            <p:ph type="title"/>
          </p:nvPr>
        </p:nvSpPr>
        <p:spPr/>
        <p:txBody>
          <a:bodyPr/>
          <a:lstStyle/>
          <a:p>
            <a:r>
              <a:rPr lang="en-US"/>
              <a:t>Facebook Hashtag Detection | BOL2020 - 1 of 3</a:t>
            </a:r>
          </a:p>
        </p:txBody>
      </p:sp>
      <p:graphicFrame>
        <p:nvGraphicFramePr>
          <p:cNvPr id="5" name="Table Placeholder 4">
            <a:extLst>
              <a:ext uri="{FF2B5EF4-FFF2-40B4-BE49-F238E27FC236}">
                <a16:creationId xmlns:a16="http://schemas.microsoft.com/office/drawing/2014/main" id="{9485CE7A-3E0B-4360-B474-3BB11A355613}"/>
              </a:ext>
            </a:extLst>
          </p:cNvPr>
          <p:cNvGraphicFramePr>
            <a:graphicFrameLocks noGrp="1"/>
          </p:cNvGraphicFramePr>
          <p:nvPr>
            <p:ph type="tbl" sz="quarter" idx="13"/>
            <p:extLst>
              <p:ext uri="{D42A27DB-BD31-4B8C-83A1-F6EECF244321}">
                <p14:modId xmlns:p14="http://schemas.microsoft.com/office/powerpoint/2010/main" val="785742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2624323"/>
                    </a:ext>
                  </a:extLst>
                </a:gridCol>
                <a:gridCol w="1152144">
                  <a:extLst>
                    <a:ext uri="{9D8B030D-6E8A-4147-A177-3AD203B41FA5}">
                      <a16:colId xmlns:a16="http://schemas.microsoft.com/office/drawing/2014/main" val="2486560693"/>
                    </a:ext>
                  </a:extLst>
                </a:gridCol>
                <a:gridCol w="1152144">
                  <a:extLst>
                    <a:ext uri="{9D8B030D-6E8A-4147-A177-3AD203B41FA5}">
                      <a16:colId xmlns:a16="http://schemas.microsoft.com/office/drawing/2014/main" val="659572335"/>
                    </a:ext>
                  </a:extLst>
                </a:gridCol>
                <a:gridCol w="1152144">
                  <a:extLst>
                    <a:ext uri="{9D8B030D-6E8A-4147-A177-3AD203B41FA5}">
                      <a16:colId xmlns:a16="http://schemas.microsoft.com/office/drawing/2014/main" val="2736959323"/>
                    </a:ext>
                  </a:extLst>
                </a:gridCol>
                <a:gridCol w="1152144">
                  <a:extLst>
                    <a:ext uri="{9D8B030D-6E8A-4147-A177-3AD203B41FA5}">
                      <a16:colId xmlns:a16="http://schemas.microsoft.com/office/drawing/2014/main" val="3111809224"/>
                    </a:ext>
                  </a:extLst>
                </a:gridCol>
                <a:gridCol w="1152144">
                  <a:extLst>
                    <a:ext uri="{9D8B030D-6E8A-4147-A177-3AD203B41FA5}">
                      <a16:colId xmlns:a16="http://schemas.microsoft.com/office/drawing/2014/main" val="3009739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8271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12503.260869565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1380.3043478261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16982.434782609</a:t>
                      </a:r>
                    </a:p>
                  </a:txBody>
                  <a:tcPr/>
                </a:tc>
                <a:extLst>
                  <a:ext uri="{0D108BD9-81ED-4DB2-BD59-A6C34878D82A}">
                    <a16:rowId xmlns:a16="http://schemas.microsoft.com/office/drawing/2014/main" val="260033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#TuVozAlPoder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3701.1764705882</a:t>
                      </a:r>
                    </a:p>
                  </a:txBody>
                  <a:tcPr/>
                </a:tc>
                <a:extLst>
                  <a:ext uri="{0D108BD9-81ED-4DB2-BD59-A6C34878D82A}">
                    <a16:rowId xmlns:a16="http://schemas.microsoft.com/office/drawing/2014/main" val="131159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#DictaduraEnBolivia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10535.857142857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14581.214285714</a:t>
                      </a:r>
                    </a:p>
                  </a:txBody>
                  <a:tcPr/>
                </a:tc>
                <a:extLst>
                  <a:ext uri="{0D108BD9-81ED-4DB2-BD59-A6C34878D82A}">
                    <a16:rowId xmlns:a16="http://schemas.microsoft.com/office/drawing/2014/main" val="91150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#BoliviaMereceMAS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8878.8333333333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10848.833333333</a:t>
                      </a:r>
                    </a:p>
                  </a:txBody>
                  <a:tcPr/>
                </a:tc>
                <a:extLst>
                  <a:ext uri="{0D108BD9-81ED-4DB2-BD59-A6C34878D82A}">
                    <a16:rowId xmlns:a16="http://schemas.microsoft.com/office/drawing/2014/main" val="233458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#AhoraCreemos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7203.6</a:t>
                      </a:r>
                    </a:p>
                  </a:txBody>
                  <a:tcPr/>
                </a:tc>
                <a:extLst>
                  <a:ext uri="{0D108BD9-81ED-4DB2-BD59-A6C34878D82A}">
                    <a16:rowId xmlns:a16="http://schemas.microsoft.com/office/drawing/2014/main" val="70642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#Cochabamba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19158.5</a:t>
                      </a:r>
                    </a:p>
                  </a:txBody>
                  <a:tcPr/>
                </a:tc>
                <a:extLst>
                  <a:ext uri="{0D108BD9-81ED-4DB2-BD59-A6C34878D82A}">
                    <a16:rowId xmlns:a16="http://schemas.microsoft.com/office/drawing/2014/main" val="349307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#VolveremosYSeremosMillones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24822.666666667</a:t>
                      </a:r>
                    </a:p>
                  </a:txBody>
                  <a:tcPr/>
                </a:tc>
                <a:extLst>
                  <a:ext uri="{0D108BD9-81ED-4DB2-BD59-A6C34878D82A}">
                    <a16:rowId xmlns:a16="http://schemas.microsoft.com/office/drawing/2014/main" val="152943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4971.6666666667</a:t>
                      </a:r>
                    </a:p>
                  </a:txBody>
                  <a:tcPr/>
                </a:tc>
                <a:extLst>
                  <a:ext uri="{0D108BD9-81ED-4DB2-BD59-A6C34878D82A}">
                    <a16:rowId xmlns:a16="http://schemas.microsoft.com/office/drawing/2014/main" val="192433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27317.333333333</a:t>
                      </a:r>
                    </a:p>
                  </a:txBody>
                  <a:tcPr/>
                </a:tc>
                <a:extLst>
                  <a:ext uri="{0D108BD9-81ED-4DB2-BD59-A6C34878D82A}">
                    <a16:rowId xmlns:a16="http://schemas.microsoft.com/office/drawing/2014/main" val="89646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#PatriaGrande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25996</a:t>
                      </a:r>
                    </a:p>
                  </a:txBody>
                  <a:tcPr/>
                </a:tc>
                <a:extLst>
                  <a:ext uri="{0D108BD9-81ED-4DB2-BD59-A6C34878D82A}">
                    <a16:rowId xmlns:a16="http://schemas.microsoft.com/office/drawing/2014/main" val="3129995439"/>
                  </a:ext>
                </a:extLst>
              </a:tr>
            </a:tbl>
          </a:graphicData>
        </a:graphic>
      </p:graphicFrame>
      <p:sp>
        <p:nvSpPr>
          <p:cNvPr id="4" name="Text Placeholder 3">
            <a:extLst>
              <a:ext uri="{FF2B5EF4-FFF2-40B4-BE49-F238E27FC236}">
                <a16:creationId xmlns:a16="http://schemas.microsoft.com/office/drawing/2014/main" id="{A63BABEA-5621-4101-9E56-455D1981364F}"/>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872957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EF4CA-6C0F-4835-9A25-4BDEE40C150A}"/>
              </a:ext>
            </a:extLst>
          </p:cNvPr>
          <p:cNvSpPr>
            <a:spLocks noGrp="1"/>
          </p:cNvSpPr>
          <p:nvPr>
            <p:ph type="title"/>
          </p:nvPr>
        </p:nvSpPr>
        <p:spPr/>
        <p:txBody>
          <a:bodyPr/>
          <a:lstStyle/>
          <a:p>
            <a:r>
              <a:rPr lang="en-US"/>
              <a:t>Facebook Hashtag Detection | BOL2020 - 2 of 3</a:t>
            </a:r>
          </a:p>
        </p:txBody>
      </p:sp>
      <p:graphicFrame>
        <p:nvGraphicFramePr>
          <p:cNvPr id="5" name="Table Placeholder 4">
            <a:extLst>
              <a:ext uri="{FF2B5EF4-FFF2-40B4-BE49-F238E27FC236}">
                <a16:creationId xmlns:a16="http://schemas.microsoft.com/office/drawing/2014/main" id="{E7FFF8B4-B533-4947-88F6-DDE7F3E53E68}"/>
              </a:ext>
            </a:extLst>
          </p:cNvPr>
          <p:cNvGraphicFramePr>
            <a:graphicFrameLocks noGrp="1"/>
          </p:cNvGraphicFramePr>
          <p:nvPr>
            <p:ph type="tbl" sz="quarter" idx="13"/>
            <p:extLst>
              <p:ext uri="{D42A27DB-BD31-4B8C-83A1-F6EECF244321}">
                <p14:modId xmlns:p14="http://schemas.microsoft.com/office/powerpoint/2010/main" val="3685674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2653026"/>
                    </a:ext>
                  </a:extLst>
                </a:gridCol>
                <a:gridCol w="1152144">
                  <a:extLst>
                    <a:ext uri="{9D8B030D-6E8A-4147-A177-3AD203B41FA5}">
                      <a16:colId xmlns:a16="http://schemas.microsoft.com/office/drawing/2014/main" val="645688100"/>
                    </a:ext>
                  </a:extLst>
                </a:gridCol>
                <a:gridCol w="1152144">
                  <a:extLst>
                    <a:ext uri="{9D8B030D-6E8A-4147-A177-3AD203B41FA5}">
                      <a16:colId xmlns:a16="http://schemas.microsoft.com/office/drawing/2014/main" val="1106501145"/>
                    </a:ext>
                  </a:extLst>
                </a:gridCol>
                <a:gridCol w="1152144">
                  <a:extLst>
                    <a:ext uri="{9D8B030D-6E8A-4147-A177-3AD203B41FA5}">
                      <a16:colId xmlns:a16="http://schemas.microsoft.com/office/drawing/2014/main" val="3951914211"/>
                    </a:ext>
                  </a:extLst>
                </a:gridCol>
                <a:gridCol w="1152144">
                  <a:extLst>
                    <a:ext uri="{9D8B030D-6E8A-4147-A177-3AD203B41FA5}">
                      <a16:colId xmlns:a16="http://schemas.microsoft.com/office/drawing/2014/main" val="1865083148"/>
                    </a:ext>
                  </a:extLst>
                </a:gridCol>
                <a:gridCol w="1152144">
                  <a:extLst>
                    <a:ext uri="{9D8B030D-6E8A-4147-A177-3AD203B41FA5}">
                      <a16:colId xmlns:a16="http://schemas.microsoft.com/office/drawing/2014/main" val="465421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8618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#México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12447</a:t>
                      </a:r>
                    </a:p>
                  </a:txBody>
                  <a:tcPr/>
                </a:tc>
                <a:extLst>
                  <a:ext uri="{0D108BD9-81ED-4DB2-BD59-A6C34878D82A}">
                    <a16:rowId xmlns:a16="http://schemas.microsoft.com/office/drawing/2014/main" val="75983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19014</a:t>
                      </a:r>
                    </a:p>
                  </a:txBody>
                  <a:tcPr/>
                </a:tc>
                <a:extLst>
                  <a:ext uri="{0D108BD9-81ED-4DB2-BD59-A6C34878D82A}">
                    <a16:rowId xmlns:a16="http://schemas.microsoft.com/office/drawing/2014/main" val="31172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#TransmitamosEnVivo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5176.5</a:t>
                      </a:r>
                    </a:p>
                  </a:txBody>
                  <a:tcPr/>
                </a:tc>
                <a:extLst>
                  <a:ext uri="{0D108BD9-81ED-4DB2-BD59-A6C34878D82A}">
                    <a16:rowId xmlns:a16="http://schemas.microsoft.com/office/drawing/2014/main" val="413350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#LuchoYDavid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20268</a:t>
                      </a:r>
                    </a:p>
                  </a:txBody>
                  <a:tcPr/>
                </a:tc>
                <a:extLst>
                  <a:ext uri="{0D108BD9-81ED-4DB2-BD59-A6C34878D82A}">
                    <a16:rowId xmlns:a16="http://schemas.microsoft.com/office/drawing/2014/main" val="130725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#JusticiaYLibertad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11537.5</a:t>
                      </a:r>
                    </a:p>
                  </a:txBody>
                  <a:tcPr/>
                </a:tc>
                <a:extLst>
                  <a:ext uri="{0D108BD9-81ED-4DB2-BD59-A6C34878D82A}">
                    <a16:rowId xmlns:a16="http://schemas.microsoft.com/office/drawing/2014/main" val="21161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#Cotoca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a:t>
                      </a:r>
                    </a:p>
                  </a:txBody>
                  <a:tcPr/>
                </a:tc>
                <a:extLst>
                  <a:ext uri="{0D108BD9-81ED-4DB2-BD59-A6C34878D82A}">
                    <a16:rowId xmlns:a16="http://schemas.microsoft.com/office/drawing/2014/main" val="323128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#TodoPorBolivia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extLst>
                  <a:ext uri="{0D108BD9-81ED-4DB2-BD59-A6C34878D82A}">
                    <a16:rowId xmlns:a16="http://schemas.microsoft.com/office/drawing/2014/main" val="55360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#COTAGAITANOSDUELE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extLst>
                  <a:ext uri="{0D108BD9-81ED-4DB2-BD59-A6C34878D82A}">
                    <a16:rowId xmlns:a16="http://schemas.microsoft.com/office/drawing/2014/main" val="15139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#CorsoMontero2020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extLst>
                  <a:ext uri="{0D108BD9-81ED-4DB2-BD59-A6C34878D82A}">
                    <a16:rowId xmlns:a16="http://schemas.microsoft.com/office/drawing/2014/main" val="40438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7554</a:t>
                      </a:r>
                    </a:p>
                  </a:txBody>
                  <a:tcPr/>
                </a:tc>
                <a:extLst>
                  <a:ext uri="{0D108BD9-81ED-4DB2-BD59-A6C34878D82A}">
                    <a16:rowId xmlns:a16="http://schemas.microsoft.com/office/drawing/2014/main" val="1926750153"/>
                  </a:ext>
                </a:extLst>
              </a:tr>
            </a:tbl>
          </a:graphicData>
        </a:graphic>
      </p:graphicFrame>
      <p:sp>
        <p:nvSpPr>
          <p:cNvPr id="4" name="Text Placeholder 3">
            <a:extLst>
              <a:ext uri="{FF2B5EF4-FFF2-40B4-BE49-F238E27FC236}">
                <a16:creationId xmlns:a16="http://schemas.microsoft.com/office/drawing/2014/main" id="{9551E8A3-0C72-4A7C-B6AB-44108CBFCB58}"/>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3806392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D6A50-D433-42BA-B55A-53E288DB978B}"/>
              </a:ext>
            </a:extLst>
          </p:cNvPr>
          <p:cNvSpPr>
            <a:spLocks noGrp="1"/>
          </p:cNvSpPr>
          <p:nvPr>
            <p:ph type="title"/>
          </p:nvPr>
        </p:nvSpPr>
        <p:spPr/>
        <p:txBody>
          <a:bodyPr/>
          <a:lstStyle/>
          <a:p>
            <a:r>
              <a:rPr lang="en-US"/>
              <a:t>Facebook Hashtag Detection | BOL2020 - 3 of 3</a:t>
            </a:r>
          </a:p>
        </p:txBody>
      </p:sp>
      <p:graphicFrame>
        <p:nvGraphicFramePr>
          <p:cNvPr id="5" name="Table Placeholder 4">
            <a:extLst>
              <a:ext uri="{FF2B5EF4-FFF2-40B4-BE49-F238E27FC236}">
                <a16:creationId xmlns:a16="http://schemas.microsoft.com/office/drawing/2014/main" id="{CED12265-B0CD-4271-921C-29A3469F8C19}"/>
              </a:ext>
            </a:extLst>
          </p:cNvPr>
          <p:cNvGraphicFramePr>
            <a:graphicFrameLocks noGrp="1"/>
          </p:cNvGraphicFramePr>
          <p:nvPr>
            <p:ph type="tbl" sz="quarter" idx="13"/>
            <p:extLst>
              <p:ext uri="{D42A27DB-BD31-4B8C-83A1-F6EECF244321}">
                <p14:modId xmlns:p14="http://schemas.microsoft.com/office/powerpoint/2010/main" val="1097201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9722657"/>
                    </a:ext>
                  </a:extLst>
                </a:gridCol>
                <a:gridCol w="1152144">
                  <a:extLst>
                    <a:ext uri="{9D8B030D-6E8A-4147-A177-3AD203B41FA5}">
                      <a16:colId xmlns:a16="http://schemas.microsoft.com/office/drawing/2014/main" val="54476963"/>
                    </a:ext>
                  </a:extLst>
                </a:gridCol>
                <a:gridCol w="1152144">
                  <a:extLst>
                    <a:ext uri="{9D8B030D-6E8A-4147-A177-3AD203B41FA5}">
                      <a16:colId xmlns:a16="http://schemas.microsoft.com/office/drawing/2014/main" val="3054356337"/>
                    </a:ext>
                  </a:extLst>
                </a:gridCol>
                <a:gridCol w="1152144">
                  <a:extLst>
                    <a:ext uri="{9D8B030D-6E8A-4147-A177-3AD203B41FA5}">
                      <a16:colId xmlns:a16="http://schemas.microsoft.com/office/drawing/2014/main" val="2017042064"/>
                    </a:ext>
                  </a:extLst>
                </a:gridCol>
                <a:gridCol w="1152144">
                  <a:extLst>
                    <a:ext uri="{9D8B030D-6E8A-4147-A177-3AD203B41FA5}">
                      <a16:colId xmlns:a16="http://schemas.microsoft.com/office/drawing/2014/main" val="294306302"/>
                    </a:ext>
                  </a:extLst>
                </a:gridCol>
                <a:gridCol w="1152144">
                  <a:extLst>
                    <a:ext uri="{9D8B030D-6E8A-4147-A177-3AD203B41FA5}">
                      <a16:colId xmlns:a16="http://schemas.microsoft.com/office/drawing/2014/main" val="3613655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1726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#EvoInhabilitado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7940</a:t>
                      </a:r>
                    </a:p>
                  </a:txBody>
                  <a:tcPr/>
                </a:tc>
                <a:extLst>
                  <a:ext uri="{0D108BD9-81ED-4DB2-BD59-A6C34878D82A}">
                    <a16:rowId xmlns:a16="http://schemas.microsoft.com/office/drawing/2014/main" val="74043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#EvoNuncaMás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7940</a:t>
                      </a:r>
                    </a:p>
                  </a:txBody>
                  <a:tcPr/>
                </a:tc>
                <a:extLst>
                  <a:ext uri="{0D108BD9-81ED-4DB2-BD59-A6C34878D82A}">
                    <a16:rowId xmlns:a16="http://schemas.microsoft.com/office/drawing/2014/main" val="340007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24163</a:t>
                      </a:r>
                    </a:p>
                  </a:txBody>
                  <a:tcPr/>
                </a:tc>
                <a:extLst>
                  <a:ext uri="{0D108BD9-81ED-4DB2-BD59-A6C34878D82A}">
                    <a16:rowId xmlns:a16="http://schemas.microsoft.com/office/drawing/2014/main" val="242640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extLst>
                  <a:ext uri="{0D108BD9-81ED-4DB2-BD59-A6C34878D82A}">
                    <a16:rowId xmlns:a16="http://schemas.microsoft.com/office/drawing/2014/main" val="145682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#Democracia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24163</a:t>
                      </a:r>
                    </a:p>
                  </a:txBody>
                  <a:tcPr/>
                </a:tc>
                <a:extLst>
                  <a:ext uri="{0D108BD9-81ED-4DB2-BD59-A6C34878D82A}">
                    <a16:rowId xmlns:a16="http://schemas.microsoft.com/office/drawing/2014/main" val="925234557"/>
                  </a:ext>
                </a:extLst>
              </a:tr>
            </a:tbl>
          </a:graphicData>
        </a:graphic>
      </p:graphicFrame>
      <p:sp>
        <p:nvSpPr>
          <p:cNvPr id="4" name="Text Placeholder 3">
            <a:extLst>
              <a:ext uri="{FF2B5EF4-FFF2-40B4-BE49-F238E27FC236}">
                <a16:creationId xmlns:a16="http://schemas.microsoft.com/office/drawing/2014/main" id="{C28A7E45-C88D-42CD-951D-4B11D5F1DF3A}"/>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1127039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EEE1-6C9A-4D1A-88C4-F9C6657692A3}"/>
              </a:ext>
            </a:extLst>
          </p:cNvPr>
          <p:cNvSpPr>
            <a:spLocks noGrp="1"/>
          </p:cNvSpPr>
          <p:nvPr>
            <p:ph type="title"/>
          </p:nvPr>
        </p:nvSpPr>
        <p:spPr/>
        <p:txBody>
          <a:bodyPr/>
          <a:lstStyle/>
          <a:p>
            <a:r>
              <a:rPr lang="en-US"/>
              <a:t>Facebook User Posts | BOL2020</a:t>
            </a:r>
          </a:p>
        </p:txBody>
      </p:sp>
      <p:graphicFrame>
        <p:nvGraphicFramePr>
          <p:cNvPr id="6" name="Chart Placeholder 5">
            <a:extLst>
              <a:ext uri="{FF2B5EF4-FFF2-40B4-BE49-F238E27FC236}">
                <a16:creationId xmlns:a16="http://schemas.microsoft.com/office/drawing/2014/main" id="{E1A1085E-5CA5-4B84-A0A4-B6FD3E880213}"/>
              </a:ext>
            </a:extLst>
          </p:cNvPr>
          <p:cNvGraphicFramePr>
            <a:graphicFrameLocks noGrp="1"/>
          </p:cNvGraphicFramePr>
          <p:nvPr>
            <p:ph type="chart" sz="quarter" idx="13"/>
            <p:extLst>
              <p:ext uri="{D42A27DB-BD31-4B8C-83A1-F6EECF244321}">
                <p14:modId xmlns:p14="http://schemas.microsoft.com/office/powerpoint/2010/main" val="2107158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DF95D2-1C12-4C41-9B1E-6F03428921FE}"/>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0542A99C-9CD2-4E83-8157-5E7C75B84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301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5E4EB-4F3A-4C0B-87DD-774D79B81AAF}"/>
              </a:ext>
            </a:extLst>
          </p:cNvPr>
          <p:cNvSpPr>
            <a:spLocks noGrp="1"/>
          </p:cNvSpPr>
          <p:nvPr>
            <p:ph type="title"/>
          </p:nvPr>
        </p:nvSpPr>
        <p:spPr/>
        <p:txBody>
          <a:bodyPr/>
          <a:lstStyle/>
          <a:p>
            <a:r>
              <a:rPr lang="en-US"/>
              <a:t>Facebook Interactions Distribution | BOL2020</a:t>
            </a:r>
          </a:p>
        </p:txBody>
      </p:sp>
      <p:graphicFrame>
        <p:nvGraphicFramePr>
          <p:cNvPr id="6" name="Chart Placeholder 5">
            <a:extLst>
              <a:ext uri="{FF2B5EF4-FFF2-40B4-BE49-F238E27FC236}">
                <a16:creationId xmlns:a16="http://schemas.microsoft.com/office/drawing/2014/main" id="{972ACD68-90F9-4911-9B4F-D999D6A7A762}"/>
              </a:ext>
            </a:extLst>
          </p:cNvPr>
          <p:cNvGraphicFramePr>
            <a:graphicFrameLocks noGrp="1"/>
          </p:cNvGraphicFramePr>
          <p:nvPr>
            <p:ph type="chart" sz="quarter" idx="13"/>
            <p:extLst>
              <p:ext uri="{D42A27DB-BD31-4B8C-83A1-F6EECF244321}">
                <p14:modId xmlns:p14="http://schemas.microsoft.com/office/powerpoint/2010/main" val="2501109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4F18E-6731-4110-8A79-EC6A431006AB}"/>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6385A75E-836E-474F-AFBE-BFC89920CD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61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FEBE6-B0B5-400D-9983-A987875427AB}"/>
              </a:ext>
            </a:extLst>
          </p:cNvPr>
          <p:cNvSpPr>
            <a:spLocks noGrp="1"/>
          </p:cNvSpPr>
          <p:nvPr>
            <p:ph type="title"/>
          </p:nvPr>
        </p:nvSpPr>
        <p:spPr/>
        <p:txBody>
          <a:bodyPr/>
          <a:lstStyle/>
          <a:p>
            <a:r>
              <a:rPr lang="en-US"/>
              <a:t>Facebook Interaction Rate | BOL2020</a:t>
            </a:r>
          </a:p>
        </p:txBody>
      </p:sp>
      <p:graphicFrame>
        <p:nvGraphicFramePr>
          <p:cNvPr id="6" name="Chart Placeholder 5">
            <a:extLst>
              <a:ext uri="{FF2B5EF4-FFF2-40B4-BE49-F238E27FC236}">
                <a16:creationId xmlns:a16="http://schemas.microsoft.com/office/drawing/2014/main" id="{03297A6E-8D68-46DB-9614-3D96365A6F51}"/>
              </a:ext>
            </a:extLst>
          </p:cNvPr>
          <p:cNvGraphicFramePr>
            <a:graphicFrameLocks noGrp="1"/>
          </p:cNvGraphicFramePr>
          <p:nvPr>
            <p:ph type="chart" sz="quarter" idx="13"/>
            <p:extLst>
              <p:ext uri="{D42A27DB-BD31-4B8C-83A1-F6EECF244321}">
                <p14:modId xmlns:p14="http://schemas.microsoft.com/office/powerpoint/2010/main" val="2143821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9E636-80FF-4E53-B63C-F34B0393CED6}"/>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F9AE197B-E61C-4D0D-8C36-D52C90BD82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272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7697-E55C-4600-898E-432D31FC45D5}"/>
              </a:ext>
            </a:extLst>
          </p:cNvPr>
          <p:cNvSpPr>
            <a:spLocks noGrp="1"/>
          </p:cNvSpPr>
          <p:nvPr>
            <p:ph type="title"/>
          </p:nvPr>
        </p:nvSpPr>
        <p:spPr/>
        <p:txBody>
          <a:bodyPr/>
          <a:lstStyle/>
          <a:p>
            <a:r>
              <a:rPr lang="en-US"/>
              <a:t>Facebook Interaction Rate By Post Type | BOL2020</a:t>
            </a:r>
          </a:p>
        </p:txBody>
      </p:sp>
      <p:graphicFrame>
        <p:nvGraphicFramePr>
          <p:cNvPr id="6" name="Chart Placeholder 5">
            <a:extLst>
              <a:ext uri="{FF2B5EF4-FFF2-40B4-BE49-F238E27FC236}">
                <a16:creationId xmlns:a16="http://schemas.microsoft.com/office/drawing/2014/main" id="{1C8329A8-6D26-4864-8C08-23F168F1A86C}"/>
              </a:ext>
            </a:extLst>
          </p:cNvPr>
          <p:cNvGraphicFramePr>
            <a:graphicFrameLocks noGrp="1"/>
          </p:cNvGraphicFramePr>
          <p:nvPr>
            <p:ph type="chart" sz="quarter" idx="13"/>
            <p:extLst>
              <p:ext uri="{D42A27DB-BD31-4B8C-83A1-F6EECF244321}">
                <p14:modId xmlns:p14="http://schemas.microsoft.com/office/powerpoint/2010/main" val="2615828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0C54E-D812-4E47-8EDC-C5420C5BAE36}"/>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B25F5518-6AB7-43D4-A001-3B3D91F78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192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EDB6C-1654-436E-9E49-B3DDB1E221AD}"/>
              </a:ext>
            </a:extLst>
          </p:cNvPr>
          <p:cNvSpPr>
            <a:spLocks noGrp="1"/>
          </p:cNvSpPr>
          <p:nvPr>
            <p:ph type="title"/>
          </p:nvPr>
        </p:nvSpPr>
        <p:spPr/>
        <p:txBody>
          <a:bodyPr/>
          <a:lstStyle/>
          <a:p>
            <a:r>
              <a:rPr lang="en-US"/>
              <a:t>Facebook Interaction Rate By Hour | BOL2020</a:t>
            </a:r>
          </a:p>
        </p:txBody>
      </p:sp>
      <p:graphicFrame>
        <p:nvGraphicFramePr>
          <p:cNvPr id="6" name="Chart Placeholder 5">
            <a:extLst>
              <a:ext uri="{FF2B5EF4-FFF2-40B4-BE49-F238E27FC236}">
                <a16:creationId xmlns:a16="http://schemas.microsoft.com/office/drawing/2014/main" id="{BF3F380F-3913-4729-ABD9-F1D9AF716EAE}"/>
              </a:ext>
            </a:extLst>
          </p:cNvPr>
          <p:cNvGraphicFramePr>
            <a:graphicFrameLocks noGrp="1"/>
          </p:cNvGraphicFramePr>
          <p:nvPr>
            <p:ph type="chart" sz="quarter" idx="13"/>
            <p:extLst>
              <p:ext uri="{D42A27DB-BD31-4B8C-83A1-F6EECF244321}">
                <p14:modId xmlns:p14="http://schemas.microsoft.com/office/powerpoint/2010/main" val="1873501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03822A-1FB1-43B5-BA61-80D41071632C}"/>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A5DB689B-B2AD-4D2F-9F62-F703704A16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22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E63D2-F088-4BA1-B1A5-5605E9756B7C}"/>
              </a:ext>
            </a:extLst>
          </p:cNvPr>
          <p:cNvSpPr>
            <a:spLocks noGrp="1"/>
          </p:cNvSpPr>
          <p:nvPr>
            <p:ph type="title"/>
          </p:nvPr>
        </p:nvSpPr>
        <p:spPr/>
        <p:txBody>
          <a:bodyPr/>
          <a:lstStyle/>
          <a:p>
            <a:r>
              <a:rPr lang="en-US"/>
              <a:t>Facebook Interaction Rate By Weekday | BOL2020</a:t>
            </a:r>
          </a:p>
        </p:txBody>
      </p:sp>
      <p:graphicFrame>
        <p:nvGraphicFramePr>
          <p:cNvPr id="6" name="Chart Placeholder 5">
            <a:extLst>
              <a:ext uri="{FF2B5EF4-FFF2-40B4-BE49-F238E27FC236}">
                <a16:creationId xmlns:a16="http://schemas.microsoft.com/office/drawing/2014/main" id="{043F7429-4486-4A0A-99E3-5C748D20C427}"/>
              </a:ext>
            </a:extLst>
          </p:cNvPr>
          <p:cNvGraphicFramePr>
            <a:graphicFrameLocks noGrp="1"/>
          </p:cNvGraphicFramePr>
          <p:nvPr>
            <p:ph type="chart" sz="quarter" idx="13"/>
            <p:extLst>
              <p:ext uri="{D42A27DB-BD31-4B8C-83A1-F6EECF244321}">
                <p14:modId xmlns:p14="http://schemas.microsoft.com/office/powerpoint/2010/main" val="2781712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59F03-26FD-418E-B3A9-3BDF09F82173}"/>
              </a:ext>
            </a:extLst>
          </p:cNvPr>
          <p:cNvSpPr>
            <a:spLocks noGrp="1"/>
          </p:cNvSpPr>
          <p:nvPr>
            <p:ph type="body" sz="quarter" idx="14"/>
          </p:nvPr>
        </p:nvSpPr>
        <p:spPr/>
        <p:txBody>
          <a:bodyPr/>
          <a:lstStyle/>
          <a:p>
            <a:r>
              <a:rPr lang="en-US"/>
              <a:t>26/01/2020 - 24/02/2020</a:t>
            </a:r>
          </a:p>
        </p:txBody>
      </p:sp>
      <p:sp>
        <p:nvSpPr>
          <p:cNvPr id="5" name="Footer Placeholder 4">
            <a:extLst>
              <a:ext uri="{FF2B5EF4-FFF2-40B4-BE49-F238E27FC236}">
                <a16:creationId xmlns:a16="http://schemas.microsoft.com/office/drawing/2014/main" id="{997512F3-2AD7-4CBF-B312-C4E9DBC7BB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661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3CCB-29B1-4D54-846E-58AADB79DA56}"/>
              </a:ext>
            </a:extLst>
          </p:cNvPr>
          <p:cNvSpPr>
            <a:spLocks noGrp="1"/>
          </p:cNvSpPr>
          <p:nvPr>
            <p:ph type="title"/>
          </p:nvPr>
        </p:nvSpPr>
        <p:spPr/>
        <p:txBody>
          <a:bodyPr/>
          <a:lstStyle/>
          <a:p>
            <a:r>
              <a:rPr lang="en-US"/>
              <a:t>Facebook Own Posts Table | BOL2020 - 1 of 4</a:t>
            </a:r>
          </a:p>
        </p:txBody>
      </p:sp>
      <p:graphicFrame>
        <p:nvGraphicFramePr>
          <p:cNvPr id="5" name="Table Placeholder 4">
            <a:extLst>
              <a:ext uri="{FF2B5EF4-FFF2-40B4-BE49-F238E27FC236}">
                <a16:creationId xmlns:a16="http://schemas.microsoft.com/office/drawing/2014/main" id="{D5968913-6F7D-4BC5-92A6-A6836505CB0C}"/>
              </a:ext>
            </a:extLst>
          </p:cNvPr>
          <p:cNvGraphicFramePr>
            <a:graphicFrameLocks noGrp="1"/>
          </p:cNvGraphicFramePr>
          <p:nvPr>
            <p:ph type="tbl" sz="quarter" idx="13"/>
            <p:extLst>
              <p:ext uri="{D42A27DB-BD31-4B8C-83A1-F6EECF244321}">
                <p14:modId xmlns:p14="http://schemas.microsoft.com/office/powerpoint/2010/main" val="422751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58415655"/>
                    </a:ext>
                  </a:extLst>
                </a:gridCol>
                <a:gridCol w="740664">
                  <a:extLst>
                    <a:ext uri="{9D8B030D-6E8A-4147-A177-3AD203B41FA5}">
                      <a16:colId xmlns:a16="http://schemas.microsoft.com/office/drawing/2014/main" val="1427747320"/>
                    </a:ext>
                  </a:extLst>
                </a:gridCol>
                <a:gridCol w="740664">
                  <a:extLst>
                    <a:ext uri="{9D8B030D-6E8A-4147-A177-3AD203B41FA5}">
                      <a16:colId xmlns:a16="http://schemas.microsoft.com/office/drawing/2014/main" val="2566516069"/>
                    </a:ext>
                  </a:extLst>
                </a:gridCol>
                <a:gridCol w="740664">
                  <a:extLst>
                    <a:ext uri="{9D8B030D-6E8A-4147-A177-3AD203B41FA5}">
                      <a16:colId xmlns:a16="http://schemas.microsoft.com/office/drawing/2014/main" val="1340907547"/>
                    </a:ext>
                  </a:extLst>
                </a:gridCol>
                <a:gridCol w="740664">
                  <a:extLst>
                    <a:ext uri="{9D8B030D-6E8A-4147-A177-3AD203B41FA5}">
                      <a16:colId xmlns:a16="http://schemas.microsoft.com/office/drawing/2014/main" val="3009301263"/>
                    </a:ext>
                  </a:extLst>
                </a:gridCol>
                <a:gridCol w="740664">
                  <a:extLst>
                    <a:ext uri="{9D8B030D-6E8A-4147-A177-3AD203B41FA5}">
                      <a16:colId xmlns:a16="http://schemas.microsoft.com/office/drawing/2014/main" val="3204082436"/>
                    </a:ext>
                  </a:extLst>
                </a:gridCol>
                <a:gridCol w="740664">
                  <a:extLst>
                    <a:ext uri="{9D8B030D-6E8A-4147-A177-3AD203B41FA5}">
                      <a16:colId xmlns:a16="http://schemas.microsoft.com/office/drawing/2014/main" val="1817519180"/>
                    </a:ext>
                  </a:extLst>
                </a:gridCol>
                <a:gridCol w="740664">
                  <a:extLst>
                    <a:ext uri="{9D8B030D-6E8A-4147-A177-3AD203B41FA5}">
                      <a16:colId xmlns:a16="http://schemas.microsoft.com/office/drawing/2014/main" val="282637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206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- 2020-01-28 11:03:21</a:t>
                      </a:r>
                      <a:r>
                        <a:rPr kumimoji="0" lang="es-ES" sz="1000" b="0" i="0" u="none" strike="noStrike" kern="1200" cap="none" spc="0" normalizeH="0" baseline="0" noProof="0">
                          <a:ln>
                            <a:noFill/>
                          </a:ln>
                          <a:solidFill>
                            <a:prstClr val="black"/>
                          </a:solidFill>
                          <a:effectLst/>
                          <a:uLnTx/>
                          <a:uFillTx/>
                          <a:latin typeface="+mn-lt"/>
                          <a:ea typeface="+mn-ea"/>
                          <a:cs typeface="+mn-cs"/>
                        </a:rPr>
                        <a:t>
 Gran y emotivo recibimiento en El Alto a nuestro futuro presidente de #Bolivia, Luis Arce. El encuentro entre Lucho y David muestra la integración de lo urbano y lo rural; la interculturalidad de la diversidad que logramos con el proceso de cambio con dignidad, unidad e identidad.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395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- 2020-02-10 12:21:10</a:t>
                      </a:r>
                      <a:r>
                        <a:rPr kumimoji="0" lang="es-ES" sz="1000" b="0" i="0" u="none" strike="noStrike" kern="1200" cap="none" spc="0" normalizeH="0" baseline="0" noProof="0">
                          <a:ln>
                            <a:noFill/>
                          </a:ln>
                          <a:solidFill>
                            <a:prstClr val="black"/>
                          </a:solidFill>
                          <a:effectLst/>
                          <a:uLnTx/>
                          <a:uFillTx/>
                          <a:latin typeface="+mn-lt"/>
                          <a:ea typeface="+mn-ea"/>
                          <a:cs typeface="+mn-cs"/>
                        </a:rPr>
                        <a:t>
 ¡Somos un millón en Twitter! 
Juntos hemos hecho de esta red social un espacio de reflexión, y de defensa de la vida, justicia y la dignidad de nuestros pueblos. Muchas gracias hermanas y hermanos.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564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- 2020-02-12 12:04:40</a:t>
                      </a:r>
                      <a:r>
                        <a:rPr kumimoji="0" lang="es-ES" sz="1000" b="0" i="0" u="none" strike="noStrike" kern="1200" cap="none" spc="0" normalizeH="0" baseline="0" noProof="0">
                          <a:ln>
                            <a:noFill/>
                          </a:ln>
                          <a:solidFill>
                            <a:prstClr val="black"/>
                          </a:solidFill>
                          <a:effectLst/>
                          <a:uLnTx/>
                          <a:uFillTx/>
                          <a:latin typeface="+mn-lt"/>
                          <a:ea typeface="+mn-ea"/>
                          <a:cs typeface="+mn-cs"/>
                        </a:rPr>
                        <a:t>
 Nos da mucha fuerza que una banda de rock tan reconocida como Divididos de #Argentina reivindique la wiphala y reconozca nuestra lucha por los pueblos originarios y por la #PatriaGrande. 
Son tiempos de profunda reflexión y unidad.
¡Gracias por el apoyo!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6813997"/>
                  </a:ext>
                </a:extLst>
              </a:tr>
            </a:tbl>
          </a:graphicData>
        </a:graphic>
      </p:graphicFrame>
      <p:sp>
        <p:nvSpPr>
          <p:cNvPr id="4" name="Text Placeholder 3">
            <a:extLst>
              <a:ext uri="{FF2B5EF4-FFF2-40B4-BE49-F238E27FC236}">
                <a16:creationId xmlns:a16="http://schemas.microsoft.com/office/drawing/2014/main" id="{774C782D-CC0B-4862-A7D1-4F0ABAAEC817}"/>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3449948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6B2FD-49FF-40B1-BC30-E3CF0B14BBF7}"/>
              </a:ext>
            </a:extLst>
          </p:cNvPr>
          <p:cNvSpPr>
            <a:spLocks noGrp="1"/>
          </p:cNvSpPr>
          <p:nvPr>
            <p:ph type="title"/>
          </p:nvPr>
        </p:nvSpPr>
        <p:spPr/>
        <p:txBody>
          <a:bodyPr/>
          <a:lstStyle/>
          <a:p>
            <a:r>
              <a:rPr lang="en-US"/>
              <a:t>Facebook Own Posts Table | BOL2020 - 2 of 4</a:t>
            </a:r>
          </a:p>
        </p:txBody>
      </p:sp>
      <p:graphicFrame>
        <p:nvGraphicFramePr>
          <p:cNvPr id="5" name="Table Placeholder 4">
            <a:extLst>
              <a:ext uri="{FF2B5EF4-FFF2-40B4-BE49-F238E27FC236}">
                <a16:creationId xmlns:a16="http://schemas.microsoft.com/office/drawing/2014/main" id="{EF101D70-4805-4DAE-8833-2C3D70469B21}"/>
              </a:ext>
            </a:extLst>
          </p:cNvPr>
          <p:cNvGraphicFramePr>
            <a:graphicFrameLocks noGrp="1"/>
          </p:cNvGraphicFramePr>
          <p:nvPr>
            <p:ph type="tbl" sz="quarter" idx="13"/>
            <p:extLst>
              <p:ext uri="{D42A27DB-BD31-4B8C-83A1-F6EECF244321}">
                <p14:modId xmlns:p14="http://schemas.microsoft.com/office/powerpoint/2010/main" val="353929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16988061"/>
                    </a:ext>
                  </a:extLst>
                </a:gridCol>
                <a:gridCol w="740664">
                  <a:extLst>
                    <a:ext uri="{9D8B030D-6E8A-4147-A177-3AD203B41FA5}">
                      <a16:colId xmlns:a16="http://schemas.microsoft.com/office/drawing/2014/main" val="3315208504"/>
                    </a:ext>
                  </a:extLst>
                </a:gridCol>
                <a:gridCol w="740664">
                  <a:extLst>
                    <a:ext uri="{9D8B030D-6E8A-4147-A177-3AD203B41FA5}">
                      <a16:colId xmlns:a16="http://schemas.microsoft.com/office/drawing/2014/main" val="3032605038"/>
                    </a:ext>
                  </a:extLst>
                </a:gridCol>
                <a:gridCol w="740664">
                  <a:extLst>
                    <a:ext uri="{9D8B030D-6E8A-4147-A177-3AD203B41FA5}">
                      <a16:colId xmlns:a16="http://schemas.microsoft.com/office/drawing/2014/main" val="3234842450"/>
                    </a:ext>
                  </a:extLst>
                </a:gridCol>
                <a:gridCol w="740664">
                  <a:extLst>
                    <a:ext uri="{9D8B030D-6E8A-4147-A177-3AD203B41FA5}">
                      <a16:colId xmlns:a16="http://schemas.microsoft.com/office/drawing/2014/main" val="366180680"/>
                    </a:ext>
                  </a:extLst>
                </a:gridCol>
                <a:gridCol w="740664">
                  <a:extLst>
                    <a:ext uri="{9D8B030D-6E8A-4147-A177-3AD203B41FA5}">
                      <a16:colId xmlns:a16="http://schemas.microsoft.com/office/drawing/2014/main" val="3698485292"/>
                    </a:ext>
                  </a:extLst>
                </a:gridCol>
                <a:gridCol w="740664">
                  <a:extLst>
                    <a:ext uri="{9D8B030D-6E8A-4147-A177-3AD203B41FA5}">
                      <a16:colId xmlns:a16="http://schemas.microsoft.com/office/drawing/2014/main" val="3655695419"/>
                    </a:ext>
                  </a:extLst>
                </a:gridCol>
                <a:gridCol w="740664">
                  <a:extLst>
                    <a:ext uri="{9D8B030D-6E8A-4147-A177-3AD203B41FA5}">
                      <a16:colId xmlns:a16="http://schemas.microsoft.com/office/drawing/2014/main" val="139006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61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- 2020-02-01 12:28:35</a:t>
                      </a:r>
                      <a:r>
                        <a:rPr kumimoji="0" lang="es-ES" sz="1000" b="0" i="0" u="none" strike="noStrike" kern="1200" cap="none" spc="0" normalizeH="0" baseline="0" noProof="0">
                          <a:ln>
                            <a:noFill/>
                          </a:ln>
                          <a:solidFill>
                            <a:prstClr val="black"/>
                          </a:solidFill>
                          <a:effectLst/>
                          <a:uLnTx/>
                          <a:uFillTx/>
                          <a:latin typeface="+mn-lt"/>
                          <a:ea typeface="+mn-ea"/>
                          <a:cs typeface="+mn-cs"/>
                        </a:rPr>
                        <a:t>
 Toda mi solidaridad con mi hermano César Navarro y su familia, por las agresiones que sufrió esta madrugada cuando, haciendo uso del derecho internacional y al tener el salvoconducto correspondiente, estaba saliendo del país. Obra de la dictadura inhumana de Áñez, Camacho y Mesa.
#DictaduraEnBolivia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74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Jeanine Añez Chavez - 2020-02-17 13:18:01</a:t>
                      </a:r>
                      <a:r>
                        <a:rPr kumimoji="0" lang="es-ES" sz="1000" b="0" i="0" u="none" strike="noStrike" kern="1200" cap="none" spc="0" normalizeH="0" baseline="0" noProof="0">
                          <a:ln>
                            <a:noFill/>
                          </a:ln>
                          <a:solidFill>
                            <a:prstClr val="black"/>
                          </a:solidFill>
                          <a:effectLst/>
                          <a:uLnTx/>
                          <a:uFillTx/>
                          <a:latin typeface="+mn-lt"/>
                          <a:ea typeface="+mn-ea"/>
                          <a:cs typeface="+mn-cs"/>
                        </a:rPr>
                        <a:t>
 EN BOLIVIA YA NO HAY ESPACIO PARA LA CORRUPCIÓN
Estamos construyendo un país transparente, que rinde cuenta claras a los bolivianos y que no permite que nadie se quede con lo que no le corresponde. Como presidenta, trabajo incansablemente para que esto se cumpla. Sé que todavía falta mucho por hacer. Cuento con vos para que la Bolivia que soñamos sea una realidad.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339165"/>
                  </a:ext>
                </a:extLst>
              </a:tr>
            </a:tbl>
          </a:graphicData>
        </a:graphic>
      </p:graphicFrame>
      <p:sp>
        <p:nvSpPr>
          <p:cNvPr id="4" name="Text Placeholder 3">
            <a:extLst>
              <a:ext uri="{FF2B5EF4-FFF2-40B4-BE49-F238E27FC236}">
                <a16:creationId xmlns:a16="http://schemas.microsoft.com/office/drawing/2014/main" id="{39B2FEE6-A5B6-4064-90C2-D5BE2329DA76}"/>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2732602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A5874-CA54-485E-8468-448B92FB1228}"/>
              </a:ext>
            </a:extLst>
          </p:cNvPr>
          <p:cNvSpPr>
            <a:spLocks noGrp="1"/>
          </p:cNvSpPr>
          <p:nvPr>
            <p:ph type="title"/>
          </p:nvPr>
        </p:nvSpPr>
        <p:spPr/>
        <p:txBody>
          <a:bodyPr/>
          <a:lstStyle/>
          <a:p>
            <a:r>
              <a:rPr lang="en-US"/>
              <a:t>Facebook Own Posts Table | BOL2020 - 3 of 4</a:t>
            </a:r>
          </a:p>
        </p:txBody>
      </p:sp>
      <p:graphicFrame>
        <p:nvGraphicFramePr>
          <p:cNvPr id="5" name="Table Placeholder 4">
            <a:extLst>
              <a:ext uri="{FF2B5EF4-FFF2-40B4-BE49-F238E27FC236}">
                <a16:creationId xmlns:a16="http://schemas.microsoft.com/office/drawing/2014/main" id="{21092C0E-5371-4923-A454-2D24EB72693E}"/>
              </a:ext>
            </a:extLst>
          </p:cNvPr>
          <p:cNvGraphicFramePr>
            <a:graphicFrameLocks noGrp="1"/>
          </p:cNvGraphicFramePr>
          <p:nvPr>
            <p:ph type="tbl" sz="quarter" idx="13"/>
            <p:extLst>
              <p:ext uri="{D42A27DB-BD31-4B8C-83A1-F6EECF244321}">
                <p14:modId xmlns:p14="http://schemas.microsoft.com/office/powerpoint/2010/main" val="51486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9064625"/>
                    </a:ext>
                  </a:extLst>
                </a:gridCol>
                <a:gridCol w="740664">
                  <a:extLst>
                    <a:ext uri="{9D8B030D-6E8A-4147-A177-3AD203B41FA5}">
                      <a16:colId xmlns:a16="http://schemas.microsoft.com/office/drawing/2014/main" val="171964950"/>
                    </a:ext>
                  </a:extLst>
                </a:gridCol>
                <a:gridCol w="740664">
                  <a:extLst>
                    <a:ext uri="{9D8B030D-6E8A-4147-A177-3AD203B41FA5}">
                      <a16:colId xmlns:a16="http://schemas.microsoft.com/office/drawing/2014/main" val="3591815650"/>
                    </a:ext>
                  </a:extLst>
                </a:gridCol>
                <a:gridCol w="740664">
                  <a:extLst>
                    <a:ext uri="{9D8B030D-6E8A-4147-A177-3AD203B41FA5}">
                      <a16:colId xmlns:a16="http://schemas.microsoft.com/office/drawing/2014/main" val="3427075986"/>
                    </a:ext>
                  </a:extLst>
                </a:gridCol>
                <a:gridCol w="740664">
                  <a:extLst>
                    <a:ext uri="{9D8B030D-6E8A-4147-A177-3AD203B41FA5}">
                      <a16:colId xmlns:a16="http://schemas.microsoft.com/office/drawing/2014/main" val="4049077913"/>
                    </a:ext>
                  </a:extLst>
                </a:gridCol>
                <a:gridCol w="740664">
                  <a:extLst>
                    <a:ext uri="{9D8B030D-6E8A-4147-A177-3AD203B41FA5}">
                      <a16:colId xmlns:a16="http://schemas.microsoft.com/office/drawing/2014/main" val="792464543"/>
                    </a:ext>
                  </a:extLst>
                </a:gridCol>
                <a:gridCol w="740664">
                  <a:extLst>
                    <a:ext uri="{9D8B030D-6E8A-4147-A177-3AD203B41FA5}">
                      <a16:colId xmlns:a16="http://schemas.microsoft.com/office/drawing/2014/main" val="90390242"/>
                    </a:ext>
                  </a:extLst>
                </a:gridCol>
                <a:gridCol w="740664">
                  <a:extLst>
                    <a:ext uri="{9D8B030D-6E8A-4147-A177-3AD203B41FA5}">
                      <a16:colId xmlns:a16="http://schemas.microsoft.com/office/drawing/2014/main" val="395680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402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- 2020-02-09 10:14:55</a:t>
                      </a:r>
                      <a:r>
                        <a:rPr kumimoji="0" lang="es-ES" sz="1000" b="0" i="0" u="none" strike="noStrike" kern="1200" cap="none" spc="0" normalizeH="0" baseline="0" noProof="0">
                          <a:ln>
                            <a:noFill/>
                          </a:ln>
                          <a:solidFill>
                            <a:prstClr val="black"/>
                          </a:solidFill>
                          <a:effectLst/>
                          <a:uLnTx/>
                          <a:uFillTx/>
                          <a:latin typeface="+mn-lt"/>
                          <a:ea typeface="+mn-ea"/>
                          <a:cs typeface="+mn-cs"/>
                        </a:rPr>
                        <a:t>
 La pequeña Mirian Ricaldes Choque, de ocho años, me regaló un hermoso dibujo. Me conmueve mucho la sencillez y sinceridad en sus palabras. Nuestra lucha siempre será para que nuestras futuras generaciones tengan una Patria digna y soberana.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547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- 2020-02-08 19:47:54</a:t>
                      </a:r>
                      <a:r>
                        <a:rPr kumimoji="0" lang="es-ES" sz="1000" b="0" i="0" u="none" strike="noStrike" kern="1200" cap="none" spc="0" normalizeH="0" baseline="0" noProof="0">
                          <a:ln>
                            <a:noFill/>
                          </a:ln>
                          <a:solidFill>
                            <a:prstClr val="black"/>
                          </a:solidFill>
                          <a:effectLst/>
                          <a:uLnTx/>
                          <a:uFillTx/>
                          <a:latin typeface="+mn-lt"/>
                          <a:ea typeface="+mn-ea"/>
                          <a:cs typeface="+mn-cs"/>
                        </a:rPr>
                        <a:t>
 Fue muy emocionante encontrarnos con hermanos de la colectividad boliviana y asociaciones de productores frutihortícolas, que nuestros compatriotas conformaron con tanto sacrificio en General Rodríguez, #Argentina. Así como en #Bolivia me regalaron ricas frutas. Gracias hermanos.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736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- 2020-02-13 12:16:26</a:t>
                      </a:r>
                      <a:r>
                        <a:rPr kumimoji="0" lang="es-ES" sz="1000" b="0" i="0" u="none" strike="noStrike" kern="1200" cap="none" spc="0" normalizeH="0" baseline="0" noProof="0">
                          <a:ln>
                            <a:noFill/>
                          </a:ln>
                          <a:solidFill>
                            <a:prstClr val="black"/>
                          </a:solidFill>
                          <a:effectLst/>
                          <a:uLnTx/>
                          <a:uFillTx/>
                          <a:latin typeface="+mn-lt"/>
                          <a:ea typeface="+mn-ea"/>
                          <a:cs typeface="+mn-cs"/>
                        </a:rPr>
                        <a:t>
 Apelo a la comunidad internacional para que siga apoyando la iniciativa de un Gran Acuerdo por la paz en #Bolivia y participe, desde ahora, como observadora del proceso electoral y no abandone al pueblo boliviano.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7646632"/>
                  </a:ext>
                </a:extLst>
              </a:tr>
            </a:tbl>
          </a:graphicData>
        </a:graphic>
      </p:graphicFrame>
      <p:sp>
        <p:nvSpPr>
          <p:cNvPr id="4" name="Text Placeholder 3">
            <a:extLst>
              <a:ext uri="{FF2B5EF4-FFF2-40B4-BE49-F238E27FC236}">
                <a16:creationId xmlns:a16="http://schemas.microsoft.com/office/drawing/2014/main" id="{39C912E0-32EC-49FD-A598-94CE2B86A6E4}"/>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2537357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48F76-112E-4601-90CD-EAAC154B7794}"/>
              </a:ext>
            </a:extLst>
          </p:cNvPr>
          <p:cNvSpPr>
            <a:spLocks noGrp="1"/>
          </p:cNvSpPr>
          <p:nvPr>
            <p:ph type="title"/>
          </p:nvPr>
        </p:nvSpPr>
        <p:spPr/>
        <p:txBody>
          <a:bodyPr/>
          <a:lstStyle/>
          <a:p>
            <a:r>
              <a:rPr lang="en-US"/>
              <a:t>Facebook Own Posts Table | BOL2020 - 4 of 4</a:t>
            </a:r>
          </a:p>
        </p:txBody>
      </p:sp>
      <p:graphicFrame>
        <p:nvGraphicFramePr>
          <p:cNvPr id="5" name="Table Placeholder 4">
            <a:extLst>
              <a:ext uri="{FF2B5EF4-FFF2-40B4-BE49-F238E27FC236}">
                <a16:creationId xmlns:a16="http://schemas.microsoft.com/office/drawing/2014/main" id="{6E39BE14-BC3B-41E1-A2E7-6D9C7D5AAF97}"/>
              </a:ext>
            </a:extLst>
          </p:cNvPr>
          <p:cNvGraphicFramePr>
            <a:graphicFrameLocks noGrp="1"/>
          </p:cNvGraphicFramePr>
          <p:nvPr>
            <p:ph type="tbl" sz="quarter" idx="13"/>
            <p:extLst>
              <p:ext uri="{D42A27DB-BD31-4B8C-83A1-F6EECF244321}">
                <p14:modId xmlns:p14="http://schemas.microsoft.com/office/powerpoint/2010/main" val="1895242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82639060"/>
                    </a:ext>
                  </a:extLst>
                </a:gridCol>
                <a:gridCol w="740664">
                  <a:extLst>
                    <a:ext uri="{9D8B030D-6E8A-4147-A177-3AD203B41FA5}">
                      <a16:colId xmlns:a16="http://schemas.microsoft.com/office/drawing/2014/main" val="3486484940"/>
                    </a:ext>
                  </a:extLst>
                </a:gridCol>
                <a:gridCol w="740664">
                  <a:extLst>
                    <a:ext uri="{9D8B030D-6E8A-4147-A177-3AD203B41FA5}">
                      <a16:colId xmlns:a16="http://schemas.microsoft.com/office/drawing/2014/main" val="1208423556"/>
                    </a:ext>
                  </a:extLst>
                </a:gridCol>
                <a:gridCol w="740664">
                  <a:extLst>
                    <a:ext uri="{9D8B030D-6E8A-4147-A177-3AD203B41FA5}">
                      <a16:colId xmlns:a16="http://schemas.microsoft.com/office/drawing/2014/main" val="232158657"/>
                    </a:ext>
                  </a:extLst>
                </a:gridCol>
                <a:gridCol w="740664">
                  <a:extLst>
                    <a:ext uri="{9D8B030D-6E8A-4147-A177-3AD203B41FA5}">
                      <a16:colId xmlns:a16="http://schemas.microsoft.com/office/drawing/2014/main" val="2423357150"/>
                    </a:ext>
                  </a:extLst>
                </a:gridCol>
                <a:gridCol w="740664">
                  <a:extLst>
                    <a:ext uri="{9D8B030D-6E8A-4147-A177-3AD203B41FA5}">
                      <a16:colId xmlns:a16="http://schemas.microsoft.com/office/drawing/2014/main" val="2573390019"/>
                    </a:ext>
                  </a:extLst>
                </a:gridCol>
                <a:gridCol w="740664">
                  <a:extLst>
                    <a:ext uri="{9D8B030D-6E8A-4147-A177-3AD203B41FA5}">
                      <a16:colId xmlns:a16="http://schemas.microsoft.com/office/drawing/2014/main" val="4098686250"/>
                    </a:ext>
                  </a:extLst>
                </a:gridCol>
                <a:gridCol w="740664">
                  <a:extLst>
                    <a:ext uri="{9D8B030D-6E8A-4147-A177-3AD203B41FA5}">
                      <a16:colId xmlns:a16="http://schemas.microsoft.com/office/drawing/2014/main" val="2908625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445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- 2020-02-06 20:08:19</a:t>
                      </a:r>
                      <a:r>
                        <a:rPr kumimoji="0" lang="es-ES" sz="1000" b="0" i="0" u="none" strike="noStrike" kern="1200" cap="none" spc="0" normalizeH="0" baseline="0" noProof="0">
                          <a:ln>
                            <a:noFill/>
                          </a:ln>
                          <a:solidFill>
                            <a:prstClr val="black"/>
                          </a:solidFill>
                          <a:effectLst/>
                          <a:uLnTx/>
                          <a:uFillTx/>
                          <a:latin typeface="+mn-lt"/>
                          <a:ea typeface="+mn-ea"/>
                          <a:cs typeface="+mn-cs"/>
                        </a:rPr>
                        <a:t>
 Convocamos a un gran Acuerdo Nacional para garantizar un ambiente de paz en las elecciones en #Bolivia, para lo cual proponemos un decálogo en el que figura la necesidad de desarticular los grupos de choque, paramilitares y otros que atenten contra la vida, la integridad física y la libertad de las personas, tender puentes de hermandad y evitar guerra sucia entre otros puntos.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153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- 2020-01-27 15:25:16</a:t>
                      </a:r>
                      <a:r>
                        <a:rPr kumimoji="0" lang="es-ES" sz="1000" b="0" i="0" u="none" strike="noStrike" kern="1200" cap="none" spc="0" normalizeH="0" baseline="0" noProof="0">
                          <a:ln>
                            <a:noFill/>
                          </a:ln>
                          <a:solidFill>
                            <a:prstClr val="black"/>
                          </a:solidFill>
                          <a:effectLst/>
                          <a:uLnTx/>
                          <a:uFillTx/>
                          <a:latin typeface="+mn-lt"/>
                          <a:ea typeface="+mn-ea"/>
                          <a:cs typeface="+mn-cs"/>
                        </a:rPr>
                        <a:t>
 En conferencia de prensa presentamos a nuestro candidato a la presidencia, hermano Luis Arce Catacora.  
Con Lucho y David tenemos una dupla para recuperar la democracia, evitar la confrontación y garantizar el crecimiento económico.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6311755"/>
                  </a:ext>
                </a:extLst>
              </a:tr>
            </a:tbl>
          </a:graphicData>
        </a:graphic>
      </p:graphicFrame>
      <p:sp>
        <p:nvSpPr>
          <p:cNvPr id="4" name="Text Placeholder 3">
            <a:extLst>
              <a:ext uri="{FF2B5EF4-FFF2-40B4-BE49-F238E27FC236}">
                <a16:creationId xmlns:a16="http://schemas.microsoft.com/office/drawing/2014/main" id="{D505CAEA-3BEE-41E3-8494-112D3431BA23}"/>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3030386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C8D9E-4282-4943-923E-0217B8B5378B}"/>
              </a:ext>
            </a:extLst>
          </p:cNvPr>
          <p:cNvSpPr>
            <a:spLocks noGrp="1"/>
          </p:cNvSpPr>
          <p:nvPr>
            <p:ph type="title"/>
          </p:nvPr>
        </p:nvSpPr>
        <p:spPr/>
        <p:txBody>
          <a:bodyPr/>
          <a:lstStyle/>
          <a:p>
            <a:r>
              <a:rPr lang="es-ES"/>
              <a:t>Facebook TABLA DE FB COMPLETA | BOL2020 - 1 of 8</a:t>
            </a:r>
            <a:endParaRPr lang="en-US"/>
          </a:p>
        </p:txBody>
      </p:sp>
      <p:graphicFrame>
        <p:nvGraphicFramePr>
          <p:cNvPr id="5" name="Table Placeholder 4">
            <a:extLst>
              <a:ext uri="{FF2B5EF4-FFF2-40B4-BE49-F238E27FC236}">
                <a16:creationId xmlns:a16="http://schemas.microsoft.com/office/drawing/2014/main" id="{92EA8CA5-397B-42B0-9412-C895DCC6EDB2}"/>
              </a:ext>
            </a:extLst>
          </p:cNvPr>
          <p:cNvGraphicFramePr>
            <a:graphicFrameLocks noGrp="1"/>
          </p:cNvGraphicFramePr>
          <p:nvPr>
            <p:ph type="tbl" sz="quarter" idx="13"/>
            <p:extLst>
              <p:ext uri="{D42A27DB-BD31-4B8C-83A1-F6EECF244321}">
                <p14:modId xmlns:p14="http://schemas.microsoft.com/office/powerpoint/2010/main" val="67405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06601131"/>
                    </a:ext>
                  </a:extLst>
                </a:gridCol>
                <a:gridCol w="411480">
                  <a:extLst>
                    <a:ext uri="{9D8B030D-6E8A-4147-A177-3AD203B41FA5}">
                      <a16:colId xmlns:a16="http://schemas.microsoft.com/office/drawing/2014/main" val="3107649728"/>
                    </a:ext>
                  </a:extLst>
                </a:gridCol>
                <a:gridCol w="411480">
                  <a:extLst>
                    <a:ext uri="{9D8B030D-6E8A-4147-A177-3AD203B41FA5}">
                      <a16:colId xmlns:a16="http://schemas.microsoft.com/office/drawing/2014/main" val="1532663048"/>
                    </a:ext>
                  </a:extLst>
                </a:gridCol>
                <a:gridCol w="411480">
                  <a:extLst>
                    <a:ext uri="{9D8B030D-6E8A-4147-A177-3AD203B41FA5}">
                      <a16:colId xmlns:a16="http://schemas.microsoft.com/office/drawing/2014/main" val="2507777262"/>
                    </a:ext>
                  </a:extLst>
                </a:gridCol>
                <a:gridCol w="411480">
                  <a:extLst>
                    <a:ext uri="{9D8B030D-6E8A-4147-A177-3AD203B41FA5}">
                      <a16:colId xmlns:a16="http://schemas.microsoft.com/office/drawing/2014/main" val="2131700491"/>
                    </a:ext>
                  </a:extLst>
                </a:gridCol>
                <a:gridCol w="411480">
                  <a:extLst>
                    <a:ext uri="{9D8B030D-6E8A-4147-A177-3AD203B41FA5}">
                      <a16:colId xmlns:a16="http://schemas.microsoft.com/office/drawing/2014/main" val="2534156439"/>
                    </a:ext>
                  </a:extLst>
                </a:gridCol>
                <a:gridCol w="411480">
                  <a:extLst>
                    <a:ext uri="{9D8B030D-6E8A-4147-A177-3AD203B41FA5}">
                      <a16:colId xmlns:a16="http://schemas.microsoft.com/office/drawing/2014/main" val="60266537"/>
                    </a:ext>
                  </a:extLst>
                </a:gridCol>
                <a:gridCol w="411480">
                  <a:extLst>
                    <a:ext uri="{9D8B030D-6E8A-4147-A177-3AD203B41FA5}">
                      <a16:colId xmlns:a16="http://schemas.microsoft.com/office/drawing/2014/main" val="2725169754"/>
                    </a:ext>
                  </a:extLst>
                </a:gridCol>
                <a:gridCol w="411480">
                  <a:extLst>
                    <a:ext uri="{9D8B030D-6E8A-4147-A177-3AD203B41FA5}">
                      <a16:colId xmlns:a16="http://schemas.microsoft.com/office/drawing/2014/main" val="3829330327"/>
                    </a:ext>
                  </a:extLst>
                </a:gridCol>
                <a:gridCol w="411480">
                  <a:extLst>
                    <a:ext uri="{9D8B030D-6E8A-4147-A177-3AD203B41FA5}">
                      <a16:colId xmlns:a16="http://schemas.microsoft.com/office/drawing/2014/main" val="361323419"/>
                    </a:ext>
                  </a:extLst>
                </a:gridCol>
                <a:gridCol w="411480">
                  <a:extLst>
                    <a:ext uri="{9D8B030D-6E8A-4147-A177-3AD203B41FA5}">
                      <a16:colId xmlns:a16="http://schemas.microsoft.com/office/drawing/2014/main" val="57968925"/>
                    </a:ext>
                  </a:extLst>
                </a:gridCol>
                <a:gridCol w="411480">
                  <a:extLst>
                    <a:ext uri="{9D8B030D-6E8A-4147-A177-3AD203B41FA5}">
                      <a16:colId xmlns:a16="http://schemas.microsoft.com/office/drawing/2014/main" val="3635550122"/>
                    </a:ext>
                  </a:extLst>
                </a:gridCol>
                <a:gridCol w="411480">
                  <a:extLst>
                    <a:ext uri="{9D8B030D-6E8A-4147-A177-3AD203B41FA5}">
                      <a16:colId xmlns:a16="http://schemas.microsoft.com/office/drawing/2014/main" val="1981506580"/>
                    </a:ext>
                  </a:extLst>
                </a:gridCol>
                <a:gridCol w="411480">
                  <a:extLst>
                    <a:ext uri="{9D8B030D-6E8A-4147-A177-3AD203B41FA5}">
                      <a16:colId xmlns:a16="http://schemas.microsoft.com/office/drawing/2014/main" val="3564700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71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- 2020-01-28 11:03:21</a:t>
                      </a:r>
                      <a:r>
                        <a:rPr kumimoji="0" lang="es-ES" sz="1000" b="0" i="0" u="none" strike="noStrike" kern="1200" cap="none" spc="0" normalizeH="0" baseline="0" noProof="0">
                          <a:ln>
                            <a:noFill/>
                          </a:ln>
                          <a:solidFill>
                            <a:prstClr val="black"/>
                          </a:solidFill>
                          <a:effectLst/>
                          <a:uLnTx/>
                          <a:uFillTx/>
                          <a:latin typeface="+mn-lt"/>
                          <a:ea typeface="+mn-ea"/>
                          <a:cs typeface="+mn-cs"/>
                        </a:rPr>
                        <a:t>
 Gran y emotivo recibimiento en El Alto a nuestro futuro presidente de #Bolivia, Luis Arce. El encuentro entre Lucho y David muestra la integración de lo urbano y lo rural; la interculturalidad de la diversidad que logramos con el proceso de cambio con dignidad, unidad e identidad.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213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- 2020-02-10 12:21:10</a:t>
                      </a:r>
                      <a:r>
                        <a:rPr kumimoji="0" lang="es-ES" sz="1000" b="0" i="0" u="none" strike="noStrike" kern="1200" cap="none" spc="0" normalizeH="0" baseline="0" noProof="0">
                          <a:ln>
                            <a:noFill/>
                          </a:ln>
                          <a:solidFill>
                            <a:prstClr val="black"/>
                          </a:solidFill>
                          <a:effectLst/>
                          <a:uLnTx/>
                          <a:uFillTx/>
                          <a:latin typeface="+mn-lt"/>
                          <a:ea typeface="+mn-ea"/>
                          <a:cs typeface="+mn-cs"/>
                        </a:rPr>
                        <a:t>
 ¡Somos un millón en Twitter! 
Juntos hemos hecho de esta red social un espacio de reflexión, y de defensa de la vida, justicia y la dignidad de nuestros pueblos. Muchas gracias hermanas y hermanos.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2766714"/>
                  </a:ext>
                </a:extLst>
              </a:tr>
            </a:tbl>
          </a:graphicData>
        </a:graphic>
      </p:graphicFrame>
      <p:sp>
        <p:nvSpPr>
          <p:cNvPr id="4" name="Text Placeholder 3">
            <a:extLst>
              <a:ext uri="{FF2B5EF4-FFF2-40B4-BE49-F238E27FC236}">
                <a16:creationId xmlns:a16="http://schemas.microsoft.com/office/drawing/2014/main" id="{67F4AF86-E9AA-42B1-A995-E5085B48770E}"/>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1236493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FDDDF-991D-4206-B6AF-D2A4E52CD8C0}"/>
              </a:ext>
            </a:extLst>
          </p:cNvPr>
          <p:cNvSpPr>
            <a:spLocks noGrp="1"/>
          </p:cNvSpPr>
          <p:nvPr>
            <p:ph type="title"/>
          </p:nvPr>
        </p:nvSpPr>
        <p:spPr/>
        <p:txBody>
          <a:bodyPr/>
          <a:lstStyle/>
          <a:p>
            <a:r>
              <a:rPr lang="es-ES"/>
              <a:t>Facebook TABLA DE FB COMPLETA | BOL2020 - 2 of 8</a:t>
            </a:r>
            <a:endParaRPr lang="en-US"/>
          </a:p>
        </p:txBody>
      </p:sp>
      <p:graphicFrame>
        <p:nvGraphicFramePr>
          <p:cNvPr id="5" name="Table Placeholder 4">
            <a:extLst>
              <a:ext uri="{FF2B5EF4-FFF2-40B4-BE49-F238E27FC236}">
                <a16:creationId xmlns:a16="http://schemas.microsoft.com/office/drawing/2014/main" id="{4F63899A-6FEB-4FA9-BE2A-33531EC0C0EA}"/>
              </a:ext>
            </a:extLst>
          </p:cNvPr>
          <p:cNvGraphicFramePr>
            <a:graphicFrameLocks noGrp="1"/>
          </p:cNvGraphicFramePr>
          <p:nvPr>
            <p:ph type="tbl" sz="quarter" idx="13"/>
            <p:extLst>
              <p:ext uri="{D42A27DB-BD31-4B8C-83A1-F6EECF244321}">
                <p14:modId xmlns:p14="http://schemas.microsoft.com/office/powerpoint/2010/main" val="95935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67923851"/>
                    </a:ext>
                  </a:extLst>
                </a:gridCol>
                <a:gridCol w="411480">
                  <a:extLst>
                    <a:ext uri="{9D8B030D-6E8A-4147-A177-3AD203B41FA5}">
                      <a16:colId xmlns:a16="http://schemas.microsoft.com/office/drawing/2014/main" val="2710746510"/>
                    </a:ext>
                  </a:extLst>
                </a:gridCol>
                <a:gridCol w="411480">
                  <a:extLst>
                    <a:ext uri="{9D8B030D-6E8A-4147-A177-3AD203B41FA5}">
                      <a16:colId xmlns:a16="http://schemas.microsoft.com/office/drawing/2014/main" val="2147791728"/>
                    </a:ext>
                  </a:extLst>
                </a:gridCol>
                <a:gridCol w="411480">
                  <a:extLst>
                    <a:ext uri="{9D8B030D-6E8A-4147-A177-3AD203B41FA5}">
                      <a16:colId xmlns:a16="http://schemas.microsoft.com/office/drawing/2014/main" val="732200091"/>
                    </a:ext>
                  </a:extLst>
                </a:gridCol>
                <a:gridCol w="411480">
                  <a:extLst>
                    <a:ext uri="{9D8B030D-6E8A-4147-A177-3AD203B41FA5}">
                      <a16:colId xmlns:a16="http://schemas.microsoft.com/office/drawing/2014/main" val="928596824"/>
                    </a:ext>
                  </a:extLst>
                </a:gridCol>
                <a:gridCol w="411480">
                  <a:extLst>
                    <a:ext uri="{9D8B030D-6E8A-4147-A177-3AD203B41FA5}">
                      <a16:colId xmlns:a16="http://schemas.microsoft.com/office/drawing/2014/main" val="2557661268"/>
                    </a:ext>
                  </a:extLst>
                </a:gridCol>
                <a:gridCol w="411480">
                  <a:extLst>
                    <a:ext uri="{9D8B030D-6E8A-4147-A177-3AD203B41FA5}">
                      <a16:colId xmlns:a16="http://schemas.microsoft.com/office/drawing/2014/main" val="4109369906"/>
                    </a:ext>
                  </a:extLst>
                </a:gridCol>
                <a:gridCol w="411480">
                  <a:extLst>
                    <a:ext uri="{9D8B030D-6E8A-4147-A177-3AD203B41FA5}">
                      <a16:colId xmlns:a16="http://schemas.microsoft.com/office/drawing/2014/main" val="1365635127"/>
                    </a:ext>
                  </a:extLst>
                </a:gridCol>
                <a:gridCol w="411480">
                  <a:extLst>
                    <a:ext uri="{9D8B030D-6E8A-4147-A177-3AD203B41FA5}">
                      <a16:colId xmlns:a16="http://schemas.microsoft.com/office/drawing/2014/main" val="2118492563"/>
                    </a:ext>
                  </a:extLst>
                </a:gridCol>
                <a:gridCol w="411480">
                  <a:extLst>
                    <a:ext uri="{9D8B030D-6E8A-4147-A177-3AD203B41FA5}">
                      <a16:colId xmlns:a16="http://schemas.microsoft.com/office/drawing/2014/main" val="2746349463"/>
                    </a:ext>
                  </a:extLst>
                </a:gridCol>
                <a:gridCol w="411480">
                  <a:extLst>
                    <a:ext uri="{9D8B030D-6E8A-4147-A177-3AD203B41FA5}">
                      <a16:colId xmlns:a16="http://schemas.microsoft.com/office/drawing/2014/main" val="1067217961"/>
                    </a:ext>
                  </a:extLst>
                </a:gridCol>
                <a:gridCol w="411480">
                  <a:extLst>
                    <a:ext uri="{9D8B030D-6E8A-4147-A177-3AD203B41FA5}">
                      <a16:colId xmlns:a16="http://schemas.microsoft.com/office/drawing/2014/main" val="2534854600"/>
                    </a:ext>
                  </a:extLst>
                </a:gridCol>
                <a:gridCol w="411480">
                  <a:extLst>
                    <a:ext uri="{9D8B030D-6E8A-4147-A177-3AD203B41FA5}">
                      <a16:colId xmlns:a16="http://schemas.microsoft.com/office/drawing/2014/main" val="2113777272"/>
                    </a:ext>
                  </a:extLst>
                </a:gridCol>
                <a:gridCol w="411480">
                  <a:extLst>
                    <a:ext uri="{9D8B030D-6E8A-4147-A177-3AD203B41FA5}">
                      <a16:colId xmlns:a16="http://schemas.microsoft.com/office/drawing/2014/main" val="154019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667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- 2020-02-12 12:04:40</a:t>
                      </a:r>
                      <a:r>
                        <a:rPr kumimoji="0" lang="es-ES" sz="1000" b="0" i="0" u="none" strike="noStrike" kern="1200" cap="none" spc="0" normalizeH="0" baseline="0" noProof="0">
                          <a:ln>
                            <a:noFill/>
                          </a:ln>
                          <a:solidFill>
                            <a:prstClr val="black"/>
                          </a:solidFill>
                          <a:effectLst/>
                          <a:uLnTx/>
                          <a:uFillTx/>
                          <a:latin typeface="+mn-lt"/>
                          <a:ea typeface="+mn-ea"/>
                          <a:cs typeface="+mn-cs"/>
                        </a:rPr>
                        <a:t>
 Nos da mucha fuerza que una banda de rock tan reconocida como Divididos de #Argentina reivindique la wiphala y reconozca nuestra lucha por los pueblos originarios y por la #PatriaGrande. 
Son tiempos de profunda reflexión y unidad.
¡Gracias por el apoyo!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2346119"/>
                  </a:ext>
                </a:extLst>
              </a:tr>
            </a:tbl>
          </a:graphicData>
        </a:graphic>
      </p:graphicFrame>
      <p:sp>
        <p:nvSpPr>
          <p:cNvPr id="4" name="Text Placeholder 3">
            <a:extLst>
              <a:ext uri="{FF2B5EF4-FFF2-40B4-BE49-F238E27FC236}">
                <a16:creationId xmlns:a16="http://schemas.microsoft.com/office/drawing/2014/main" id="{90EA3EB4-2AD2-4481-894C-440973964D61}"/>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1633857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A31F3-4553-432A-94C1-8B0CBC95D794}"/>
              </a:ext>
            </a:extLst>
          </p:cNvPr>
          <p:cNvSpPr>
            <a:spLocks noGrp="1"/>
          </p:cNvSpPr>
          <p:nvPr>
            <p:ph type="title"/>
          </p:nvPr>
        </p:nvSpPr>
        <p:spPr/>
        <p:txBody>
          <a:bodyPr/>
          <a:lstStyle/>
          <a:p>
            <a:r>
              <a:rPr lang="es-ES"/>
              <a:t>Facebook TABLA DE FB COMPLETA | BOL2020 - 3 of 8</a:t>
            </a:r>
            <a:endParaRPr lang="en-US"/>
          </a:p>
        </p:txBody>
      </p:sp>
      <p:graphicFrame>
        <p:nvGraphicFramePr>
          <p:cNvPr id="5" name="Table Placeholder 4">
            <a:extLst>
              <a:ext uri="{FF2B5EF4-FFF2-40B4-BE49-F238E27FC236}">
                <a16:creationId xmlns:a16="http://schemas.microsoft.com/office/drawing/2014/main" id="{776BB86B-43AE-4A88-9B51-8691AB1A38A4}"/>
              </a:ext>
            </a:extLst>
          </p:cNvPr>
          <p:cNvGraphicFramePr>
            <a:graphicFrameLocks noGrp="1"/>
          </p:cNvGraphicFramePr>
          <p:nvPr>
            <p:ph type="tbl" sz="quarter" idx="13"/>
            <p:extLst>
              <p:ext uri="{D42A27DB-BD31-4B8C-83A1-F6EECF244321}">
                <p14:modId xmlns:p14="http://schemas.microsoft.com/office/powerpoint/2010/main" val="3119103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72055850"/>
                    </a:ext>
                  </a:extLst>
                </a:gridCol>
                <a:gridCol w="411480">
                  <a:extLst>
                    <a:ext uri="{9D8B030D-6E8A-4147-A177-3AD203B41FA5}">
                      <a16:colId xmlns:a16="http://schemas.microsoft.com/office/drawing/2014/main" val="3890589219"/>
                    </a:ext>
                  </a:extLst>
                </a:gridCol>
                <a:gridCol w="411480">
                  <a:extLst>
                    <a:ext uri="{9D8B030D-6E8A-4147-A177-3AD203B41FA5}">
                      <a16:colId xmlns:a16="http://schemas.microsoft.com/office/drawing/2014/main" val="3921550735"/>
                    </a:ext>
                  </a:extLst>
                </a:gridCol>
                <a:gridCol w="411480">
                  <a:extLst>
                    <a:ext uri="{9D8B030D-6E8A-4147-A177-3AD203B41FA5}">
                      <a16:colId xmlns:a16="http://schemas.microsoft.com/office/drawing/2014/main" val="2334448013"/>
                    </a:ext>
                  </a:extLst>
                </a:gridCol>
                <a:gridCol w="411480">
                  <a:extLst>
                    <a:ext uri="{9D8B030D-6E8A-4147-A177-3AD203B41FA5}">
                      <a16:colId xmlns:a16="http://schemas.microsoft.com/office/drawing/2014/main" val="1122763048"/>
                    </a:ext>
                  </a:extLst>
                </a:gridCol>
                <a:gridCol w="411480">
                  <a:extLst>
                    <a:ext uri="{9D8B030D-6E8A-4147-A177-3AD203B41FA5}">
                      <a16:colId xmlns:a16="http://schemas.microsoft.com/office/drawing/2014/main" val="3642177520"/>
                    </a:ext>
                  </a:extLst>
                </a:gridCol>
                <a:gridCol w="411480">
                  <a:extLst>
                    <a:ext uri="{9D8B030D-6E8A-4147-A177-3AD203B41FA5}">
                      <a16:colId xmlns:a16="http://schemas.microsoft.com/office/drawing/2014/main" val="2062999688"/>
                    </a:ext>
                  </a:extLst>
                </a:gridCol>
                <a:gridCol w="411480">
                  <a:extLst>
                    <a:ext uri="{9D8B030D-6E8A-4147-A177-3AD203B41FA5}">
                      <a16:colId xmlns:a16="http://schemas.microsoft.com/office/drawing/2014/main" val="2891994712"/>
                    </a:ext>
                  </a:extLst>
                </a:gridCol>
                <a:gridCol w="411480">
                  <a:extLst>
                    <a:ext uri="{9D8B030D-6E8A-4147-A177-3AD203B41FA5}">
                      <a16:colId xmlns:a16="http://schemas.microsoft.com/office/drawing/2014/main" val="3491819765"/>
                    </a:ext>
                  </a:extLst>
                </a:gridCol>
                <a:gridCol w="411480">
                  <a:extLst>
                    <a:ext uri="{9D8B030D-6E8A-4147-A177-3AD203B41FA5}">
                      <a16:colId xmlns:a16="http://schemas.microsoft.com/office/drawing/2014/main" val="1741393882"/>
                    </a:ext>
                  </a:extLst>
                </a:gridCol>
                <a:gridCol w="411480">
                  <a:extLst>
                    <a:ext uri="{9D8B030D-6E8A-4147-A177-3AD203B41FA5}">
                      <a16:colId xmlns:a16="http://schemas.microsoft.com/office/drawing/2014/main" val="1778521337"/>
                    </a:ext>
                  </a:extLst>
                </a:gridCol>
                <a:gridCol w="411480">
                  <a:extLst>
                    <a:ext uri="{9D8B030D-6E8A-4147-A177-3AD203B41FA5}">
                      <a16:colId xmlns:a16="http://schemas.microsoft.com/office/drawing/2014/main" val="3911465331"/>
                    </a:ext>
                  </a:extLst>
                </a:gridCol>
                <a:gridCol w="411480">
                  <a:extLst>
                    <a:ext uri="{9D8B030D-6E8A-4147-A177-3AD203B41FA5}">
                      <a16:colId xmlns:a16="http://schemas.microsoft.com/office/drawing/2014/main" val="3478952352"/>
                    </a:ext>
                  </a:extLst>
                </a:gridCol>
                <a:gridCol w="411480">
                  <a:extLst>
                    <a:ext uri="{9D8B030D-6E8A-4147-A177-3AD203B41FA5}">
                      <a16:colId xmlns:a16="http://schemas.microsoft.com/office/drawing/2014/main" val="289670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451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- 2020-02-01 12:28:35</a:t>
                      </a:r>
                      <a:r>
                        <a:rPr kumimoji="0" lang="es-ES" sz="1000" b="0" i="0" u="none" strike="noStrike" kern="1200" cap="none" spc="0" normalizeH="0" baseline="0" noProof="0">
                          <a:ln>
                            <a:noFill/>
                          </a:ln>
                          <a:solidFill>
                            <a:prstClr val="black"/>
                          </a:solidFill>
                          <a:effectLst/>
                          <a:uLnTx/>
                          <a:uFillTx/>
                          <a:latin typeface="+mn-lt"/>
                          <a:ea typeface="+mn-ea"/>
                          <a:cs typeface="+mn-cs"/>
                        </a:rPr>
                        <a:t>
 Toda mi solidaridad con mi hermano César Navarro y su familia, por las agresiones que sufrió esta madrugada cuando, haciendo uso del derecho internacional y al tener el salvoconducto correspondiente, estaba saliendo del país. Obra de la dictadura inhumana de Áñez, Camacho y Mesa.
#DictaduraEnBolivia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3123945"/>
                  </a:ext>
                </a:extLst>
              </a:tr>
            </a:tbl>
          </a:graphicData>
        </a:graphic>
      </p:graphicFrame>
      <p:sp>
        <p:nvSpPr>
          <p:cNvPr id="4" name="Text Placeholder 3">
            <a:extLst>
              <a:ext uri="{FF2B5EF4-FFF2-40B4-BE49-F238E27FC236}">
                <a16:creationId xmlns:a16="http://schemas.microsoft.com/office/drawing/2014/main" id="{07296FCC-76E6-46E6-8A99-73CA1CD17B48}"/>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3384609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A9598-AD59-4AA3-9356-3099AE24DF80}"/>
              </a:ext>
            </a:extLst>
          </p:cNvPr>
          <p:cNvSpPr>
            <a:spLocks noGrp="1"/>
          </p:cNvSpPr>
          <p:nvPr>
            <p:ph type="title"/>
          </p:nvPr>
        </p:nvSpPr>
        <p:spPr/>
        <p:txBody>
          <a:bodyPr/>
          <a:lstStyle/>
          <a:p>
            <a:r>
              <a:rPr lang="es-ES"/>
              <a:t>Facebook TABLA DE FB COMPLETA | BOL2020 - 4 of 8</a:t>
            </a:r>
            <a:endParaRPr lang="en-US"/>
          </a:p>
        </p:txBody>
      </p:sp>
      <p:graphicFrame>
        <p:nvGraphicFramePr>
          <p:cNvPr id="5" name="Table Placeholder 4">
            <a:extLst>
              <a:ext uri="{FF2B5EF4-FFF2-40B4-BE49-F238E27FC236}">
                <a16:creationId xmlns:a16="http://schemas.microsoft.com/office/drawing/2014/main" id="{E49E558A-5049-4B7D-910A-F5C8F459AD8D}"/>
              </a:ext>
            </a:extLst>
          </p:cNvPr>
          <p:cNvGraphicFramePr>
            <a:graphicFrameLocks noGrp="1"/>
          </p:cNvGraphicFramePr>
          <p:nvPr>
            <p:ph type="tbl" sz="quarter" idx="13"/>
            <p:extLst>
              <p:ext uri="{D42A27DB-BD31-4B8C-83A1-F6EECF244321}">
                <p14:modId xmlns:p14="http://schemas.microsoft.com/office/powerpoint/2010/main" val="425798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58915401"/>
                    </a:ext>
                  </a:extLst>
                </a:gridCol>
                <a:gridCol w="411480">
                  <a:extLst>
                    <a:ext uri="{9D8B030D-6E8A-4147-A177-3AD203B41FA5}">
                      <a16:colId xmlns:a16="http://schemas.microsoft.com/office/drawing/2014/main" val="283124505"/>
                    </a:ext>
                  </a:extLst>
                </a:gridCol>
                <a:gridCol w="411480">
                  <a:extLst>
                    <a:ext uri="{9D8B030D-6E8A-4147-A177-3AD203B41FA5}">
                      <a16:colId xmlns:a16="http://schemas.microsoft.com/office/drawing/2014/main" val="398517854"/>
                    </a:ext>
                  </a:extLst>
                </a:gridCol>
                <a:gridCol w="411480">
                  <a:extLst>
                    <a:ext uri="{9D8B030D-6E8A-4147-A177-3AD203B41FA5}">
                      <a16:colId xmlns:a16="http://schemas.microsoft.com/office/drawing/2014/main" val="1463618163"/>
                    </a:ext>
                  </a:extLst>
                </a:gridCol>
                <a:gridCol w="411480">
                  <a:extLst>
                    <a:ext uri="{9D8B030D-6E8A-4147-A177-3AD203B41FA5}">
                      <a16:colId xmlns:a16="http://schemas.microsoft.com/office/drawing/2014/main" val="1187487623"/>
                    </a:ext>
                  </a:extLst>
                </a:gridCol>
                <a:gridCol w="411480">
                  <a:extLst>
                    <a:ext uri="{9D8B030D-6E8A-4147-A177-3AD203B41FA5}">
                      <a16:colId xmlns:a16="http://schemas.microsoft.com/office/drawing/2014/main" val="1602111266"/>
                    </a:ext>
                  </a:extLst>
                </a:gridCol>
                <a:gridCol w="411480">
                  <a:extLst>
                    <a:ext uri="{9D8B030D-6E8A-4147-A177-3AD203B41FA5}">
                      <a16:colId xmlns:a16="http://schemas.microsoft.com/office/drawing/2014/main" val="2941987880"/>
                    </a:ext>
                  </a:extLst>
                </a:gridCol>
                <a:gridCol w="411480">
                  <a:extLst>
                    <a:ext uri="{9D8B030D-6E8A-4147-A177-3AD203B41FA5}">
                      <a16:colId xmlns:a16="http://schemas.microsoft.com/office/drawing/2014/main" val="3903723685"/>
                    </a:ext>
                  </a:extLst>
                </a:gridCol>
                <a:gridCol w="411480">
                  <a:extLst>
                    <a:ext uri="{9D8B030D-6E8A-4147-A177-3AD203B41FA5}">
                      <a16:colId xmlns:a16="http://schemas.microsoft.com/office/drawing/2014/main" val="2228195013"/>
                    </a:ext>
                  </a:extLst>
                </a:gridCol>
                <a:gridCol w="411480">
                  <a:extLst>
                    <a:ext uri="{9D8B030D-6E8A-4147-A177-3AD203B41FA5}">
                      <a16:colId xmlns:a16="http://schemas.microsoft.com/office/drawing/2014/main" val="2676365895"/>
                    </a:ext>
                  </a:extLst>
                </a:gridCol>
                <a:gridCol w="411480">
                  <a:extLst>
                    <a:ext uri="{9D8B030D-6E8A-4147-A177-3AD203B41FA5}">
                      <a16:colId xmlns:a16="http://schemas.microsoft.com/office/drawing/2014/main" val="2093800162"/>
                    </a:ext>
                  </a:extLst>
                </a:gridCol>
                <a:gridCol w="411480">
                  <a:extLst>
                    <a:ext uri="{9D8B030D-6E8A-4147-A177-3AD203B41FA5}">
                      <a16:colId xmlns:a16="http://schemas.microsoft.com/office/drawing/2014/main" val="1998386750"/>
                    </a:ext>
                  </a:extLst>
                </a:gridCol>
                <a:gridCol w="411480">
                  <a:extLst>
                    <a:ext uri="{9D8B030D-6E8A-4147-A177-3AD203B41FA5}">
                      <a16:colId xmlns:a16="http://schemas.microsoft.com/office/drawing/2014/main" val="3545247959"/>
                    </a:ext>
                  </a:extLst>
                </a:gridCol>
                <a:gridCol w="411480">
                  <a:extLst>
                    <a:ext uri="{9D8B030D-6E8A-4147-A177-3AD203B41FA5}">
                      <a16:colId xmlns:a16="http://schemas.microsoft.com/office/drawing/2014/main" val="842526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701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Jeanine Añez Chavez - 2020-02-17 13:18:01</a:t>
                      </a:r>
                      <a:r>
                        <a:rPr kumimoji="0" lang="es-ES" sz="1000" b="0" i="0" u="none" strike="noStrike" kern="1200" cap="none" spc="0" normalizeH="0" baseline="0" noProof="0">
                          <a:ln>
                            <a:noFill/>
                          </a:ln>
                          <a:solidFill>
                            <a:prstClr val="black"/>
                          </a:solidFill>
                          <a:effectLst/>
                          <a:uLnTx/>
                          <a:uFillTx/>
                          <a:latin typeface="+mn-lt"/>
                          <a:ea typeface="+mn-ea"/>
                          <a:cs typeface="+mn-cs"/>
                        </a:rPr>
                        <a:t>
 EN BOLIVIA YA NO HAY ESPACIO PARA LA CORRUPCIÓN
Estamos construyendo un país transparente, que rinde cuenta claras a los bolivianos y que no permite que nadie se quede con lo que no le corresponde. Como presidenta, trabajo incansablemente para que esto se cumpla. Sé que todavía falta mucho por hacer. Cuento con vos para que la Bolivia que soñamos sea una realidad.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4403530"/>
                  </a:ext>
                </a:extLst>
              </a:tr>
            </a:tbl>
          </a:graphicData>
        </a:graphic>
      </p:graphicFrame>
      <p:sp>
        <p:nvSpPr>
          <p:cNvPr id="4" name="Text Placeholder 3">
            <a:extLst>
              <a:ext uri="{FF2B5EF4-FFF2-40B4-BE49-F238E27FC236}">
                <a16:creationId xmlns:a16="http://schemas.microsoft.com/office/drawing/2014/main" id="{8D67640C-FD63-49D0-B94F-E1C1DA7D7A43}"/>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4267297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B1361-C71A-4A67-A0EE-F36A8A111534}"/>
              </a:ext>
            </a:extLst>
          </p:cNvPr>
          <p:cNvSpPr>
            <a:spLocks noGrp="1"/>
          </p:cNvSpPr>
          <p:nvPr>
            <p:ph type="title"/>
          </p:nvPr>
        </p:nvSpPr>
        <p:spPr/>
        <p:txBody>
          <a:bodyPr/>
          <a:lstStyle/>
          <a:p>
            <a:r>
              <a:rPr lang="es-ES"/>
              <a:t>Facebook TABLA DE FB COMPLETA | BOL2020 - 5 of 8</a:t>
            </a:r>
            <a:endParaRPr lang="en-US"/>
          </a:p>
        </p:txBody>
      </p:sp>
      <p:graphicFrame>
        <p:nvGraphicFramePr>
          <p:cNvPr id="5" name="Table Placeholder 4">
            <a:extLst>
              <a:ext uri="{FF2B5EF4-FFF2-40B4-BE49-F238E27FC236}">
                <a16:creationId xmlns:a16="http://schemas.microsoft.com/office/drawing/2014/main" id="{3FA4CA95-C44A-4DD3-BD72-FD5175B235E0}"/>
              </a:ext>
            </a:extLst>
          </p:cNvPr>
          <p:cNvGraphicFramePr>
            <a:graphicFrameLocks noGrp="1"/>
          </p:cNvGraphicFramePr>
          <p:nvPr>
            <p:ph type="tbl" sz="quarter" idx="13"/>
            <p:extLst>
              <p:ext uri="{D42A27DB-BD31-4B8C-83A1-F6EECF244321}">
                <p14:modId xmlns:p14="http://schemas.microsoft.com/office/powerpoint/2010/main" val="304315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43101276"/>
                    </a:ext>
                  </a:extLst>
                </a:gridCol>
                <a:gridCol w="411480">
                  <a:extLst>
                    <a:ext uri="{9D8B030D-6E8A-4147-A177-3AD203B41FA5}">
                      <a16:colId xmlns:a16="http://schemas.microsoft.com/office/drawing/2014/main" val="2726843217"/>
                    </a:ext>
                  </a:extLst>
                </a:gridCol>
                <a:gridCol w="411480">
                  <a:extLst>
                    <a:ext uri="{9D8B030D-6E8A-4147-A177-3AD203B41FA5}">
                      <a16:colId xmlns:a16="http://schemas.microsoft.com/office/drawing/2014/main" val="2500924029"/>
                    </a:ext>
                  </a:extLst>
                </a:gridCol>
                <a:gridCol w="411480">
                  <a:extLst>
                    <a:ext uri="{9D8B030D-6E8A-4147-A177-3AD203B41FA5}">
                      <a16:colId xmlns:a16="http://schemas.microsoft.com/office/drawing/2014/main" val="3390470477"/>
                    </a:ext>
                  </a:extLst>
                </a:gridCol>
                <a:gridCol w="411480">
                  <a:extLst>
                    <a:ext uri="{9D8B030D-6E8A-4147-A177-3AD203B41FA5}">
                      <a16:colId xmlns:a16="http://schemas.microsoft.com/office/drawing/2014/main" val="2937878580"/>
                    </a:ext>
                  </a:extLst>
                </a:gridCol>
                <a:gridCol w="411480">
                  <a:extLst>
                    <a:ext uri="{9D8B030D-6E8A-4147-A177-3AD203B41FA5}">
                      <a16:colId xmlns:a16="http://schemas.microsoft.com/office/drawing/2014/main" val="649988344"/>
                    </a:ext>
                  </a:extLst>
                </a:gridCol>
                <a:gridCol w="411480">
                  <a:extLst>
                    <a:ext uri="{9D8B030D-6E8A-4147-A177-3AD203B41FA5}">
                      <a16:colId xmlns:a16="http://schemas.microsoft.com/office/drawing/2014/main" val="819926960"/>
                    </a:ext>
                  </a:extLst>
                </a:gridCol>
                <a:gridCol w="411480">
                  <a:extLst>
                    <a:ext uri="{9D8B030D-6E8A-4147-A177-3AD203B41FA5}">
                      <a16:colId xmlns:a16="http://schemas.microsoft.com/office/drawing/2014/main" val="946119846"/>
                    </a:ext>
                  </a:extLst>
                </a:gridCol>
                <a:gridCol w="411480">
                  <a:extLst>
                    <a:ext uri="{9D8B030D-6E8A-4147-A177-3AD203B41FA5}">
                      <a16:colId xmlns:a16="http://schemas.microsoft.com/office/drawing/2014/main" val="1663417722"/>
                    </a:ext>
                  </a:extLst>
                </a:gridCol>
                <a:gridCol w="411480">
                  <a:extLst>
                    <a:ext uri="{9D8B030D-6E8A-4147-A177-3AD203B41FA5}">
                      <a16:colId xmlns:a16="http://schemas.microsoft.com/office/drawing/2014/main" val="2992321734"/>
                    </a:ext>
                  </a:extLst>
                </a:gridCol>
                <a:gridCol w="411480">
                  <a:extLst>
                    <a:ext uri="{9D8B030D-6E8A-4147-A177-3AD203B41FA5}">
                      <a16:colId xmlns:a16="http://schemas.microsoft.com/office/drawing/2014/main" val="1511319448"/>
                    </a:ext>
                  </a:extLst>
                </a:gridCol>
                <a:gridCol w="411480">
                  <a:extLst>
                    <a:ext uri="{9D8B030D-6E8A-4147-A177-3AD203B41FA5}">
                      <a16:colId xmlns:a16="http://schemas.microsoft.com/office/drawing/2014/main" val="3850170336"/>
                    </a:ext>
                  </a:extLst>
                </a:gridCol>
                <a:gridCol w="411480">
                  <a:extLst>
                    <a:ext uri="{9D8B030D-6E8A-4147-A177-3AD203B41FA5}">
                      <a16:colId xmlns:a16="http://schemas.microsoft.com/office/drawing/2014/main" val="3394876557"/>
                    </a:ext>
                  </a:extLst>
                </a:gridCol>
                <a:gridCol w="411480">
                  <a:extLst>
                    <a:ext uri="{9D8B030D-6E8A-4147-A177-3AD203B41FA5}">
                      <a16:colId xmlns:a16="http://schemas.microsoft.com/office/drawing/2014/main" val="497817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994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- 2020-02-09 10:14:55</a:t>
                      </a:r>
                      <a:r>
                        <a:rPr kumimoji="0" lang="es-ES" sz="1000" b="0" i="0" u="none" strike="noStrike" kern="1200" cap="none" spc="0" normalizeH="0" baseline="0" noProof="0">
                          <a:ln>
                            <a:noFill/>
                          </a:ln>
                          <a:solidFill>
                            <a:prstClr val="black"/>
                          </a:solidFill>
                          <a:effectLst/>
                          <a:uLnTx/>
                          <a:uFillTx/>
                          <a:latin typeface="+mn-lt"/>
                          <a:ea typeface="+mn-ea"/>
                          <a:cs typeface="+mn-cs"/>
                        </a:rPr>
                        <a:t>
 La pequeña Mirian Ricaldes Choque, de ocho años, me regaló un hermoso dibujo. Me conmueve mucho la sencillez y sinceridad en sus palabras. Nuestra lucha siempre será para que nuestras futuras generaciones tengan una Patria digna y soberana.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797281"/>
                  </a:ext>
                </a:extLst>
              </a:tr>
            </a:tbl>
          </a:graphicData>
        </a:graphic>
      </p:graphicFrame>
      <p:sp>
        <p:nvSpPr>
          <p:cNvPr id="4" name="Text Placeholder 3">
            <a:extLst>
              <a:ext uri="{FF2B5EF4-FFF2-40B4-BE49-F238E27FC236}">
                <a16:creationId xmlns:a16="http://schemas.microsoft.com/office/drawing/2014/main" id="{306656C9-E4F2-4097-9E9D-FA0D0E9E31C7}"/>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1112169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C8225-6947-412A-8CA3-D06C79622555}"/>
              </a:ext>
            </a:extLst>
          </p:cNvPr>
          <p:cNvSpPr>
            <a:spLocks noGrp="1"/>
          </p:cNvSpPr>
          <p:nvPr>
            <p:ph type="title"/>
          </p:nvPr>
        </p:nvSpPr>
        <p:spPr/>
        <p:txBody>
          <a:bodyPr/>
          <a:lstStyle/>
          <a:p>
            <a:r>
              <a:rPr lang="es-ES"/>
              <a:t>Facebook TABLA DE FB COMPLETA | BOL2020 - 6 of 8</a:t>
            </a:r>
            <a:endParaRPr lang="en-US"/>
          </a:p>
        </p:txBody>
      </p:sp>
      <p:graphicFrame>
        <p:nvGraphicFramePr>
          <p:cNvPr id="5" name="Table Placeholder 4">
            <a:extLst>
              <a:ext uri="{FF2B5EF4-FFF2-40B4-BE49-F238E27FC236}">
                <a16:creationId xmlns:a16="http://schemas.microsoft.com/office/drawing/2014/main" id="{0686CD23-BB41-4A35-AF03-8C04F75306D4}"/>
              </a:ext>
            </a:extLst>
          </p:cNvPr>
          <p:cNvGraphicFramePr>
            <a:graphicFrameLocks noGrp="1"/>
          </p:cNvGraphicFramePr>
          <p:nvPr>
            <p:ph type="tbl" sz="quarter" idx="13"/>
            <p:extLst>
              <p:ext uri="{D42A27DB-BD31-4B8C-83A1-F6EECF244321}">
                <p14:modId xmlns:p14="http://schemas.microsoft.com/office/powerpoint/2010/main" val="365455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88096222"/>
                    </a:ext>
                  </a:extLst>
                </a:gridCol>
                <a:gridCol w="411480">
                  <a:extLst>
                    <a:ext uri="{9D8B030D-6E8A-4147-A177-3AD203B41FA5}">
                      <a16:colId xmlns:a16="http://schemas.microsoft.com/office/drawing/2014/main" val="190692371"/>
                    </a:ext>
                  </a:extLst>
                </a:gridCol>
                <a:gridCol w="411480">
                  <a:extLst>
                    <a:ext uri="{9D8B030D-6E8A-4147-A177-3AD203B41FA5}">
                      <a16:colId xmlns:a16="http://schemas.microsoft.com/office/drawing/2014/main" val="2541196926"/>
                    </a:ext>
                  </a:extLst>
                </a:gridCol>
                <a:gridCol w="411480">
                  <a:extLst>
                    <a:ext uri="{9D8B030D-6E8A-4147-A177-3AD203B41FA5}">
                      <a16:colId xmlns:a16="http://schemas.microsoft.com/office/drawing/2014/main" val="3180025832"/>
                    </a:ext>
                  </a:extLst>
                </a:gridCol>
                <a:gridCol w="411480">
                  <a:extLst>
                    <a:ext uri="{9D8B030D-6E8A-4147-A177-3AD203B41FA5}">
                      <a16:colId xmlns:a16="http://schemas.microsoft.com/office/drawing/2014/main" val="3092772016"/>
                    </a:ext>
                  </a:extLst>
                </a:gridCol>
                <a:gridCol w="411480">
                  <a:extLst>
                    <a:ext uri="{9D8B030D-6E8A-4147-A177-3AD203B41FA5}">
                      <a16:colId xmlns:a16="http://schemas.microsoft.com/office/drawing/2014/main" val="889636961"/>
                    </a:ext>
                  </a:extLst>
                </a:gridCol>
                <a:gridCol w="411480">
                  <a:extLst>
                    <a:ext uri="{9D8B030D-6E8A-4147-A177-3AD203B41FA5}">
                      <a16:colId xmlns:a16="http://schemas.microsoft.com/office/drawing/2014/main" val="910527632"/>
                    </a:ext>
                  </a:extLst>
                </a:gridCol>
                <a:gridCol w="411480">
                  <a:extLst>
                    <a:ext uri="{9D8B030D-6E8A-4147-A177-3AD203B41FA5}">
                      <a16:colId xmlns:a16="http://schemas.microsoft.com/office/drawing/2014/main" val="2230059586"/>
                    </a:ext>
                  </a:extLst>
                </a:gridCol>
                <a:gridCol w="411480">
                  <a:extLst>
                    <a:ext uri="{9D8B030D-6E8A-4147-A177-3AD203B41FA5}">
                      <a16:colId xmlns:a16="http://schemas.microsoft.com/office/drawing/2014/main" val="1653787086"/>
                    </a:ext>
                  </a:extLst>
                </a:gridCol>
                <a:gridCol w="411480">
                  <a:extLst>
                    <a:ext uri="{9D8B030D-6E8A-4147-A177-3AD203B41FA5}">
                      <a16:colId xmlns:a16="http://schemas.microsoft.com/office/drawing/2014/main" val="999448046"/>
                    </a:ext>
                  </a:extLst>
                </a:gridCol>
                <a:gridCol w="411480">
                  <a:extLst>
                    <a:ext uri="{9D8B030D-6E8A-4147-A177-3AD203B41FA5}">
                      <a16:colId xmlns:a16="http://schemas.microsoft.com/office/drawing/2014/main" val="634517045"/>
                    </a:ext>
                  </a:extLst>
                </a:gridCol>
                <a:gridCol w="411480">
                  <a:extLst>
                    <a:ext uri="{9D8B030D-6E8A-4147-A177-3AD203B41FA5}">
                      <a16:colId xmlns:a16="http://schemas.microsoft.com/office/drawing/2014/main" val="2693329685"/>
                    </a:ext>
                  </a:extLst>
                </a:gridCol>
                <a:gridCol w="411480">
                  <a:extLst>
                    <a:ext uri="{9D8B030D-6E8A-4147-A177-3AD203B41FA5}">
                      <a16:colId xmlns:a16="http://schemas.microsoft.com/office/drawing/2014/main" val="1227835669"/>
                    </a:ext>
                  </a:extLst>
                </a:gridCol>
                <a:gridCol w="411480">
                  <a:extLst>
                    <a:ext uri="{9D8B030D-6E8A-4147-A177-3AD203B41FA5}">
                      <a16:colId xmlns:a16="http://schemas.microsoft.com/office/drawing/2014/main" val="189072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358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- 2020-02-08 19:47:54</a:t>
                      </a:r>
                      <a:r>
                        <a:rPr kumimoji="0" lang="es-ES" sz="1000" b="0" i="0" u="none" strike="noStrike" kern="1200" cap="none" spc="0" normalizeH="0" baseline="0" noProof="0">
                          <a:ln>
                            <a:noFill/>
                          </a:ln>
                          <a:solidFill>
                            <a:prstClr val="black"/>
                          </a:solidFill>
                          <a:effectLst/>
                          <a:uLnTx/>
                          <a:uFillTx/>
                          <a:latin typeface="+mn-lt"/>
                          <a:ea typeface="+mn-ea"/>
                          <a:cs typeface="+mn-cs"/>
                        </a:rPr>
                        <a:t>
 Fue muy emocionante encontrarnos con hermanos de la colectividad boliviana y asociaciones de productores frutihortícolas, que nuestros compatriotas conformaron con tanto sacrificio en General Rodríguez, #Argentina. Así como en #Bolivia me regalaron ricas frutas. Gracias hermanos.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130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- 2020-02-13 12:16:26</a:t>
                      </a:r>
                      <a:r>
                        <a:rPr kumimoji="0" lang="es-ES" sz="1000" b="0" i="0" u="none" strike="noStrike" kern="1200" cap="none" spc="0" normalizeH="0" baseline="0" noProof="0">
                          <a:ln>
                            <a:noFill/>
                          </a:ln>
                          <a:solidFill>
                            <a:prstClr val="black"/>
                          </a:solidFill>
                          <a:effectLst/>
                          <a:uLnTx/>
                          <a:uFillTx/>
                          <a:latin typeface="+mn-lt"/>
                          <a:ea typeface="+mn-ea"/>
                          <a:cs typeface="+mn-cs"/>
                        </a:rPr>
                        <a:t>
 Apelo a la comunidad internacional para que siga apoyando la iniciativa de un Gran Acuerdo por la paz en #Bolivia y participe, desde ahora, como observadora del proceso electoral y no abandone al pueblo boliviano.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2362558"/>
                  </a:ext>
                </a:extLst>
              </a:tr>
            </a:tbl>
          </a:graphicData>
        </a:graphic>
      </p:graphicFrame>
      <p:sp>
        <p:nvSpPr>
          <p:cNvPr id="4" name="Text Placeholder 3">
            <a:extLst>
              <a:ext uri="{FF2B5EF4-FFF2-40B4-BE49-F238E27FC236}">
                <a16:creationId xmlns:a16="http://schemas.microsoft.com/office/drawing/2014/main" id="{4C471A7D-57D6-45A8-94D7-74114B423EBD}"/>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3567487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FBD0-6A04-4514-B8ED-27E246BCD585}"/>
              </a:ext>
            </a:extLst>
          </p:cNvPr>
          <p:cNvSpPr>
            <a:spLocks noGrp="1"/>
          </p:cNvSpPr>
          <p:nvPr>
            <p:ph type="title"/>
          </p:nvPr>
        </p:nvSpPr>
        <p:spPr/>
        <p:txBody>
          <a:bodyPr/>
          <a:lstStyle/>
          <a:p>
            <a:r>
              <a:rPr lang="es-ES"/>
              <a:t>Facebook TABLA DE FB COMPLETA | BOL2020 - 7 of 8</a:t>
            </a:r>
            <a:endParaRPr lang="en-US"/>
          </a:p>
        </p:txBody>
      </p:sp>
      <p:graphicFrame>
        <p:nvGraphicFramePr>
          <p:cNvPr id="5" name="Table Placeholder 4">
            <a:extLst>
              <a:ext uri="{FF2B5EF4-FFF2-40B4-BE49-F238E27FC236}">
                <a16:creationId xmlns:a16="http://schemas.microsoft.com/office/drawing/2014/main" id="{567EB37F-0027-4835-9163-34FBF828ACA1}"/>
              </a:ext>
            </a:extLst>
          </p:cNvPr>
          <p:cNvGraphicFramePr>
            <a:graphicFrameLocks noGrp="1"/>
          </p:cNvGraphicFramePr>
          <p:nvPr>
            <p:ph type="tbl" sz="quarter" idx="13"/>
            <p:extLst>
              <p:ext uri="{D42A27DB-BD31-4B8C-83A1-F6EECF244321}">
                <p14:modId xmlns:p14="http://schemas.microsoft.com/office/powerpoint/2010/main" val="3678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90904734"/>
                    </a:ext>
                  </a:extLst>
                </a:gridCol>
                <a:gridCol w="411480">
                  <a:extLst>
                    <a:ext uri="{9D8B030D-6E8A-4147-A177-3AD203B41FA5}">
                      <a16:colId xmlns:a16="http://schemas.microsoft.com/office/drawing/2014/main" val="1348601507"/>
                    </a:ext>
                  </a:extLst>
                </a:gridCol>
                <a:gridCol w="411480">
                  <a:extLst>
                    <a:ext uri="{9D8B030D-6E8A-4147-A177-3AD203B41FA5}">
                      <a16:colId xmlns:a16="http://schemas.microsoft.com/office/drawing/2014/main" val="551308633"/>
                    </a:ext>
                  </a:extLst>
                </a:gridCol>
                <a:gridCol w="411480">
                  <a:extLst>
                    <a:ext uri="{9D8B030D-6E8A-4147-A177-3AD203B41FA5}">
                      <a16:colId xmlns:a16="http://schemas.microsoft.com/office/drawing/2014/main" val="3125588610"/>
                    </a:ext>
                  </a:extLst>
                </a:gridCol>
                <a:gridCol w="411480">
                  <a:extLst>
                    <a:ext uri="{9D8B030D-6E8A-4147-A177-3AD203B41FA5}">
                      <a16:colId xmlns:a16="http://schemas.microsoft.com/office/drawing/2014/main" val="384574400"/>
                    </a:ext>
                  </a:extLst>
                </a:gridCol>
                <a:gridCol w="411480">
                  <a:extLst>
                    <a:ext uri="{9D8B030D-6E8A-4147-A177-3AD203B41FA5}">
                      <a16:colId xmlns:a16="http://schemas.microsoft.com/office/drawing/2014/main" val="3129427719"/>
                    </a:ext>
                  </a:extLst>
                </a:gridCol>
                <a:gridCol w="411480">
                  <a:extLst>
                    <a:ext uri="{9D8B030D-6E8A-4147-A177-3AD203B41FA5}">
                      <a16:colId xmlns:a16="http://schemas.microsoft.com/office/drawing/2014/main" val="947206699"/>
                    </a:ext>
                  </a:extLst>
                </a:gridCol>
                <a:gridCol w="411480">
                  <a:extLst>
                    <a:ext uri="{9D8B030D-6E8A-4147-A177-3AD203B41FA5}">
                      <a16:colId xmlns:a16="http://schemas.microsoft.com/office/drawing/2014/main" val="3697100545"/>
                    </a:ext>
                  </a:extLst>
                </a:gridCol>
                <a:gridCol w="411480">
                  <a:extLst>
                    <a:ext uri="{9D8B030D-6E8A-4147-A177-3AD203B41FA5}">
                      <a16:colId xmlns:a16="http://schemas.microsoft.com/office/drawing/2014/main" val="3506243363"/>
                    </a:ext>
                  </a:extLst>
                </a:gridCol>
                <a:gridCol w="411480">
                  <a:extLst>
                    <a:ext uri="{9D8B030D-6E8A-4147-A177-3AD203B41FA5}">
                      <a16:colId xmlns:a16="http://schemas.microsoft.com/office/drawing/2014/main" val="2429804297"/>
                    </a:ext>
                  </a:extLst>
                </a:gridCol>
                <a:gridCol w="411480">
                  <a:extLst>
                    <a:ext uri="{9D8B030D-6E8A-4147-A177-3AD203B41FA5}">
                      <a16:colId xmlns:a16="http://schemas.microsoft.com/office/drawing/2014/main" val="1516381727"/>
                    </a:ext>
                  </a:extLst>
                </a:gridCol>
                <a:gridCol w="411480">
                  <a:extLst>
                    <a:ext uri="{9D8B030D-6E8A-4147-A177-3AD203B41FA5}">
                      <a16:colId xmlns:a16="http://schemas.microsoft.com/office/drawing/2014/main" val="488991847"/>
                    </a:ext>
                  </a:extLst>
                </a:gridCol>
                <a:gridCol w="411480">
                  <a:extLst>
                    <a:ext uri="{9D8B030D-6E8A-4147-A177-3AD203B41FA5}">
                      <a16:colId xmlns:a16="http://schemas.microsoft.com/office/drawing/2014/main" val="2151874749"/>
                    </a:ext>
                  </a:extLst>
                </a:gridCol>
                <a:gridCol w="411480">
                  <a:extLst>
                    <a:ext uri="{9D8B030D-6E8A-4147-A177-3AD203B41FA5}">
                      <a16:colId xmlns:a16="http://schemas.microsoft.com/office/drawing/2014/main" val="365604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363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- 2020-02-06 20:08:19</a:t>
                      </a:r>
                      <a:r>
                        <a:rPr kumimoji="0" lang="es-ES" sz="1000" b="0" i="0" u="none" strike="noStrike" kern="1200" cap="none" spc="0" normalizeH="0" baseline="0" noProof="0">
                          <a:ln>
                            <a:noFill/>
                          </a:ln>
                          <a:solidFill>
                            <a:prstClr val="black"/>
                          </a:solidFill>
                          <a:effectLst/>
                          <a:uLnTx/>
                          <a:uFillTx/>
                          <a:latin typeface="+mn-lt"/>
                          <a:ea typeface="+mn-ea"/>
                          <a:cs typeface="+mn-cs"/>
                        </a:rPr>
                        <a:t>
 Convocamos a un gran Acuerdo Nacional para garantizar un ambiente de paz en las elecciones en #Bolivia, para lo cual proponemos un decálogo en el que figura la necesidad de desarticular los grupos de choque, paramilitares y otros que atenten contra la vida, la integridad física y la libertad de las personas, tender puentes de hermandad y evitar guerra sucia entre otros puntos.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522061"/>
                  </a:ext>
                </a:extLst>
              </a:tr>
            </a:tbl>
          </a:graphicData>
        </a:graphic>
      </p:graphicFrame>
      <p:sp>
        <p:nvSpPr>
          <p:cNvPr id="4" name="Text Placeholder 3">
            <a:extLst>
              <a:ext uri="{FF2B5EF4-FFF2-40B4-BE49-F238E27FC236}">
                <a16:creationId xmlns:a16="http://schemas.microsoft.com/office/drawing/2014/main" id="{67E2FE40-7CE4-4F32-8302-AF445E9E1A54}"/>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3214105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92F31-49E8-4C7B-B602-75A24D027731}"/>
              </a:ext>
            </a:extLst>
          </p:cNvPr>
          <p:cNvSpPr>
            <a:spLocks noGrp="1"/>
          </p:cNvSpPr>
          <p:nvPr>
            <p:ph type="title"/>
          </p:nvPr>
        </p:nvSpPr>
        <p:spPr/>
        <p:txBody>
          <a:bodyPr/>
          <a:lstStyle/>
          <a:p>
            <a:r>
              <a:rPr lang="es-ES"/>
              <a:t>Facebook TABLA DE FB COMPLETA | BOL2020 - 8 of 8</a:t>
            </a:r>
            <a:endParaRPr lang="en-US"/>
          </a:p>
        </p:txBody>
      </p:sp>
      <p:graphicFrame>
        <p:nvGraphicFramePr>
          <p:cNvPr id="5" name="Table Placeholder 4">
            <a:extLst>
              <a:ext uri="{FF2B5EF4-FFF2-40B4-BE49-F238E27FC236}">
                <a16:creationId xmlns:a16="http://schemas.microsoft.com/office/drawing/2014/main" id="{ACF9FC0F-4375-40C1-9395-E970A9AA88A6}"/>
              </a:ext>
            </a:extLst>
          </p:cNvPr>
          <p:cNvGraphicFramePr>
            <a:graphicFrameLocks noGrp="1"/>
          </p:cNvGraphicFramePr>
          <p:nvPr>
            <p:ph type="tbl" sz="quarter" idx="13"/>
            <p:extLst>
              <p:ext uri="{D42A27DB-BD31-4B8C-83A1-F6EECF244321}">
                <p14:modId xmlns:p14="http://schemas.microsoft.com/office/powerpoint/2010/main" val="2113315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08897981"/>
                    </a:ext>
                  </a:extLst>
                </a:gridCol>
                <a:gridCol w="411480">
                  <a:extLst>
                    <a:ext uri="{9D8B030D-6E8A-4147-A177-3AD203B41FA5}">
                      <a16:colId xmlns:a16="http://schemas.microsoft.com/office/drawing/2014/main" val="2010379174"/>
                    </a:ext>
                  </a:extLst>
                </a:gridCol>
                <a:gridCol w="411480">
                  <a:extLst>
                    <a:ext uri="{9D8B030D-6E8A-4147-A177-3AD203B41FA5}">
                      <a16:colId xmlns:a16="http://schemas.microsoft.com/office/drawing/2014/main" val="2124150221"/>
                    </a:ext>
                  </a:extLst>
                </a:gridCol>
                <a:gridCol w="411480">
                  <a:extLst>
                    <a:ext uri="{9D8B030D-6E8A-4147-A177-3AD203B41FA5}">
                      <a16:colId xmlns:a16="http://schemas.microsoft.com/office/drawing/2014/main" val="800056071"/>
                    </a:ext>
                  </a:extLst>
                </a:gridCol>
                <a:gridCol w="411480">
                  <a:extLst>
                    <a:ext uri="{9D8B030D-6E8A-4147-A177-3AD203B41FA5}">
                      <a16:colId xmlns:a16="http://schemas.microsoft.com/office/drawing/2014/main" val="2257471466"/>
                    </a:ext>
                  </a:extLst>
                </a:gridCol>
                <a:gridCol w="411480">
                  <a:extLst>
                    <a:ext uri="{9D8B030D-6E8A-4147-A177-3AD203B41FA5}">
                      <a16:colId xmlns:a16="http://schemas.microsoft.com/office/drawing/2014/main" val="2256954789"/>
                    </a:ext>
                  </a:extLst>
                </a:gridCol>
                <a:gridCol w="411480">
                  <a:extLst>
                    <a:ext uri="{9D8B030D-6E8A-4147-A177-3AD203B41FA5}">
                      <a16:colId xmlns:a16="http://schemas.microsoft.com/office/drawing/2014/main" val="2233672427"/>
                    </a:ext>
                  </a:extLst>
                </a:gridCol>
                <a:gridCol w="411480">
                  <a:extLst>
                    <a:ext uri="{9D8B030D-6E8A-4147-A177-3AD203B41FA5}">
                      <a16:colId xmlns:a16="http://schemas.microsoft.com/office/drawing/2014/main" val="1202679163"/>
                    </a:ext>
                  </a:extLst>
                </a:gridCol>
                <a:gridCol w="411480">
                  <a:extLst>
                    <a:ext uri="{9D8B030D-6E8A-4147-A177-3AD203B41FA5}">
                      <a16:colId xmlns:a16="http://schemas.microsoft.com/office/drawing/2014/main" val="1621035543"/>
                    </a:ext>
                  </a:extLst>
                </a:gridCol>
                <a:gridCol w="411480">
                  <a:extLst>
                    <a:ext uri="{9D8B030D-6E8A-4147-A177-3AD203B41FA5}">
                      <a16:colId xmlns:a16="http://schemas.microsoft.com/office/drawing/2014/main" val="2468606859"/>
                    </a:ext>
                  </a:extLst>
                </a:gridCol>
                <a:gridCol w="411480">
                  <a:extLst>
                    <a:ext uri="{9D8B030D-6E8A-4147-A177-3AD203B41FA5}">
                      <a16:colId xmlns:a16="http://schemas.microsoft.com/office/drawing/2014/main" val="3701358789"/>
                    </a:ext>
                  </a:extLst>
                </a:gridCol>
                <a:gridCol w="411480">
                  <a:extLst>
                    <a:ext uri="{9D8B030D-6E8A-4147-A177-3AD203B41FA5}">
                      <a16:colId xmlns:a16="http://schemas.microsoft.com/office/drawing/2014/main" val="3399361488"/>
                    </a:ext>
                  </a:extLst>
                </a:gridCol>
                <a:gridCol w="411480">
                  <a:extLst>
                    <a:ext uri="{9D8B030D-6E8A-4147-A177-3AD203B41FA5}">
                      <a16:colId xmlns:a16="http://schemas.microsoft.com/office/drawing/2014/main" val="3498641452"/>
                    </a:ext>
                  </a:extLst>
                </a:gridCol>
                <a:gridCol w="411480">
                  <a:extLst>
                    <a:ext uri="{9D8B030D-6E8A-4147-A177-3AD203B41FA5}">
                      <a16:colId xmlns:a16="http://schemas.microsoft.com/office/drawing/2014/main" val="482348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4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- 2020-01-27 15:25:16</a:t>
                      </a:r>
                      <a:r>
                        <a:rPr kumimoji="0" lang="es-ES" sz="1000" b="0" i="0" u="none" strike="noStrike" kern="1200" cap="none" spc="0" normalizeH="0" baseline="0" noProof="0">
                          <a:ln>
                            <a:noFill/>
                          </a:ln>
                          <a:solidFill>
                            <a:prstClr val="black"/>
                          </a:solidFill>
                          <a:effectLst/>
                          <a:uLnTx/>
                          <a:uFillTx/>
                          <a:latin typeface="+mn-lt"/>
                          <a:ea typeface="+mn-ea"/>
                          <a:cs typeface="+mn-cs"/>
                        </a:rPr>
                        <a:t>
 En conferencia de prensa presentamos a nuestro candidato a la presidencia, hermano Luis Arce Catacora.  
Con Lucho y David tenemos una dupla para recuperar la democracia, evitar la confrontación y garantizar el crecimiento económico.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6389657"/>
                  </a:ext>
                </a:extLst>
              </a:tr>
            </a:tbl>
          </a:graphicData>
        </a:graphic>
      </p:graphicFrame>
      <p:sp>
        <p:nvSpPr>
          <p:cNvPr id="4" name="Text Placeholder 3">
            <a:extLst>
              <a:ext uri="{FF2B5EF4-FFF2-40B4-BE49-F238E27FC236}">
                <a16:creationId xmlns:a16="http://schemas.microsoft.com/office/drawing/2014/main" id="{ED8DACD3-7F29-4799-8EAB-B72BCA081B68}"/>
              </a:ext>
            </a:extLst>
          </p:cNvPr>
          <p:cNvSpPr>
            <a:spLocks noGrp="1"/>
          </p:cNvSpPr>
          <p:nvPr>
            <p:ph type="body" sz="quarter" idx="14"/>
          </p:nvPr>
        </p:nvSpPr>
        <p:spPr/>
        <p:txBody>
          <a:bodyPr/>
          <a:lstStyle/>
          <a:p>
            <a:r>
              <a:rPr lang="en-US"/>
              <a:t>26/01/2020 - 24/02/2020</a:t>
            </a:r>
          </a:p>
        </p:txBody>
      </p:sp>
    </p:spTree>
    <p:extLst>
      <p:ext uri="{BB962C8B-B14F-4D97-AF65-F5344CB8AC3E}">
        <p14:creationId xmlns:p14="http://schemas.microsoft.com/office/powerpoint/2010/main" val="7348974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1255</Words>
  <Application>Microsoft Office PowerPoint</Application>
  <PresentationFormat>On-screen Show (4:3)</PresentationFormat>
  <Paragraphs>660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FACEBOOK NUEVO</vt:lpstr>
      <vt:lpstr>Facebook Key Metrics Table | BOL2020</vt:lpstr>
      <vt:lpstr>Facebook Fans Total | BOL2020</vt:lpstr>
      <vt:lpstr>Facebook Fans Change | BOL2020</vt:lpstr>
      <vt:lpstr>Facebook Key Metrics Radar | BOL2020</vt:lpstr>
      <vt:lpstr>Facebook Fans Change Rate | BOL2020</vt:lpstr>
      <vt:lpstr>Facebook Fans Change Per Weekday | BOL2020</vt:lpstr>
      <vt:lpstr>Facebook Fan Distribution Development | BOL2020</vt:lpstr>
      <vt:lpstr>Facebook Own Posts | BOL2020</vt:lpstr>
      <vt:lpstr>Facebook Own Posts By Hour | BOL2020</vt:lpstr>
      <vt:lpstr>Facebook Own Posts By Weekday | BOL2020</vt:lpstr>
      <vt:lpstr>Facebook Own Posts App Usage | BOL2020</vt:lpstr>
      <vt:lpstr>Facebook Post Type Distribution Per Profile | BOL2020</vt:lpstr>
      <vt:lpstr>Facebook Sponsored Posts Distribution | BOL2020</vt:lpstr>
      <vt:lpstr>Facebook Hashtag Detection | BOL2020 - 1 of 3</vt:lpstr>
      <vt:lpstr>Facebook Hashtag Detection | BOL2020 - 2 of 3</vt:lpstr>
      <vt:lpstr>Facebook Hashtag Detection | BOL2020 - 3 of 3</vt:lpstr>
      <vt:lpstr>Facebook User Posts | BOL2020</vt:lpstr>
      <vt:lpstr>Facebook Interactions Distribution | BOL2020</vt:lpstr>
      <vt:lpstr>Facebook Interaction Rate | BOL2020</vt:lpstr>
      <vt:lpstr>Facebook Interaction Rate By Post Type | BOL2020</vt:lpstr>
      <vt:lpstr>Facebook Interaction Rate By Hour | BOL2020</vt:lpstr>
      <vt:lpstr>Facebook Interaction Rate By Weekday | BOL2020</vt:lpstr>
      <vt:lpstr>Facebook Own Posts Table | BOL2020 - 1 of 4</vt:lpstr>
      <vt:lpstr>Facebook Own Posts Table | BOL2020 - 2 of 4</vt:lpstr>
      <vt:lpstr>Facebook Own Posts Table | BOL2020 - 3 of 4</vt:lpstr>
      <vt:lpstr>Facebook Own Posts Table | BOL2020 - 4 of 4</vt:lpstr>
      <vt:lpstr>Facebook TABLA DE FB COMPLETA | BOL2020 - 1 of 8</vt:lpstr>
      <vt:lpstr>Facebook TABLA DE FB COMPLETA | BOL2020 - 2 of 8</vt:lpstr>
      <vt:lpstr>Facebook TABLA DE FB COMPLETA | BOL2020 - 3 of 8</vt:lpstr>
      <vt:lpstr>Facebook TABLA DE FB COMPLETA | BOL2020 - 4 of 8</vt:lpstr>
      <vt:lpstr>Facebook TABLA DE FB COMPLETA | BOL2020 - 5 of 8</vt:lpstr>
      <vt:lpstr>Facebook TABLA DE FB COMPLETA | BOL2020 - 6 of 8</vt:lpstr>
      <vt:lpstr>Facebook TABLA DE FB COMPLETA | BOL2020 - 7 of 8</vt:lpstr>
      <vt:lpstr>Facebook TABLA DE FB COMPLETA | BOL2020 - 8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2020-02-25T14:50:51Z</dcterms:created>
  <dcterms:modified xsi:type="dcterms:W3CDTF">2020-02-25T14:52:03Z</dcterms:modified>
</cp:coreProperties>
</file>