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pt idx="143">
                  <c:v>414203</c:v>
                </c:pt>
              </c:numCache>
            </c:numRef>
          </c:val>
          <c:smooth val="0"/>
          <c:extLst>
            <c:ext xmlns:c16="http://schemas.microsoft.com/office/drawing/2014/chart" uri="{C3380CC4-5D6E-409C-BE32-E72D297353CC}">
              <c16:uniqueId val="{00000000-7A50-410F-8BBD-FDB950E3237F}"/>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571482</c:v>
                </c:pt>
                <c:pt idx="1">
                  <c:v>571815</c:v>
                </c:pt>
                <c:pt idx="2">
                  <c:v>572048</c:v>
                </c:pt>
                <c:pt idx="3">
                  <c:v>572219</c:v>
                </c:pt>
                <c:pt idx="4">
                  <c:v>572454</c:v>
                </c:pt>
                <c:pt idx="5">
                  <c:v>572687</c:v>
                </c:pt>
                <c:pt idx="6">
                  <c:v>572891</c:v>
                </c:pt>
                <c:pt idx="7">
                  <c:v>573320</c:v>
                </c:pt>
                <c:pt idx="8">
                  <c:v>573833</c:v>
                </c:pt>
                <c:pt idx="9">
                  <c:v>574148</c:v>
                </c:pt>
                <c:pt idx="10">
                  <c:v>574444</c:v>
                </c:pt>
                <c:pt idx="11">
                  <c:v>574669</c:v>
                </c:pt>
                <c:pt idx="12">
                  <c:v>574888</c:v>
                </c:pt>
                <c:pt idx="13">
                  <c:v>575064</c:v>
                </c:pt>
                <c:pt idx="14">
                  <c:v>575235</c:v>
                </c:pt>
                <c:pt idx="15">
                  <c:v>575522</c:v>
                </c:pt>
                <c:pt idx="16">
                  <c:v>575761</c:v>
                </c:pt>
                <c:pt idx="17">
                  <c:v>575963</c:v>
                </c:pt>
                <c:pt idx="18">
                  <c:v>576082</c:v>
                </c:pt>
                <c:pt idx="19">
                  <c:v>576479</c:v>
                </c:pt>
                <c:pt idx="20">
                  <c:v>576919</c:v>
                </c:pt>
                <c:pt idx="21">
                  <c:v>577245</c:v>
                </c:pt>
                <c:pt idx="22">
                  <c:v>577720</c:v>
                </c:pt>
                <c:pt idx="23">
                  <c:v>578316</c:v>
                </c:pt>
                <c:pt idx="24">
                  <c:v>578941</c:v>
                </c:pt>
                <c:pt idx="25">
                  <c:v>579562</c:v>
                </c:pt>
                <c:pt idx="26">
                  <c:v>580144</c:v>
                </c:pt>
                <c:pt idx="27">
                  <c:v>580394</c:v>
                </c:pt>
                <c:pt idx="28">
                  <c:v>580945</c:v>
                </c:pt>
                <c:pt idx="29">
                  <c:v>581440</c:v>
                </c:pt>
                <c:pt idx="30">
                  <c:v>581883</c:v>
                </c:pt>
                <c:pt idx="31">
                  <c:v>582355</c:v>
                </c:pt>
                <c:pt idx="32">
                  <c:v>582835</c:v>
                </c:pt>
                <c:pt idx="33">
                  <c:v>583242</c:v>
                </c:pt>
                <c:pt idx="34">
                  <c:v>583842</c:v>
                </c:pt>
                <c:pt idx="35">
                  <c:v>584143</c:v>
                </c:pt>
                <c:pt idx="36">
                  <c:v>584578</c:v>
                </c:pt>
                <c:pt idx="37">
                  <c:v>585021</c:v>
                </c:pt>
                <c:pt idx="38">
                  <c:v>585424</c:v>
                </c:pt>
                <c:pt idx="39">
                  <c:v>585882</c:v>
                </c:pt>
                <c:pt idx="40">
                  <c:v>586377</c:v>
                </c:pt>
                <c:pt idx="41">
                  <c:v>587085</c:v>
                </c:pt>
                <c:pt idx="42">
                  <c:v>587744</c:v>
                </c:pt>
                <c:pt idx="43">
                  <c:v>588793</c:v>
                </c:pt>
                <c:pt idx="44">
                  <c:v>589734</c:v>
                </c:pt>
                <c:pt idx="45">
                  <c:v>591657</c:v>
                </c:pt>
                <c:pt idx="46">
                  <c:v>592855</c:v>
                </c:pt>
                <c:pt idx="47">
                  <c:v>593485</c:v>
                </c:pt>
                <c:pt idx="48">
                  <c:v>594167</c:v>
                </c:pt>
                <c:pt idx="49">
                  <c:v>595516</c:v>
                </c:pt>
                <c:pt idx="50">
                  <c:v>602489</c:v>
                </c:pt>
                <c:pt idx="51">
                  <c:v>606101</c:v>
                </c:pt>
                <c:pt idx="52">
                  <c:v>612437</c:v>
                </c:pt>
                <c:pt idx="53">
                  <c:v>619815</c:v>
                </c:pt>
                <c:pt idx="54">
                  <c:v>626544</c:v>
                </c:pt>
                <c:pt idx="55">
                  <c:v>630434</c:v>
                </c:pt>
                <c:pt idx="56">
                  <c:v>632510</c:v>
                </c:pt>
                <c:pt idx="57">
                  <c:v>636179</c:v>
                </c:pt>
                <c:pt idx="58">
                  <c:v>639312</c:v>
                </c:pt>
                <c:pt idx="59">
                  <c:v>640991</c:v>
                </c:pt>
                <c:pt idx="60">
                  <c:v>642588</c:v>
                </c:pt>
                <c:pt idx="61">
                  <c:v>643633</c:v>
                </c:pt>
                <c:pt idx="62">
                  <c:v>644269</c:v>
                </c:pt>
                <c:pt idx="63">
                  <c:v>645516</c:v>
                </c:pt>
                <c:pt idx="64">
                  <c:v>647053</c:v>
                </c:pt>
                <c:pt idx="65">
                  <c:v>649756</c:v>
                </c:pt>
                <c:pt idx="66">
                  <c:v>652041</c:v>
                </c:pt>
                <c:pt idx="67">
                  <c:v>653555</c:v>
                </c:pt>
                <c:pt idx="68">
                  <c:v>654676</c:v>
                </c:pt>
                <c:pt idx="69">
                  <c:v>658358</c:v>
                </c:pt>
                <c:pt idx="70">
                  <c:v>672732</c:v>
                </c:pt>
                <c:pt idx="71">
                  <c:v>715034</c:v>
                </c:pt>
                <c:pt idx="72">
                  <c:v>802764</c:v>
                </c:pt>
                <c:pt idx="73">
                  <c:v>820219</c:v>
                </c:pt>
                <c:pt idx="74">
                  <c:v>828271</c:v>
                </c:pt>
                <c:pt idx="75">
                  <c:v>833009</c:v>
                </c:pt>
                <c:pt idx="76">
                  <c:v>836945</c:v>
                </c:pt>
                <c:pt idx="77">
                  <c:v>839330</c:v>
                </c:pt>
                <c:pt idx="78">
                  <c:v>841090</c:v>
                </c:pt>
                <c:pt idx="79">
                  <c:v>842515</c:v>
                </c:pt>
                <c:pt idx="80">
                  <c:v>844618</c:v>
                </c:pt>
                <c:pt idx="81">
                  <c:v>846414</c:v>
                </c:pt>
                <c:pt idx="82">
                  <c:v>848005</c:v>
                </c:pt>
                <c:pt idx="83">
                  <c:v>849669</c:v>
                </c:pt>
                <c:pt idx="84">
                  <c:v>851235</c:v>
                </c:pt>
                <c:pt idx="85">
                  <c:v>851968</c:v>
                </c:pt>
                <c:pt idx="86">
                  <c:v>852639</c:v>
                </c:pt>
                <c:pt idx="87">
                  <c:v>853195</c:v>
                </c:pt>
                <c:pt idx="88">
                  <c:v>853716</c:v>
                </c:pt>
                <c:pt idx="89">
                  <c:v>854202</c:v>
                </c:pt>
                <c:pt idx="90">
                  <c:v>854794</c:v>
                </c:pt>
                <c:pt idx="91">
                  <c:v>855458</c:v>
                </c:pt>
                <c:pt idx="92">
                  <c:v>857500</c:v>
                </c:pt>
                <c:pt idx="93">
                  <c:v>858611</c:v>
                </c:pt>
                <c:pt idx="94">
                  <c:v>859255</c:v>
                </c:pt>
                <c:pt idx="95">
                  <c:v>859640</c:v>
                </c:pt>
                <c:pt idx="96">
                  <c:v>860089</c:v>
                </c:pt>
                <c:pt idx="97">
                  <c:v>861170</c:v>
                </c:pt>
                <c:pt idx="98">
                  <c:v>861856</c:v>
                </c:pt>
                <c:pt idx="99">
                  <c:v>862313</c:v>
                </c:pt>
                <c:pt idx="100">
                  <c:v>863005</c:v>
                </c:pt>
                <c:pt idx="101">
                  <c:v>863386</c:v>
                </c:pt>
                <c:pt idx="102">
                  <c:v>864059</c:v>
                </c:pt>
                <c:pt idx="103">
                  <c:v>864612</c:v>
                </c:pt>
                <c:pt idx="104">
                  <c:v>865036</c:v>
                </c:pt>
                <c:pt idx="105">
                  <c:v>865381</c:v>
                </c:pt>
                <c:pt idx="106">
                  <c:v>865851</c:v>
                </c:pt>
                <c:pt idx="107">
                  <c:v>867652</c:v>
                </c:pt>
                <c:pt idx="108">
                  <c:v>868535</c:v>
                </c:pt>
                <c:pt idx="109">
                  <c:v>869219</c:v>
                </c:pt>
                <c:pt idx="110">
                  <c:v>869665</c:v>
                </c:pt>
                <c:pt idx="111">
                  <c:v>870199</c:v>
                </c:pt>
                <c:pt idx="112">
                  <c:v>870558</c:v>
                </c:pt>
                <c:pt idx="113">
                  <c:v>870826</c:v>
                </c:pt>
                <c:pt idx="114">
                  <c:v>871701</c:v>
                </c:pt>
                <c:pt idx="115">
                  <c:v>873097</c:v>
                </c:pt>
                <c:pt idx="116">
                  <c:v>874143</c:v>
                </c:pt>
                <c:pt idx="117">
                  <c:v>874890</c:v>
                </c:pt>
                <c:pt idx="118">
                  <c:v>875377</c:v>
                </c:pt>
                <c:pt idx="119">
                  <c:v>875917</c:v>
                </c:pt>
                <c:pt idx="120">
                  <c:v>876614</c:v>
                </c:pt>
                <c:pt idx="121">
                  <c:v>877220</c:v>
                </c:pt>
                <c:pt idx="122">
                  <c:v>877600</c:v>
                </c:pt>
                <c:pt idx="123">
                  <c:v>877958</c:v>
                </c:pt>
                <c:pt idx="124">
                  <c:v>878315</c:v>
                </c:pt>
                <c:pt idx="125">
                  <c:v>878541</c:v>
                </c:pt>
                <c:pt idx="126">
                  <c:v>878782</c:v>
                </c:pt>
                <c:pt idx="127">
                  <c:v>879030</c:v>
                </c:pt>
                <c:pt idx="128">
                  <c:v>879272</c:v>
                </c:pt>
                <c:pt idx="129">
                  <c:v>879495</c:v>
                </c:pt>
                <c:pt idx="130">
                  <c:v>879893</c:v>
                </c:pt>
                <c:pt idx="131">
                  <c:v>880191</c:v>
                </c:pt>
                <c:pt idx="132">
                  <c:v>881257</c:v>
                </c:pt>
                <c:pt idx="133">
                  <c:v>882157</c:v>
                </c:pt>
                <c:pt idx="134">
                  <c:v>882564</c:v>
                </c:pt>
                <c:pt idx="135">
                  <c:v>882898</c:v>
                </c:pt>
                <c:pt idx="136">
                  <c:v>883190</c:v>
                </c:pt>
                <c:pt idx="137">
                  <c:v>883721</c:v>
                </c:pt>
                <c:pt idx="138">
                  <c:v>884142</c:v>
                </c:pt>
                <c:pt idx="139">
                  <c:v>884566</c:v>
                </c:pt>
                <c:pt idx="140">
                  <c:v>885331</c:v>
                </c:pt>
                <c:pt idx="141">
                  <c:v>886337</c:v>
                </c:pt>
                <c:pt idx="142">
                  <c:v>886684</c:v>
                </c:pt>
                <c:pt idx="143">
                  <c:v>890460</c:v>
                </c:pt>
              </c:numCache>
            </c:numRef>
          </c:val>
          <c:smooth val="0"/>
          <c:extLst>
            <c:ext xmlns:c16="http://schemas.microsoft.com/office/drawing/2014/chart" uri="{C3380CC4-5D6E-409C-BE32-E72D297353CC}">
              <c16:uniqueId val="{00000001-7A50-410F-8BBD-FDB950E3237F}"/>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pt idx="143">
                  <c:v>190075</c:v>
                </c:pt>
              </c:numCache>
            </c:numRef>
          </c:val>
          <c:smooth val="0"/>
          <c:extLst>
            <c:ext xmlns:c16="http://schemas.microsoft.com/office/drawing/2014/chart" uri="{C3380CC4-5D6E-409C-BE32-E72D297353CC}">
              <c16:uniqueId val="{00000002-7A50-410F-8BBD-FDB950E3237F}"/>
            </c:ext>
          </c:extLst>
        </c:ser>
        <c:dLbls>
          <c:showLegendKey val="0"/>
          <c:showVal val="0"/>
          <c:showCatName val="0"/>
          <c:showSerName val="0"/>
          <c:showPercent val="0"/>
          <c:showBubbleSize val="0"/>
        </c:dLbls>
        <c:smooth val="0"/>
        <c:axId val="333766224"/>
        <c:axId val="333767536"/>
      </c:lineChart>
      <c:catAx>
        <c:axId val="333766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7536"/>
        <c:crosses val="autoZero"/>
        <c:auto val="1"/>
        <c:lblAlgn val="ctr"/>
        <c:lblOffset val="100"/>
        <c:noMultiLvlLbl val="0"/>
      </c:catAx>
      <c:valAx>
        <c:axId val="333767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6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numCache>
            </c:numRef>
          </c:val>
          <c:smooth val="0"/>
          <c:extLst>
            <c:ext xmlns:c16="http://schemas.microsoft.com/office/drawing/2014/chart" uri="{C3380CC4-5D6E-409C-BE32-E72D297353CC}">
              <c16:uniqueId val="{00000000-AEA6-4F57-BCC3-06A086E08230}"/>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398</c:v>
                </c:pt>
                <c:pt idx="1">
                  <c:v>333</c:v>
                </c:pt>
                <c:pt idx="2">
                  <c:v>233</c:v>
                </c:pt>
                <c:pt idx="3">
                  <c:v>171</c:v>
                </c:pt>
                <c:pt idx="4">
                  <c:v>235</c:v>
                </c:pt>
                <c:pt idx="5">
                  <c:v>233</c:v>
                </c:pt>
                <c:pt idx="6">
                  <c:v>204</c:v>
                </c:pt>
                <c:pt idx="7">
                  <c:v>429</c:v>
                </c:pt>
                <c:pt idx="8">
                  <c:v>513</c:v>
                </c:pt>
                <c:pt idx="9">
                  <c:v>315</c:v>
                </c:pt>
                <c:pt idx="10">
                  <c:v>296</c:v>
                </c:pt>
                <c:pt idx="11">
                  <c:v>225</c:v>
                </c:pt>
                <c:pt idx="12">
                  <c:v>219</c:v>
                </c:pt>
                <c:pt idx="13">
                  <c:v>176</c:v>
                </c:pt>
                <c:pt idx="14">
                  <c:v>171</c:v>
                </c:pt>
                <c:pt idx="15">
                  <c:v>287</c:v>
                </c:pt>
                <c:pt idx="16">
                  <c:v>239</c:v>
                </c:pt>
                <c:pt idx="17">
                  <c:v>202</c:v>
                </c:pt>
                <c:pt idx="18">
                  <c:v>119</c:v>
                </c:pt>
                <c:pt idx="19">
                  <c:v>397</c:v>
                </c:pt>
                <c:pt idx="20">
                  <c:v>440</c:v>
                </c:pt>
                <c:pt idx="21">
                  <c:v>326</c:v>
                </c:pt>
                <c:pt idx="22">
                  <c:v>475</c:v>
                </c:pt>
                <c:pt idx="23">
                  <c:v>596</c:v>
                </c:pt>
                <c:pt idx="24">
                  <c:v>625</c:v>
                </c:pt>
                <c:pt idx="25">
                  <c:v>621</c:v>
                </c:pt>
                <c:pt idx="26">
                  <c:v>582</c:v>
                </c:pt>
                <c:pt idx="27">
                  <c:v>250</c:v>
                </c:pt>
                <c:pt idx="28">
                  <c:v>551</c:v>
                </c:pt>
                <c:pt idx="29">
                  <c:v>495</c:v>
                </c:pt>
                <c:pt idx="30">
                  <c:v>443</c:v>
                </c:pt>
                <c:pt idx="31">
                  <c:v>472</c:v>
                </c:pt>
                <c:pt idx="32">
                  <c:v>480</c:v>
                </c:pt>
                <c:pt idx="33">
                  <c:v>407</c:v>
                </c:pt>
                <c:pt idx="34">
                  <c:v>600</c:v>
                </c:pt>
                <c:pt idx="35">
                  <c:v>301</c:v>
                </c:pt>
                <c:pt idx="36">
                  <c:v>435</c:v>
                </c:pt>
                <c:pt idx="37">
                  <c:v>443</c:v>
                </c:pt>
                <c:pt idx="38">
                  <c:v>403</c:v>
                </c:pt>
                <c:pt idx="39">
                  <c:v>458</c:v>
                </c:pt>
                <c:pt idx="40">
                  <c:v>495</c:v>
                </c:pt>
                <c:pt idx="41">
                  <c:v>708</c:v>
                </c:pt>
                <c:pt idx="42">
                  <c:v>659</c:v>
                </c:pt>
                <c:pt idx="43">
                  <c:v>1049</c:v>
                </c:pt>
                <c:pt idx="44">
                  <c:v>941</c:v>
                </c:pt>
                <c:pt idx="45">
                  <c:v>1923</c:v>
                </c:pt>
                <c:pt idx="46">
                  <c:v>1198</c:v>
                </c:pt>
                <c:pt idx="47">
                  <c:v>630</c:v>
                </c:pt>
                <c:pt idx="48">
                  <c:v>682</c:v>
                </c:pt>
                <c:pt idx="49">
                  <c:v>1349</c:v>
                </c:pt>
                <c:pt idx="50">
                  <c:v>6973</c:v>
                </c:pt>
                <c:pt idx="51">
                  <c:v>3612</c:v>
                </c:pt>
                <c:pt idx="52">
                  <c:v>6336</c:v>
                </c:pt>
                <c:pt idx="53">
                  <c:v>7378</c:v>
                </c:pt>
                <c:pt idx="54">
                  <c:v>6729</c:v>
                </c:pt>
                <c:pt idx="55">
                  <c:v>3890</c:v>
                </c:pt>
                <c:pt idx="56">
                  <c:v>2076</c:v>
                </c:pt>
                <c:pt idx="57">
                  <c:v>3669</c:v>
                </c:pt>
                <c:pt idx="58">
                  <c:v>3133</c:v>
                </c:pt>
                <c:pt idx="59">
                  <c:v>1679</c:v>
                </c:pt>
                <c:pt idx="60">
                  <c:v>1597</c:v>
                </c:pt>
                <c:pt idx="61">
                  <c:v>1045</c:v>
                </c:pt>
                <c:pt idx="62">
                  <c:v>636</c:v>
                </c:pt>
                <c:pt idx="63">
                  <c:v>1247</c:v>
                </c:pt>
                <c:pt idx="64">
                  <c:v>1537</c:v>
                </c:pt>
                <c:pt idx="65">
                  <c:v>2703</c:v>
                </c:pt>
                <c:pt idx="66">
                  <c:v>2285</c:v>
                </c:pt>
                <c:pt idx="67">
                  <c:v>1514</c:v>
                </c:pt>
                <c:pt idx="68">
                  <c:v>1121</c:v>
                </c:pt>
                <c:pt idx="69">
                  <c:v>3682</c:v>
                </c:pt>
                <c:pt idx="70">
                  <c:v>14374</c:v>
                </c:pt>
                <c:pt idx="71">
                  <c:v>42302</c:v>
                </c:pt>
                <c:pt idx="72">
                  <c:v>87730</c:v>
                </c:pt>
                <c:pt idx="73">
                  <c:v>17455</c:v>
                </c:pt>
                <c:pt idx="74">
                  <c:v>8052</c:v>
                </c:pt>
                <c:pt idx="75">
                  <c:v>4738</c:v>
                </c:pt>
                <c:pt idx="76">
                  <c:v>3936</c:v>
                </c:pt>
                <c:pt idx="77">
                  <c:v>2385</c:v>
                </c:pt>
                <c:pt idx="78">
                  <c:v>1760</c:v>
                </c:pt>
                <c:pt idx="79">
                  <c:v>1425</c:v>
                </c:pt>
                <c:pt idx="80">
                  <c:v>2103</c:v>
                </c:pt>
                <c:pt idx="81">
                  <c:v>1796</c:v>
                </c:pt>
                <c:pt idx="82">
                  <c:v>1591</c:v>
                </c:pt>
                <c:pt idx="83">
                  <c:v>1664</c:v>
                </c:pt>
                <c:pt idx="84">
                  <c:v>1566</c:v>
                </c:pt>
                <c:pt idx="85">
                  <c:v>733</c:v>
                </c:pt>
                <c:pt idx="86">
                  <c:v>671</c:v>
                </c:pt>
                <c:pt idx="87">
                  <c:v>556</c:v>
                </c:pt>
                <c:pt idx="88">
                  <c:v>521</c:v>
                </c:pt>
                <c:pt idx="89">
                  <c:v>486</c:v>
                </c:pt>
                <c:pt idx="90">
                  <c:v>592</c:v>
                </c:pt>
                <c:pt idx="91">
                  <c:v>664</c:v>
                </c:pt>
                <c:pt idx="92">
                  <c:v>2042</c:v>
                </c:pt>
                <c:pt idx="93">
                  <c:v>1111</c:v>
                </c:pt>
                <c:pt idx="94">
                  <c:v>644</c:v>
                </c:pt>
                <c:pt idx="95">
                  <c:v>385</c:v>
                </c:pt>
                <c:pt idx="96">
                  <c:v>449</c:v>
                </c:pt>
                <c:pt idx="97">
                  <c:v>1081</c:v>
                </c:pt>
                <c:pt idx="98">
                  <c:v>686</c:v>
                </c:pt>
                <c:pt idx="99">
                  <c:v>457</c:v>
                </c:pt>
                <c:pt idx="100">
                  <c:v>692</c:v>
                </c:pt>
                <c:pt idx="101">
                  <c:v>381</c:v>
                </c:pt>
                <c:pt idx="102">
                  <c:v>673</c:v>
                </c:pt>
                <c:pt idx="103">
                  <c:v>553</c:v>
                </c:pt>
                <c:pt idx="104">
                  <c:v>424</c:v>
                </c:pt>
                <c:pt idx="105">
                  <c:v>345</c:v>
                </c:pt>
                <c:pt idx="106">
                  <c:v>470</c:v>
                </c:pt>
                <c:pt idx="107">
                  <c:v>1801</c:v>
                </c:pt>
                <c:pt idx="108">
                  <c:v>883</c:v>
                </c:pt>
                <c:pt idx="109">
                  <c:v>684</c:v>
                </c:pt>
                <c:pt idx="110">
                  <c:v>446</c:v>
                </c:pt>
                <c:pt idx="111">
                  <c:v>534</c:v>
                </c:pt>
                <c:pt idx="112">
                  <c:v>359</c:v>
                </c:pt>
                <c:pt idx="113">
                  <c:v>268</c:v>
                </c:pt>
                <c:pt idx="114">
                  <c:v>875</c:v>
                </c:pt>
                <c:pt idx="115">
                  <c:v>1396</c:v>
                </c:pt>
                <c:pt idx="116">
                  <c:v>1046</c:v>
                </c:pt>
                <c:pt idx="117">
                  <c:v>747</c:v>
                </c:pt>
                <c:pt idx="118">
                  <c:v>487</c:v>
                </c:pt>
                <c:pt idx="119">
                  <c:v>540</c:v>
                </c:pt>
                <c:pt idx="120">
                  <c:v>697</c:v>
                </c:pt>
                <c:pt idx="121">
                  <c:v>606</c:v>
                </c:pt>
                <c:pt idx="122">
                  <c:v>380</c:v>
                </c:pt>
                <c:pt idx="123">
                  <c:v>358</c:v>
                </c:pt>
                <c:pt idx="124">
                  <c:v>357</c:v>
                </c:pt>
                <c:pt idx="125">
                  <c:v>226</c:v>
                </c:pt>
                <c:pt idx="126">
                  <c:v>241</c:v>
                </c:pt>
                <c:pt idx="127">
                  <c:v>248</c:v>
                </c:pt>
                <c:pt idx="128">
                  <c:v>242</c:v>
                </c:pt>
                <c:pt idx="129">
                  <c:v>223</c:v>
                </c:pt>
                <c:pt idx="130">
                  <c:v>398</c:v>
                </c:pt>
                <c:pt idx="131">
                  <c:v>298</c:v>
                </c:pt>
                <c:pt idx="132">
                  <c:v>1066</c:v>
                </c:pt>
                <c:pt idx="133">
                  <c:v>900</c:v>
                </c:pt>
                <c:pt idx="134">
                  <c:v>407</c:v>
                </c:pt>
                <c:pt idx="135">
                  <c:v>334</c:v>
                </c:pt>
                <c:pt idx="136">
                  <c:v>292</c:v>
                </c:pt>
                <c:pt idx="137">
                  <c:v>531</c:v>
                </c:pt>
                <c:pt idx="138">
                  <c:v>421</c:v>
                </c:pt>
                <c:pt idx="139">
                  <c:v>424</c:v>
                </c:pt>
                <c:pt idx="140">
                  <c:v>765</c:v>
                </c:pt>
                <c:pt idx="141">
                  <c:v>1006</c:v>
                </c:pt>
                <c:pt idx="142">
                  <c:v>347</c:v>
                </c:pt>
                <c:pt idx="143">
                  <c:v>3776</c:v>
                </c:pt>
              </c:numCache>
            </c:numRef>
          </c:val>
          <c:smooth val="0"/>
          <c:extLst>
            <c:ext xmlns:c16="http://schemas.microsoft.com/office/drawing/2014/chart" uri="{C3380CC4-5D6E-409C-BE32-E72D297353CC}">
              <c16:uniqueId val="{00000001-AEA6-4F57-BCC3-06A086E08230}"/>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numCache>
            </c:numRef>
          </c:val>
          <c:smooth val="0"/>
          <c:extLst>
            <c:ext xmlns:c16="http://schemas.microsoft.com/office/drawing/2014/chart" uri="{C3380CC4-5D6E-409C-BE32-E72D297353CC}">
              <c16:uniqueId val="{00000002-AEA6-4F57-BCC3-06A086E08230}"/>
            </c:ext>
          </c:extLst>
        </c:ser>
        <c:dLbls>
          <c:showLegendKey val="0"/>
          <c:showVal val="0"/>
          <c:showCatName val="0"/>
          <c:showSerName val="0"/>
          <c:showPercent val="0"/>
          <c:showBubbleSize val="0"/>
        </c:dLbls>
        <c:smooth val="0"/>
        <c:axId val="339556056"/>
        <c:axId val="339556712"/>
      </c:lineChart>
      <c:catAx>
        <c:axId val="339556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6712"/>
        <c:crosses val="autoZero"/>
        <c:auto val="1"/>
        <c:lblAlgn val="ctr"/>
        <c:lblOffset val="100"/>
        <c:noMultiLvlLbl val="0"/>
      </c:catAx>
      <c:valAx>
        <c:axId val="339556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6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46.515599999999999</c:v>
                </c:pt>
                <c:pt idx="1">
                  <c:v>100</c:v>
                </c:pt>
                <c:pt idx="2">
                  <c:v>55.723999999999997</c:v>
                </c:pt>
                <c:pt idx="3">
                  <c:v>0</c:v>
                </c:pt>
                <c:pt idx="4">
                  <c:v>0</c:v>
                </c:pt>
                <c:pt idx="5">
                  <c:v>0</c:v>
                </c:pt>
              </c:numCache>
            </c:numRef>
          </c:val>
          <c:extLst>
            <c:ext xmlns:c16="http://schemas.microsoft.com/office/drawing/2014/chart" uri="{C3380CC4-5D6E-409C-BE32-E72D297353CC}">
              <c16:uniqueId val="{00000000-F4E5-416B-AB7B-A8EAFEF142D5}"/>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84.649100000000004</c:v>
                </c:pt>
                <c:pt idx="2">
                  <c:v>100</c:v>
                </c:pt>
                <c:pt idx="3">
                  <c:v>0</c:v>
                </c:pt>
                <c:pt idx="4">
                  <c:v>100</c:v>
                </c:pt>
                <c:pt idx="5">
                  <c:v>100</c:v>
                </c:pt>
              </c:numCache>
            </c:numRef>
          </c:val>
          <c:extLst>
            <c:ext xmlns:c16="http://schemas.microsoft.com/office/drawing/2014/chart" uri="{C3380CC4-5D6E-409C-BE32-E72D297353CC}">
              <c16:uniqueId val="{00000001-F4E5-416B-AB7B-A8EAFEF142D5}"/>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21.345700000000001</c:v>
                </c:pt>
                <c:pt idx="1">
                  <c:v>56.578899999999997</c:v>
                </c:pt>
                <c:pt idx="2">
                  <c:v>17.722799999999999</c:v>
                </c:pt>
                <c:pt idx="3">
                  <c:v>0</c:v>
                </c:pt>
                <c:pt idx="4">
                  <c:v>0</c:v>
                </c:pt>
                <c:pt idx="5">
                  <c:v>0</c:v>
                </c:pt>
              </c:numCache>
            </c:numRef>
          </c:val>
          <c:extLst>
            <c:ext xmlns:c16="http://schemas.microsoft.com/office/drawing/2014/chart" uri="{C3380CC4-5D6E-409C-BE32-E72D297353CC}">
              <c16:uniqueId val="{00000002-F4E5-416B-AB7B-A8EAFEF142D5}"/>
            </c:ext>
          </c:extLst>
        </c:ser>
        <c:dLbls>
          <c:showLegendKey val="0"/>
          <c:showVal val="0"/>
          <c:showCatName val="0"/>
          <c:showSerName val="0"/>
          <c:showPercent val="0"/>
          <c:showBubbleSize val="0"/>
        </c:dLbls>
        <c:axId val="339559008"/>
        <c:axId val="339553760"/>
      </c:radarChart>
      <c:catAx>
        <c:axId val="33955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3760"/>
        <c:crosses val="autoZero"/>
        <c:auto val="1"/>
        <c:lblAlgn val="ctr"/>
        <c:lblOffset val="100"/>
        <c:noMultiLvlLbl val="0"/>
      </c:catAx>
      <c:valAx>
        <c:axId val="33955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55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numCache>
            </c:numRef>
          </c:val>
          <c:smooth val="0"/>
          <c:extLst>
            <c:ext xmlns:c16="http://schemas.microsoft.com/office/drawing/2014/chart" uri="{C3380CC4-5D6E-409C-BE32-E72D297353CC}">
              <c16:uniqueId val="{00000000-3C13-4E7A-9EFD-C06FEE3CD091}"/>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6.9692024290647303E-2</c:v>
                </c:pt>
                <c:pt idx="1">
                  <c:v>5.8269551796907001E-2</c:v>
                </c:pt>
                <c:pt idx="2">
                  <c:v>4.0747444540629403E-2</c:v>
                </c:pt>
                <c:pt idx="3">
                  <c:v>2.9892596425474802E-2</c:v>
                </c:pt>
                <c:pt idx="4">
                  <c:v>4.10681924228311E-2</c:v>
                </c:pt>
                <c:pt idx="5">
                  <c:v>4.0701960332183901E-2</c:v>
                </c:pt>
                <c:pt idx="6">
                  <c:v>3.5621552436147501E-2</c:v>
                </c:pt>
                <c:pt idx="7">
                  <c:v>7.4883354774293906E-2</c:v>
                </c:pt>
                <c:pt idx="8">
                  <c:v>8.9478825088955494E-2</c:v>
                </c:pt>
                <c:pt idx="9">
                  <c:v>5.48940196886551E-2</c:v>
                </c:pt>
                <c:pt idx="10">
                  <c:v>5.1554651413921203E-2</c:v>
                </c:pt>
                <c:pt idx="11">
                  <c:v>3.9168308834281497E-2</c:v>
                </c:pt>
                <c:pt idx="12">
                  <c:v>3.8108893989409601E-2</c:v>
                </c:pt>
                <c:pt idx="13">
                  <c:v>3.0614658855290099E-2</c:v>
                </c:pt>
                <c:pt idx="14">
                  <c:v>2.9735820708651599E-2</c:v>
                </c:pt>
                <c:pt idx="15">
                  <c:v>4.9892652568080897E-2</c:v>
                </c:pt>
                <c:pt idx="16">
                  <c:v>4.1527517627475599E-2</c:v>
                </c:pt>
                <c:pt idx="17">
                  <c:v>3.5084001868830997E-2</c:v>
                </c:pt>
                <c:pt idx="18">
                  <c:v>2.06610494076876E-2</c:v>
                </c:pt>
                <c:pt idx="19">
                  <c:v>6.8913800465905894E-2</c:v>
                </c:pt>
                <c:pt idx="20">
                  <c:v>7.6325416884222994E-2</c:v>
                </c:pt>
                <c:pt idx="21">
                  <c:v>5.6507065983266297E-2</c:v>
                </c:pt>
                <c:pt idx="22">
                  <c:v>8.2287416954672593E-2</c:v>
                </c:pt>
                <c:pt idx="23">
                  <c:v>0.103164162570103</c:v>
                </c:pt>
                <c:pt idx="24">
                  <c:v>0.108072403322751</c:v>
                </c:pt>
                <c:pt idx="25">
                  <c:v>0.10726481627661499</c:v>
                </c:pt>
                <c:pt idx="26">
                  <c:v>0.100420662500302</c:v>
                </c:pt>
                <c:pt idx="27">
                  <c:v>4.3092749386359298E-2</c:v>
                </c:pt>
                <c:pt idx="28">
                  <c:v>9.4935509326423098E-2</c:v>
                </c:pt>
                <c:pt idx="29">
                  <c:v>8.5206000568039994E-2</c:v>
                </c:pt>
                <c:pt idx="30">
                  <c:v>7.6190148596587806E-2</c:v>
                </c:pt>
                <c:pt idx="31">
                  <c:v>8.1115963174727607E-2</c:v>
                </c:pt>
                <c:pt idx="32">
                  <c:v>8.2423951026435793E-2</c:v>
                </c:pt>
                <c:pt idx="33">
                  <c:v>6.9831084269132801E-2</c:v>
                </c:pt>
                <c:pt idx="34">
                  <c:v>0.102873249868837</c:v>
                </c:pt>
                <c:pt idx="35">
                  <c:v>5.15550440016306E-2</c:v>
                </c:pt>
                <c:pt idx="36">
                  <c:v>7.4468066894578896E-2</c:v>
                </c:pt>
                <c:pt idx="37">
                  <c:v>7.57811617953464E-2</c:v>
                </c:pt>
                <c:pt idx="38">
                  <c:v>6.8886416043184795E-2</c:v>
                </c:pt>
                <c:pt idx="39">
                  <c:v>7.8233895433053605E-2</c:v>
                </c:pt>
                <c:pt idx="40">
                  <c:v>8.4488002703616102E-2</c:v>
                </c:pt>
                <c:pt idx="41">
                  <c:v>0.120741434264987</c:v>
                </c:pt>
                <c:pt idx="42">
                  <c:v>0.112249503904886</c:v>
                </c:pt>
                <c:pt idx="43">
                  <c:v>0.178479065715686</c:v>
                </c:pt>
                <c:pt idx="44">
                  <c:v>0.159818476102807</c:v>
                </c:pt>
                <c:pt idx="45">
                  <c:v>0.32607921537506701</c:v>
                </c:pt>
                <c:pt idx="46">
                  <c:v>0.20248218139901999</c:v>
                </c:pt>
                <c:pt idx="47">
                  <c:v>0.106265444332931</c:v>
                </c:pt>
                <c:pt idx="48">
                  <c:v>0.11491444602643699</c:v>
                </c:pt>
                <c:pt idx="49">
                  <c:v>0.22704054583980601</c:v>
                </c:pt>
                <c:pt idx="50">
                  <c:v>1.1709173221206499</c:v>
                </c:pt>
                <c:pt idx="51">
                  <c:v>0.59951302015472496</c:v>
                </c:pt>
                <c:pt idx="52">
                  <c:v>1.04537032606777</c:v>
                </c:pt>
                <c:pt idx="53">
                  <c:v>1.2046953400921201</c:v>
                </c:pt>
                <c:pt idx="54">
                  <c:v>1.0856465235594499</c:v>
                </c:pt>
                <c:pt idx="55">
                  <c:v>0.62086621210960402</c:v>
                </c:pt>
                <c:pt idx="56">
                  <c:v>0.32929696050657198</c:v>
                </c:pt>
                <c:pt idx="57">
                  <c:v>0.58006988031809803</c:v>
                </c:pt>
                <c:pt idx="58">
                  <c:v>0.492471458504603</c:v>
                </c:pt>
                <c:pt idx="59">
                  <c:v>0.26262607302850599</c:v>
                </c:pt>
                <c:pt idx="60">
                  <c:v>0.249145463820865</c:v>
                </c:pt>
                <c:pt idx="61">
                  <c:v>0.162623640653109</c:v>
                </c:pt>
                <c:pt idx="62">
                  <c:v>9.8814075723277106E-2</c:v>
                </c:pt>
                <c:pt idx="63">
                  <c:v>0.193552693052126</c:v>
                </c:pt>
                <c:pt idx="64">
                  <c:v>0.23810409037111399</c:v>
                </c:pt>
                <c:pt idx="65">
                  <c:v>0.41774012329747301</c:v>
                </c:pt>
                <c:pt idx="66">
                  <c:v>0.35167047322379502</c:v>
                </c:pt>
                <c:pt idx="67">
                  <c:v>0.23219398780138101</c:v>
                </c:pt>
                <c:pt idx="68">
                  <c:v>0.17152343720115401</c:v>
                </c:pt>
                <c:pt idx="69">
                  <c:v>0.56241560710947103</c:v>
                </c:pt>
                <c:pt idx="70">
                  <c:v>2.1833106000078999</c:v>
                </c:pt>
                <c:pt idx="71">
                  <c:v>6.2880909485500904</c:v>
                </c:pt>
                <c:pt idx="72">
                  <c:v>12.2693466324678</c:v>
                </c:pt>
                <c:pt idx="73">
                  <c:v>2.1743625772954398</c:v>
                </c:pt>
                <c:pt idx="74">
                  <c:v>0.98168903670848895</c:v>
                </c:pt>
                <c:pt idx="75">
                  <c:v>0.57203499820710901</c:v>
                </c:pt>
                <c:pt idx="76">
                  <c:v>0.47250389851730301</c:v>
                </c:pt>
                <c:pt idx="77">
                  <c:v>0.284964961855319</c:v>
                </c:pt>
                <c:pt idx="78">
                  <c:v>0.20969106310986099</c:v>
                </c:pt>
                <c:pt idx="79">
                  <c:v>0.16942301061717499</c:v>
                </c:pt>
                <c:pt idx="80">
                  <c:v>0.249609799232061</c:v>
                </c:pt>
                <c:pt idx="81">
                  <c:v>0.21264050730626199</c:v>
                </c:pt>
                <c:pt idx="82">
                  <c:v>0.187969480656038</c:v>
                </c:pt>
                <c:pt idx="83">
                  <c:v>0.196225258105789</c:v>
                </c:pt>
                <c:pt idx="84">
                  <c:v>0.184307065457255</c:v>
                </c:pt>
                <c:pt idx="85">
                  <c:v>8.6110181089828305E-2</c:v>
                </c:pt>
                <c:pt idx="86">
                  <c:v>7.8758826622596104E-2</c:v>
                </c:pt>
                <c:pt idx="87">
                  <c:v>6.5209308980705802E-2</c:v>
                </c:pt>
                <c:pt idx="88">
                  <c:v>6.1064586641975199E-2</c:v>
                </c:pt>
                <c:pt idx="89">
                  <c:v>5.6927596530930699E-2</c:v>
                </c:pt>
                <c:pt idx="90">
                  <c:v>6.9304450235424406E-2</c:v>
                </c:pt>
                <c:pt idx="91">
                  <c:v>7.7679534484331902E-2</c:v>
                </c:pt>
                <c:pt idx="92">
                  <c:v>0.23870254296528901</c:v>
                </c:pt>
                <c:pt idx="93">
                  <c:v>0.12956268221574299</c:v>
                </c:pt>
                <c:pt idx="94">
                  <c:v>7.5004862504673295E-2</c:v>
                </c:pt>
                <c:pt idx="95">
                  <c:v>4.4806256582737403E-2</c:v>
                </c:pt>
                <c:pt idx="96">
                  <c:v>5.2231166534828503E-2</c:v>
                </c:pt>
                <c:pt idx="97">
                  <c:v>0.125684667516966</c:v>
                </c:pt>
                <c:pt idx="98">
                  <c:v>7.9659068476607406E-2</c:v>
                </c:pt>
                <c:pt idx="99">
                  <c:v>5.3025099320536201E-2</c:v>
                </c:pt>
                <c:pt idx="100">
                  <c:v>8.0249283032959001E-2</c:v>
                </c:pt>
                <c:pt idx="101">
                  <c:v>4.4148064032073997E-2</c:v>
                </c:pt>
                <c:pt idx="102">
                  <c:v>7.7948912769028003E-2</c:v>
                </c:pt>
                <c:pt idx="103">
                  <c:v>6.4000259241556404E-2</c:v>
                </c:pt>
                <c:pt idx="104">
                  <c:v>4.9039337876411598E-2</c:v>
                </c:pt>
                <c:pt idx="105">
                  <c:v>3.9882733204167201E-2</c:v>
                </c:pt>
                <c:pt idx="106">
                  <c:v>5.4311338011812101E-2</c:v>
                </c:pt>
                <c:pt idx="107">
                  <c:v>0.20800345555990599</c:v>
                </c:pt>
                <c:pt idx="108">
                  <c:v>0.10176891196009499</c:v>
                </c:pt>
                <c:pt idx="109">
                  <c:v>7.8753302975700504E-2</c:v>
                </c:pt>
                <c:pt idx="110">
                  <c:v>5.13104292474049E-2</c:v>
                </c:pt>
                <c:pt idx="111">
                  <c:v>6.1402954011027203E-2</c:v>
                </c:pt>
                <c:pt idx="112">
                  <c:v>4.1254931343290398E-2</c:v>
                </c:pt>
                <c:pt idx="113">
                  <c:v>3.0784852933405899E-2</c:v>
                </c:pt>
                <c:pt idx="114">
                  <c:v>0.10047931504112199</c:v>
                </c:pt>
                <c:pt idx="115">
                  <c:v>0.16014665579137799</c:v>
                </c:pt>
                <c:pt idx="116">
                  <c:v>0.119803412450163</c:v>
                </c:pt>
                <c:pt idx="117">
                  <c:v>8.5455125763176001E-2</c:v>
                </c:pt>
                <c:pt idx="118">
                  <c:v>5.5664140634822702E-2</c:v>
                </c:pt>
                <c:pt idx="119">
                  <c:v>6.16877071250444E-2</c:v>
                </c:pt>
                <c:pt idx="120">
                  <c:v>7.9573749567595997E-2</c:v>
                </c:pt>
                <c:pt idx="121">
                  <c:v>6.9129628319876193E-2</c:v>
                </c:pt>
                <c:pt idx="122">
                  <c:v>4.3318665785093802E-2</c:v>
                </c:pt>
                <c:pt idx="123">
                  <c:v>4.0793072014585201E-2</c:v>
                </c:pt>
                <c:pt idx="124">
                  <c:v>4.0662537387893299E-2</c:v>
                </c:pt>
                <c:pt idx="125">
                  <c:v>2.5731087366149999E-2</c:v>
                </c:pt>
                <c:pt idx="126">
                  <c:v>2.7431844387456002E-2</c:v>
                </c:pt>
                <c:pt idx="127">
                  <c:v>2.8220878443117901E-2</c:v>
                </c:pt>
                <c:pt idx="128">
                  <c:v>2.7530345949512501E-2</c:v>
                </c:pt>
                <c:pt idx="129">
                  <c:v>2.5361890291059001E-2</c:v>
                </c:pt>
                <c:pt idx="130">
                  <c:v>4.5253241917236599E-2</c:v>
                </c:pt>
                <c:pt idx="131">
                  <c:v>3.38677543746796E-2</c:v>
                </c:pt>
                <c:pt idx="132">
                  <c:v>0.12111007724459801</c:v>
                </c:pt>
                <c:pt idx="133">
                  <c:v>0.102126848354112</c:v>
                </c:pt>
                <c:pt idx="134">
                  <c:v>4.6136912136955199E-2</c:v>
                </c:pt>
                <c:pt idx="135">
                  <c:v>3.7844280981322601E-2</c:v>
                </c:pt>
                <c:pt idx="136">
                  <c:v>3.30729030986592E-2</c:v>
                </c:pt>
                <c:pt idx="137">
                  <c:v>6.0122963348769799E-2</c:v>
                </c:pt>
                <c:pt idx="138">
                  <c:v>4.7639469923199701E-2</c:v>
                </c:pt>
                <c:pt idx="139">
                  <c:v>4.7956097549941103E-2</c:v>
                </c:pt>
                <c:pt idx="140">
                  <c:v>8.6483088882005399E-2</c:v>
                </c:pt>
                <c:pt idx="141">
                  <c:v>0.113629817548465</c:v>
                </c:pt>
                <c:pt idx="142">
                  <c:v>3.9149894453238403E-2</c:v>
                </c:pt>
                <c:pt idx="143">
                  <c:v>0.42585633664304301</c:v>
                </c:pt>
              </c:numCache>
            </c:numRef>
          </c:val>
          <c:smooth val="0"/>
          <c:extLst>
            <c:ext xmlns:c16="http://schemas.microsoft.com/office/drawing/2014/chart" uri="{C3380CC4-5D6E-409C-BE32-E72D297353CC}">
              <c16:uniqueId val="{00000001-3C13-4E7A-9EFD-C06FEE3CD091}"/>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numCache>
            </c:numRef>
          </c:val>
          <c:smooth val="0"/>
          <c:extLst>
            <c:ext xmlns:c16="http://schemas.microsoft.com/office/drawing/2014/chart" uri="{C3380CC4-5D6E-409C-BE32-E72D297353CC}">
              <c16:uniqueId val="{00000002-3C13-4E7A-9EFD-C06FEE3CD091}"/>
            </c:ext>
          </c:extLst>
        </c:ser>
        <c:dLbls>
          <c:showLegendKey val="0"/>
          <c:showVal val="0"/>
          <c:showCatName val="0"/>
          <c:showSerName val="0"/>
          <c:showPercent val="0"/>
          <c:showBubbleSize val="0"/>
        </c:dLbls>
        <c:smooth val="0"/>
        <c:axId val="339240496"/>
        <c:axId val="339247712"/>
      </c:lineChart>
      <c:catAx>
        <c:axId val="339240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7712"/>
        <c:crosses val="autoZero"/>
        <c:auto val="1"/>
        <c:lblAlgn val="ctr"/>
        <c:lblOffset val="100"/>
        <c:noMultiLvlLbl val="0"/>
      </c:catAx>
      <c:valAx>
        <c:axId val="33924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0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287A-4528-9B40-89587278E1F3}"/>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3150</c:v>
                </c:pt>
                <c:pt idx="1">
                  <c:v>5166</c:v>
                </c:pt>
                <c:pt idx="2">
                  <c:v>2023</c:v>
                </c:pt>
                <c:pt idx="3">
                  <c:v>1413</c:v>
                </c:pt>
                <c:pt idx="4">
                  <c:v>1097</c:v>
                </c:pt>
                <c:pt idx="5">
                  <c:v>1085</c:v>
                </c:pt>
                <c:pt idx="6">
                  <c:v>1444</c:v>
                </c:pt>
              </c:numCache>
            </c:numRef>
          </c:val>
          <c:extLst>
            <c:ext xmlns:c16="http://schemas.microsoft.com/office/drawing/2014/chart" uri="{C3380CC4-5D6E-409C-BE32-E72D297353CC}">
              <c16:uniqueId val="{00000001-287A-4528-9B40-89587278E1F3}"/>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287A-4528-9B40-89587278E1F3}"/>
            </c:ext>
          </c:extLst>
        </c:ser>
        <c:dLbls>
          <c:showLegendKey val="0"/>
          <c:showVal val="0"/>
          <c:showCatName val="0"/>
          <c:showSerName val="0"/>
          <c:showPercent val="0"/>
          <c:showBubbleSize val="0"/>
        </c:dLbls>
        <c:gapWidth val="219"/>
        <c:overlap val="-27"/>
        <c:axId val="339246728"/>
        <c:axId val="339242136"/>
      </c:barChart>
      <c:catAx>
        <c:axId val="33924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2136"/>
        <c:crosses val="autoZero"/>
        <c:auto val="1"/>
        <c:lblAlgn val="ctr"/>
        <c:lblOffset val="100"/>
        <c:noMultiLvlLbl val="0"/>
      </c:catAx>
      <c:valAx>
        <c:axId val="339242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24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Luis Fernando Camacho</c:v>
                </c:pt>
              </c:strCache>
            </c:strRef>
          </c:tx>
          <c:spPr>
            <a:solidFill>
              <a:schemeClr val="accent1"/>
            </a:solidFill>
            <a:ln>
              <a:noFill/>
            </a:ln>
            <a:effectLst/>
          </c:spP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pt idx="143">
                  <c:v>414203</c:v>
                </c:pt>
              </c:numCache>
            </c:numRef>
          </c:val>
          <c:extLst>
            <c:ext xmlns:c16="http://schemas.microsoft.com/office/drawing/2014/chart" uri="{C3380CC4-5D6E-409C-BE32-E72D297353CC}">
              <c16:uniqueId val="{00000000-EB6C-4EE3-9EF2-A394C862EF71}"/>
            </c:ext>
          </c:extLst>
        </c:ser>
        <c:ser>
          <c:idx val="1"/>
          <c:order val="1"/>
          <c:tx>
            <c:strRef>
              <c:f>Sheet1!$C$1</c:f>
              <c:strCache>
                <c:ptCount val="1"/>
                <c:pt idx="0">
                  <c:v>Evo Morales Ayma</c:v>
                </c:pt>
              </c:strCache>
            </c:strRef>
          </c:tx>
          <c:spPr>
            <a:solidFill>
              <a:schemeClr val="accent2"/>
            </a:solidFill>
            <a:ln>
              <a:noFill/>
            </a:ln>
            <a:effectLst/>
          </c:spP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571482</c:v>
                </c:pt>
                <c:pt idx="1">
                  <c:v>571815</c:v>
                </c:pt>
                <c:pt idx="2">
                  <c:v>572048</c:v>
                </c:pt>
                <c:pt idx="3">
                  <c:v>572219</c:v>
                </c:pt>
                <c:pt idx="4">
                  <c:v>572454</c:v>
                </c:pt>
                <c:pt idx="5">
                  <c:v>572687</c:v>
                </c:pt>
                <c:pt idx="6">
                  <c:v>572891</c:v>
                </c:pt>
                <c:pt idx="7">
                  <c:v>573320</c:v>
                </c:pt>
                <c:pt idx="8">
                  <c:v>573833</c:v>
                </c:pt>
                <c:pt idx="9">
                  <c:v>574148</c:v>
                </c:pt>
                <c:pt idx="10">
                  <c:v>574444</c:v>
                </c:pt>
                <c:pt idx="11">
                  <c:v>574669</c:v>
                </c:pt>
                <c:pt idx="12">
                  <c:v>574888</c:v>
                </c:pt>
                <c:pt idx="13">
                  <c:v>575064</c:v>
                </c:pt>
                <c:pt idx="14">
                  <c:v>575235</c:v>
                </c:pt>
                <c:pt idx="15">
                  <c:v>575522</c:v>
                </c:pt>
                <c:pt idx="16">
                  <c:v>575761</c:v>
                </c:pt>
                <c:pt idx="17">
                  <c:v>575963</c:v>
                </c:pt>
                <c:pt idx="18">
                  <c:v>576082</c:v>
                </c:pt>
                <c:pt idx="19">
                  <c:v>576479</c:v>
                </c:pt>
                <c:pt idx="20">
                  <c:v>576919</c:v>
                </c:pt>
                <c:pt idx="21">
                  <c:v>577245</c:v>
                </c:pt>
                <c:pt idx="22">
                  <c:v>577720</c:v>
                </c:pt>
                <c:pt idx="23">
                  <c:v>578316</c:v>
                </c:pt>
                <c:pt idx="24">
                  <c:v>578941</c:v>
                </c:pt>
                <c:pt idx="25">
                  <c:v>579562</c:v>
                </c:pt>
                <c:pt idx="26">
                  <c:v>580144</c:v>
                </c:pt>
                <c:pt idx="27">
                  <c:v>580394</c:v>
                </c:pt>
                <c:pt idx="28">
                  <c:v>580945</c:v>
                </c:pt>
                <c:pt idx="29">
                  <c:v>581440</c:v>
                </c:pt>
                <c:pt idx="30">
                  <c:v>581883</c:v>
                </c:pt>
                <c:pt idx="31">
                  <c:v>582355</c:v>
                </c:pt>
                <c:pt idx="32">
                  <c:v>582835</c:v>
                </c:pt>
                <c:pt idx="33">
                  <c:v>583242</c:v>
                </c:pt>
                <c:pt idx="34">
                  <c:v>583842</c:v>
                </c:pt>
                <c:pt idx="35">
                  <c:v>584143</c:v>
                </c:pt>
                <c:pt idx="36">
                  <c:v>584578</c:v>
                </c:pt>
                <c:pt idx="37">
                  <c:v>585021</c:v>
                </c:pt>
                <c:pt idx="38">
                  <c:v>585424</c:v>
                </c:pt>
                <c:pt idx="39">
                  <c:v>585882</c:v>
                </c:pt>
                <c:pt idx="40">
                  <c:v>586377</c:v>
                </c:pt>
                <c:pt idx="41">
                  <c:v>587085</c:v>
                </c:pt>
                <c:pt idx="42">
                  <c:v>587744</c:v>
                </c:pt>
                <c:pt idx="43">
                  <c:v>588793</c:v>
                </c:pt>
                <c:pt idx="44">
                  <c:v>589734</c:v>
                </c:pt>
                <c:pt idx="45">
                  <c:v>591657</c:v>
                </c:pt>
                <c:pt idx="46">
                  <c:v>592855</c:v>
                </c:pt>
                <c:pt idx="47">
                  <c:v>593485</c:v>
                </c:pt>
                <c:pt idx="48">
                  <c:v>594167</c:v>
                </c:pt>
                <c:pt idx="49">
                  <c:v>595516</c:v>
                </c:pt>
                <c:pt idx="50">
                  <c:v>602489</c:v>
                </c:pt>
                <c:pt idx="51">
                  <c:v>606101</c:v>
                </c:pt>
                <c:pt idx="52">
                  <c:v>612437</c:v>
                </c:pt>
                <c:pt idx="53">
                  <c:v>619815</c:v>
                </c:pt>
                <c:pt idx="54">
                  <c:v>626544</c:v>
                </c:pt>
                <c:pt idx="55">
                  <c:v>630434</c:v>
                </c:pt>
                <c:pt idx="56">
                  <c:v>632510</c:v>
                </c:pt>
                <c:pt idx="57">
                  <c:v>636179</c:v>
                </c:pt>
                <c:pt idx="58">
                  <c:v>639312</c:v>
                </c:pt>
                <c:pt idx="59">
                  <c:v>640991</c:v>
                </c:pt>
                <c:pt idx="60">
                  <c:v>642588</c:v>
                </c:pt>
                <c:pt idx="61">
                  <c:v>643633</c:v>
                </c:pt>
                <c:pt idx="62">
                  <c:v>644269</c:v>
                </c:pt>
                <c:pt idx="63">
                  <c:v>645516</c:v>
                </c:pt>
                <c:pt idx="64">
                  <c:v>647053</c:v>
                </c:pt>
                <c:pt idx="65">
                  <c:v>649756</c:v>
                </c:pt>
                <c:pt idx="66">
                  <c:v>652041</c:v>
                </c:pt>
                <c:pt idx="67">
                  <c:v>653555</c:v>
                </c:pt>
                <c:pt idx="68">
                  <c:v>654676</c:v>
                </c:pt>
                <c:pt idx="69">
                  <c:v>658358</c:v>
                </c:pt>
                <c:pt idx="70">
                  <c:v>672732</c:v>
                </c:pt>
                <c:pt idx="71">
                  <c:v>715034</c:v>
                </c:pt>
                <c:pt idx="72">
                  <c:v>802764</c:v>
                </c:pt>
                <c:pt idx="73">
                  <c:v>820219</c:v>
                </c:pt>
                <c:pt idx="74">
                  <c:v>828271</c:v>
                </c:pt>
                <c:pt idx="75">
                  <c:v>833009</c:v>
                </c:pt>
                <c:pt idx="76">
                  <c:v>836945</c:v>
                </c:pt>
                <c:pt idx="77">
                  <c:v>839330</c:v>
                </c:pt>
                <c:pt idx="78">
                  <c:v>841090</c:v>
                </c:pt>
                <c:pt idx="79">
                  <c:v>842515</c:v>
                </c:pt>
                <c:pt idx="80">
                  <c:v>844618</c:v>
                </c:pt>
                <c:pt idx="81">
                  <c:v>846414</c:v>
                </c:pt>
                <c:pt idx="82">
                  <c:v>848005</c:v>
                </c:pt>
                <c:pt idx="83">
                  <c:v>849669</c:v>
                </c:pt>
                <c:pt idx="84">
                  <c:v>851235</c:v>
                </c:pt>
                <c:pt idx="85">
                  <c:v>851968</c:v>
                </c:pt>
                <c:pt idx="86">
                  <c:v>852639</c:v>
                </c:pt>
                <c:pt idx="87">
                  <c:v>853195</c:v>
                </c:pt>
                <c:pt idx="88">
                  <c:v>853716</c:v>
                </c:pt>
                <c:pt idx="89">
                  <c:v>854202</c:v>
                </c:pt>
                <c:pt idx="90">
                  <c:v>854794</c:v>
                </c:pt>
                <c:pt idx="91">
                  <c:v>855458</c:v>
                </c:pt>
                <c:pt idx="92">
                  <c:v>857500</c:v>
                </c:pt>
                <c:pt idx="93">
                  <c:v>858611</c:v>
                </c:pt>
                <c:pt idx="94">
                  <c:v>859255</c:v>
                </c:pt>
                <c:pt idx="95">
                  <c:v>859640</c:v>
                </c:pt>
                <c:pt idx="96">
                  <c:v>860089</c:v>
                </c:pt>
                <c:pt idx="97">
                  <c:v>861170</c:v>
                </c:pt>
                <c:pt idx="98">
                  <c:v>861856</c:v>
                </c:pt>
                <c:pt idx="99">
                  <c:v>862313</c:v>
                </c:pt>
                <c:pt idx="100">
                  <c:v>863005</c:v>
                </c:pt>
                <c:pt idx="101">
                  <c:v>863386</c:v>
                </c:pt>
                <c:pt idx="102">
                  <c:v>864059</c:v>
                </c:pt>
                <c:pt idx="103">
                  <c:v>864612</c:v>
                </c:pt>
                <c:pt idx="104">
                  <c:v>865036</c:v>
                </c:pt>
                <c:pt idx="105">
                  <c:v>865381</c:v>
                </c:pt>
                <c:pt idx="106">
                  <c:v>865851</c:v>
                </c:pt>
                <c:pt idx="107">
                  <c:v>867652</c:v>
                </c:pt>
                <c:pt idx="108">
                  <c:v>868535</c:v>
                </c:pt>
                <c:pt idx="109">
                  <c:v>869219</c:v>
                </c:pt>
                <c:pt idx="110">
                  <c:v>869665</c:v>
                </c:pt>
                <c:pt idx="111">
                  <c:v>870199</c:v>
                </c:pt>
                <c:pt idx="112">
                  <c:v>870558</c:v>
                </c:pt>
                <c:pt idx="113">
                  <c:v>870826</c:v>
                </c:pt>
                <c:pt idx="114">
                  <c:v>871701</c:v>
                </c:pt>
                <c:pt idx="115">
                  <c:v>873097</c:v>
                </c:pt>
                <c:pt idx="116">
                  <c:v>874143</c:v>
                </c:pt>
                <c:pt idx="117">
                  <c:v>874890</c:v>
                </c:pt>
                <c:pt idx="118">
                  <c:v>875377</c:v>
                </c:pt>
                <c:pt idx="119">
                  <c:v>875917</c:v>
                </c:pt>
                <c:pt idx="120">
                  <c:v>876614</c:v>
                </c:pt>
                <c:pt idx="121">
                  <c:v>877220</c:v>
                </c:pt>
                <c:pt idx="122">
                  <c:v>877600</c:v>
                </c:pt>
                <c:pt idx="123">
                  <c:v>877958</c:v>
                </c:pt>
                <c:pt idx="124">
                  <c:v>878315</c:v>
                </c:pt>
                <c:pt idx="125">
                  <c:v>878541</c:v>
                </c:pt>
                <c:pt idx="126">
                  <c:v>878782</c:v>
                </c:pt>
                <c:pt idx="127">
                  <c:v>879030</c:v>
                </c:pt>
                <c:pt idx="128">
                  <c:v>879272</c:v>
                </c:pt>
                <c:pt idx="129">
                  <c:v>879495</c:v>
                </c:pt>
                <c:pt idx="130">
                  <c:v>879893</c:v>
                </c:pt>
                <c:pt idx="131">
                  <c:v>880191</c:v>
                </c:pt>
                <c:pt idx="132">
                  <c:v>881257</c:v>
                </c:pt>
                <c:pt idx="133">
                  <c:v>882157</c:v>
                </c:pt>
                <c:pt idx="134">
                  <c:v>882564</c:v>
                </c:pt>
                <c:pt idx="135">
                  <c:v>882898</c:v>
                </c:pt>
                <c:pt idx="136">
                  <c:v>883190</c:v>
                </c:pt>
                <c:pt idx="137">
                  <c:v>883721</c:v>
                </c:pt>
                <c:pt idx="138">
                  <c:v>884142</c:v>
                </c:pt>
                <c:pt idx="139">
                  <c:v>884566</c:v>
                </c:pt>
                <c:pt idx="140">
                  <c:v>885331</c:v>
                </c:pt>
                <c:pt idx="141">
                  <c:v>886337</c:v>
                </c:pt>
                <c:pt idx="142">
                  <c:v>886684</c:v>
                </c:pt>
                <c:pt idx="143">
                  <c:v>890460</c:v>
                </c:pt>
              </c:numCache>
            </c:numRef>
          </c:val>
          <c:extLst>
            <c:ext xmlns:c16="http://schemas.microsoft.com/office/drawing/2014/chart" uri="{C3380CC4-5D6E-409C-BE32-E72D297353CC}">
              <c16:uniqueId val="{00000001-EB6C-4EE3-9EF2-A394C862EF71}"/>
            </c:ext>
          </c:extLst>
        </c:ser>
        <c:ser>
          <c:idx val="2"/>
          <c:order val="2"/>
          <c:tx>
            <c:strRef>
              <c:f>Sheet1!$D$1</c:f>
              <c:strCache>
                <c:ptCount val="1"/>
                <c:pt idx="0">
                  <c:v>Jeanine Añez Chavez</c:v>
                </c:pt>
              </c:strCache>
            </c:strRef>
          </c:tx>
          <c:spPr>
            <a:solidFill>
              <a:schemeClr val="accent3"/>
            </a:solidFill>
            <a:ln w="25400">
              <a:noFill/>
            </a:ln>
            <a:effectLst/>
          </c:spP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pt idx="143">
                  <c:v>190075</c:v>
                </c:pt>
              </c:numCache>
            </c:numRef>
          </c:val>
          <c:extLst>
            <c:ext xmlns:c16="http://schemas.microsoft.com/office/drawing/2014/chart" uri="{C3380CC4-5D6E-409C-BE32-E72D297353CC}">
              <c16:uniqueId val="{00000002-EB6C-4EE3-9EF2-A394C862EF71}"/>
            </c:ext>
          </c:extLst>
        </c:ser>
        <c:dLbls>
          <c:showLegendKey val="0"/>
          <c:showVal val="0"/>
          <c:showCatName val="0"/>
          <c:showSerName val="0"/>
          <c:showPercent val="0"/>
          <c:showBubbleSize val="0"/>
        </c:dLbls>
        <c:axId val="341333664"/>
        <c:axId val="341327104"/>
      </c:areaChart>
      <c:catAx>
        <c:axId val="34133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27104"/>
        <c:crosses val="autoZero"/>
        <c:auto val="1"/>
        <c:lblAlgn val="ctr"/>
        <c:lblOffset val="100"/>
        <c:noMultiLvlLbl val="0"/>
      </c:catAx>
      <c:valAx>
        <c:axId val="341327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36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pt idx="0">
                  <c:v>1</c:v>
                </c:pt>
                <c:pt idx="1">
                  <c:v>1</c:v>
                </c:pt>
                <c:pt idx="2">
                  <c:v>0</c:v>
                </c:pt>
                <c:pt idx="3">
                  <c:v>0</c:v>
                </c:pt>
                <c:pt idx="4">
                  <c:v>1</c:v>
                </c:pt>
                <c:pt idx="5">
                  <c:v>2</c:v>
                </c:pt>
                <c:pt idx="6">
                  <c:v>0</c:v>
                </c:pt>
                <c:pt idx="7">
                  <c:v>2</c:v>
                </c:pt>
                <c:pt idx="8">
                  <c:v>0</c:v>
                </c:pt>
                <c:pt idx="9">
                  <c:v>0</c:v>
                </c:pt>
                <c:pt idx="10">
                  <c:v>2</c:v>
                </c:pt>
                <c:pt idx="11">
                  <c:v>1</c:v>
                </c:pt>
                <c:pt idx="12">
                  <c:v>4</c:v>
                </c:pt>
                <c:pt idx="13">
                  <c:v>1</c:v>
                </c:pt>
                <c:pt idx="14">
                  <c:v>3</c:v>
                </c:pt>
                <c:pt idx="15">
                  <c:v>1</c:v>
                </c:pt>
                <c:pt idx="16">
                  <c:v>0</c:v>
                </c:pt>
                <c:pt idx="17">
                  <c:v>0</c:v>
                </c:pt>
                <c:pt idx="18">
                  <c:v>2</c:v>
                </c:pt>
                <c:pt idx="19">
                  <c:v>2</c:v>
                </c:pt>
                <c:pt idx="20">
                  <c:v>0</c:v>
                </c:pt>
                <c:pt idx="21">
                  <c:v>1</c:v>
                </c:pt>
                <c:pt idx="22">
                  <c:v>3</c:v>
                </c:pt>
                <c:pt idx="23">
                  <c:v>5</c:v>
                </c:pt>
                <c:pt idx="24">
                  <c:v>4</c:v>
                </c:pt>
                <c:pt idx="25">
                  <c:v>2</c:v>
                </c:pt>
                <c:pt idx="26">
                  <c:v>8</c:v>
                </c:pt>
                <c:pt idx="27">
                  <c:v>2</c:v>
                </c:pt>
                <c:pt idx="28">
                  <c:v>7</c:v>
                </c:pt>
                <c:pt idx="29">
                  <c:v>8</c:v>
                </c:pt>
                <c:pt idx="30">
                  <c:v>8</c:v>
                </c:pt>
                <c:pt idx="31">
                  <c:v>5</c:v>
                </c:pt>
                <c:pt idx="32">
                  <c:v>18</c:v>
                </c:pt>
                <c:pt idx="33">
                  <c:v>14</c:v>
                </c:pt>
                <c:pt idx="34">
                  <c:v>6</c:v>
                </c:pt>
                <c:pt idx="35">
                  <c:v>0</c:v>
                </c:pt>
                <c:pt idx="36">
                  <c:v>2</c:v>
                </c:pt>
                <c:pt idx="37">
                  <c:v>1</c:v>
                </c:pt>
                <c:pt idx="38">
                  <c:v>0</c:v>
                </c:pt>
                <c:pt idx="39">
                  <c:v>2</c:v>
                </c:pt>
                <c:pt idx="40">
                  <c:v>3</c:v>
                </c:pt>
                <c:pt idx="41">
                  <c:v>0</c:v>
                </c:pt>
                <c:pt idx="42">
                  <c:v>0</c:v>
                </c:pt>
                <c:pt idx="43">
                  <c:v>0</c:v>
                </c:pt>
                <c:pt idx="44">
                  <c:v>2</c:v>
                </c:pt>
                <c:pt idx="45">
                  <c:v>1</c:v>
                </c:pt>
                <c:pt idx="46">
                  <c:v>3</c:v>
                </c:pt>
                <c:pt idx="47">
                  <c:v>2</c:v>
                </c:pt>
                <c:pt idx="48">
                  <c:v>2</c:v>
                </c:pt>
                <c:pt idx="49">
                  <c:v>2</c:v>
                </c:pt>
                <c:pt idx="50">
                  <c:v>5</c:v>
                </c:pt>
                <c:pt idx="51">
                  <c:v>4</c:v>
                </c:pt>
                <c:pt idx="52">
                  <c:v>9</c:v>
                </c:pt>
                <c:pt idx="53">
                  <c:v>12</c:v>
                </c:pt>
                <c:pt idx="54">
                  <c:v>8</c:v>
                </c:pt>
                <c:pt idx="55">
                  <c:v>9</c:v>
                </c:pt>
                <c:pt idx="56">
                  <c:v>7</c:v>
                </c:pt>
                <c:pt idx="57">
                  <c:v>10</c:v>
                </c:pt>
                <c:pt idx="58">
                  <c:v>9</c:v>
                </c:pt>
                <c:pt idx="59">
                  <c:v>8</c:v>
                </c:pt>
                <c:pt idx="60">
                  <c:v>12</c:v>
                </c:pt>
                <c:pt idx="61">
                  <c:v>9</c:v>
                </c:pt>
                <c:pt idx="62">
                  <c:v>13</c:v>
                </c:pt>
                <c:pt idx="63">
                  <c:v>15</c:v>
                </c:pt>
                <c:pt idx="64">
                  <c:v>14</c:v>
                </c:pt>
                <c:pt idx="65">
                  <c:v>16</c:v>
                </c:pt>
                <c:pt idx="66">
                  <c:v>7</c:v>
                </c:pt>
                <c:pt idx="67">
                  <c:v>12</c:v>
                </c:pt>
                <c:pt idx="68">
                  <c:v>18</c:v>
                </c:pt>
                <c:pt idx="69">
                  <c:v>20</c:v>
                </c:pt>
                <c:pt idx="70">
                  <c:v>17</c:v>
                </c:pt>
                <c:pt idx="71">
                  <c:v>9</c:v>
                </c:pt>
                <c:pt idx="72">
                  <c:v>11</c:v>
                </c:pt>
                <c:pt idx="73">
                  <c:v>2</c:v>
                </c:pt>
                <c:pt idx="74">
                  <c:v>1</c:v>
                </c:pt>
                <c:pt idx="75">
                  <c:v>1</c:v>
                </c:pt>
                <c:pt idx="76">
                  <c:v>2</c:v>
                </c:pt>
                <c:pt idx="77">
                  <c:v>0</c:v>
                </c:pt>
                <c:pt idx="78">
                  <c:v>3</c:v>
                </c:pt>
                <c:pt idx="79">
                  <c:v>2</c:v>
                </c:pt>
                <c:pt idx="80">
                  <c:v>3</c:v>
                </c:pt>
                <c:pt idx="81">
                  <c:v>0</c:v>
                </c:pt>
                <c:pt idx="82">
                  <c:v>3</c:v>
                </c:pt>
                <c:pt idx="83">
                  <c:v>0</c:v>
                </c:pt>
                <c:pt idx="84">
                  <c:v>4</c:v>
                </c:pt>
                <c:pt idx="85">
                  <c:v>1</c:v>
                </c:pt>
                <c:pt idx="86">
                  <c:v>6</c:v>
                </c:pt>
                <c:pt idx="87">
                  <c:v>2</c:v>
                </c:pt>
                <c:pt idx="88">
                  <c:v>2</c:v>
                </c:pt>
                <c:pt idx="89">
                  <c:v>2</c:v>
                </c:pt>
                <c:pt idx="90">
                  <c:v>0</c:v>
                </c:pt>
                <c:pt idx="91">
                  <c:v>2</c:v>
                </c:pt>
                <c:pt idx="92">
                  <c:v>2</c:v>
                </c:pt>
                <c:pt idx="93">
                  <c:v>0</c:v>
                </c:pt>
                <c:pt idx="94">
                  <c:v>1</c:v>
                </c:pt>
                <c:pt idx="95">
                  <c:v>0</c:v>
                </c:pt>
                <c:pt idx="96">
                  <c:v>0</c:v>
                </c:pt>
                <c:pt idx="97">
                  <c:v>0</c:v>
                </c:pt>
                <c:pt idx="98">
                  <c:v>1</c:v>
                </c:pt>
                <c:pt idx="99">
                  <c:v>1</c:v>
                </c:pt>
                <c:pt idx="100">
                  <c:v>1</c:v>
                </c:pt>
                <c:pt idx="101">
                  <c:v>2</c:v>
                </c:pt>
                <c:pt idx="102">
                  <c:v>3</c:v>
                </c:pt>
                <c:pt idx="103">
                  <c:v>1</c:v>
                </c:pt>
                <c:pt idx="104">
                  <c:v>0</c:v>
                </c:pt>
                <c:pt idx="105">
                  <c:v>0</c:v>
                </c:pt>
                <c:pt idx="106">
                  <c:v>0</c:v>
                </c:pt>
                <c:pt idx="107">
                  <c:v>0</c:v>
                </c:pt>
                <c:pt idx="108">
                  <c:v>0</c:v>
                </c:pt>
                <c:pt idx="109">
                  <c:v>1</c:v>
                </c:pt>
                <c:pt idx="110">
                  <c:v>0</c:v>
                </c:pt>
                <c:pt idx="111">
                  <c:v>0</c:v>
                </c:pt>
                <c:pt idx="112">
                  <c:v>0</c:v>
                </c:pt>
                <c:pt idx="113">
                  <c:v>0</c:v>
                </c:pt>
                <c:pt idx="114">
                  <c:v>0</c:v>
                </c:pt>
                <c:pt idx="115">
                  <c:v>0</c:v>
                </c:pt>
                <c:pt idx="116">
                  <c:v>0</c:v>
                </c:pt>
                <c:pt idx="117">
                  <c:v>0</c:v>
                </c:pt>
                <c:pt idx="118">
                  <c:v>1</c:v>
                </c:pt>
                <c:pt idx="119">
                  <c:v>1</c:v>
                </c:pt>
                <c:pt idx="120">
                  <c:v>0</c:v>
                </c:pt>
                <c:pt idx="121">
                  <c:v>2</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2</c:v>
                </c:pt>
                <c:pt idx="138">
                  <c:v>3</c:v>
                </c:pt>
                <c:pt idx="139">
                  <c:v>1</c:v>
                </c:pt>
                <c:pt idx="140">
                  <c:v>2</c:v>
                </c:pt>
                <c:pt idx="141">
                  <c:v>4</c:v>
                </c:pt>
                <c:pt idx="142">
                  <c:v>0</c:v>
                </c:pt>
                <c:pt idx="143">
                  <c:v>3</c:v>
                </c:pt>
                <c:pt idx="144">
                  <c:v>0</c:v>
                </c:pt>
              </c:numCache>
            </c:numRef>
          </c:val>
          <c:smooth val="0"/>
          <c:extLst>
            <c:ext xmlns:c16="http://schemas.microsoft.com/office/drawing/2014/chart" uri="{C3380CC4-5D6E-409C-BE32-E72D297353CC}">
              <c16:uniqueId val="{00000000-CFD1-441A-A3AA-ACE1209A5111}"/>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0</c:v>
                </c:pt>
                <c:pt idx="1">
                  <c:v>4</c:v>
                </c:pt>
                <c:pt idx="2">
                  <c:v>1</c:v>
                </c:pt>
                <c:pt idx="3">
                  <c:v>2</c:v>
                </c:pt>
                <c:pt idx="4">
                  <c:v>0</c:v>
                </c:pt>
                <c:pt idx="5">
                  <c:v>4</c:v>
                </c:pt>
                <c:pt idx="6">
                  <c:v>4</c:v>
                </c:pt>
                <c:pt idx="7">
                  <c:v>2</c:v>
                </c:pt>
                <c:pt idx="8">
                  <c:v>4</c:v>
                </c:pt>
                <c:pt idx="9">
                  <c:v>1</c:v>
                </c:pt>
                <c:pt idx="10">
                  <c:v>4</c:v>
                </c:pt>
                <c:pt idx="11">
                  <c:v>0</c:v>
                </c:pt>
                <c:pt idx="12">
                  <c:v>0</c:v>
                </c:pt>
                <c:pt idx="13">
                  <c:v>0</c:v>
                </c:pt>
                <c:pt idx="14">
                  <c:v>3</c:v>
                </c:pt>
                <c:pt idx="15">
                  <c:v>1</c:v>
                </c:pt>
                <c:pt idx="16">
                  <c:v>0</c:v>
                </c:pt>
                <c:pt idx="17">
                  <c:v>0</c:v>
                </c:pt>
                <c:pt idx="18">
                  <c:v>3</c:v>
                </c:pt>
                <c:pt idx="19">
                  <c:v>3</c:v>
                </c:pt>
                <c:pt idx="20">
                  <c:v>3</c:v>
                </c:pt>
                <c:pt idx="21">
                  <c:v>4</c:v>
                </c:pt>
                <c:pt idx="22">
                  <c:v>6</c:v>
                </c:pt>
                <c:pt idx="23">
                  <c:v>5</c:v>
                </c:pt>
                <c:pt idx="24">
                  <c:v>3</c:v>
                </c:pt>
                <c:pt idx="25">
                  <c:v>6</c:v>
                </c:pt>
                <c:pt idx="26">
                  <c:v>7</c:v>
                </c:pt>
                <c:pt idx="27">
                  <c:v>2</c:v>
                </c:pt>
                <c:pt idx="28">
                  <c:v>2</c:v>
                </c:pt>
                <c:pt idx="29">
                  <c:v>5</c:v>
                </c:pt>
                <c:pt idx="30">
                  <c:v>3</c:v>
                </c:pt>
                <c:pt idx="31">
                  <c:v>4</c:v>
                </c:pt>
                <c:pt idx="32">
                  <c:v>5</c:v>
                </c:pt>
                <c:pt idx="33">
                  <c:v>4</c:v>
                </c:pt>
                <c:pt idx="34">
                  <c:v>5</c:v>
                </c:pt>
                <c:pt idx="35">
                  <c:v>5</c:v>
                </c:pt>
                <c:pt idx="36">
                  <c:v>5</c:v>
                </c:pt>
                <c:pt idx="37">
                  <c:v>5</c:v>
                </c:pt>
                <c:pt idx="38">
                  <c:v>3</c:v>
                </c:pt>
                <c:pt idx="39">
                  <c:v>6</c:v>
                </c:pt>
                <c:pt idx="40">
                  <c:v>4</c:v>
                </c:pt>
                <c:pt idx="41">
                  <c:v>6</c:v>
                </c:pt>
                <c:pt idx="42">
                  <c:v>7</c:v>
                </c:pt>
                <c:pt idx="43">
                  <c:v>5</c:v>
                </c:pt>
                <c:pt idx="44">
                  <c:v>7</c:v>
                </c:pt>
                <c:pt idx="45">
                  <c:v>14</c:v>
                </c:pt>
                <c:pt idx="46">
                  <c:v>1</c:v>
                </c:pt>
                <c:pt idx="47">
                  <c:v>1</c:v>
                </c:pt>
                <c:pt idx="48">
                  <c:v>0</c:v>
                </c:pt>
                <c:pt idx="49">
                  <c:v>2</c:v>
                </c:pt>
                <c:pt idx="50">
                  <c:v>0</c:v>
                </c:pt>
                <c:pt idx="51">
                  <c:v>1</c:v>
                </c:pt>
                <c:pt idx="52">
                  <c:v>2</c:v>
                </c:pt>
                <c:pt idx="53">
                  <c:v>2</c:v>
                </c:pt>
                <c:pt idx="54">
                  <c:v>3</c:v>
                </c:pt>
                <c:pt idx="55">
                  <c:v>1</c:v>
                </c:pt>
                <c:pt idx="56">
                  <c:v>2</c:v>
                </c:pt>
                <c:pt idx="57">
                  <c:v>7</c:v>
                </c:pt>
                <c:pt idx="58">
                  <c:v>1</c:v>
                </c:pt>
                <c:pt idx="59">
                  <c:v>1</c:v>
                </c:pt>
                <c:pt idx="60">
                  <c:v>4</c:v>
                </c:pt>
                <c:pt idx="61">
                  <c:v>1</c:v>
                </c:pt>
                <c:pt idx="62">
                  <c:v>2</c:v>
                </c:pt>
                <c:pt idx="63">
                  <c:v>3</c:v>
                </c:pt>
                <c:pt idx="64">
                  <c:v>1</c:v>
                </c:pt>
                <c:pt idx="65">
                  <c:v>6</c:v>
                </c:pt>
                <c:pt idx="66">
                  <c:v>2</c:v>
                </c:pt>
                <c:pt idx="67">
                  <c:v>2</c:v>
                </c:pt>
                <c:pt idx="68">
                  <c:v>2</c:v>
                </c:pt>
                <c:pt idx="69">
                  <c:v>2</c:v>
                </c:pt>
                <c:pt idx="70">
                  <c:v>8</c:v>
                </c:pt>
                <c:pt idx="71">
                  <c:v>12</c:v>
                </c:pt>
                <c:pt idx="72">
                  <c:v>16</c:v>
                </c:pt>
                <c:pt idx="73">
                  <c:v>11</c:v>
                </c:pt>
                <c:pt idx="74">
                  <c:v>0</c:v>
                </c:pt>
                <c:pt idx="75">
                  <c:v>1</c:v>
                </c:pt>
                <c:pt idx="76">
                  <c:v>0</c:v>
                </c:pt>
                <c:pt idx="77">
                  <c:v>3</c:v>
                </c:pt>
                <c:pt idx="78">
                  <c:v>0</c:v>
                </c:pt>
                <c:pt idx="79">
                  <c:v>4</c:v>
                </c:pt>
                <c:pt idx="80">
                  <c:v>1</c:v>
                </c:pt>
                <c:pt idx="81">
                  <c:v>6</c:v>
                </c:pt>
                <c:pt idx="82">
                  <c:v>2</c:v>
                </c:pt>
                <c:pt idx="83">
                  <c:v>3</c:v>
                </c:pt>
                <c:pt idx="84">
                  <c:v>0</c:v>
                </c:pt>
                <c:pt idx="85">
                  <c:v>1</c:v>
                </c:pt>
                <c:pt idx="86">
                  <c:v>1</c:v>
                </c:pt>
                <c:pt idx="87">
                  <c:v>1</c:v>
                </c:pt>
                <c:pt idx="88">
                  <c:v>1</c:v>
                </c:pt>
                <c:pt idx="89">
                  <c:v>3</c:v>
                </c:pt>
                <c:pt idx="90">
                  <c:v>3</c:v>
                </c:pt>
                <c:pt idx="91">
                  <c:v>1</c:v>
                </c:pt>
                <c:pt idx="92">
                  <c:v>1</c:v>
                </c:pt>
                <c:pt idx="93">
                  <c:v>1</c:v>
                </c:pt>
                <c:pt idx="94">
                  <c:v>2</c:v>
                </c:pt>
                <c:pt idx="95">
                  <c:v>1</c:v>
                </c:pt>
                <c:pt idx="96">
                  <c:v>1</c:v>
                </c:pt>
                <c:pt idx="97">
                  <c:v>2</c:v>
                </c:pt>
                <c:pt idx="98">
                  <c:v>1</c:v>
                </c:pt>
                <c:pt idx="99">
                  <c:v>1</c:v>
                </c:pt>
                <c:pt idx="100">
                  <c:v>1</c:v>
                </c:pt>
                <c:pt idx="101">
                  <c:v>1</c:v>
                </c:pt>
                <c:pt idx="102">
                  <c:v>1</c:v>
                </c:pt>
                <c:pt idx="103">
                  <c:v>1</c:v>
                </c:pt>
                <c:pt idx="104">
                  <c:v>2</c:v>
                </c:pt>
                <c:pt idx="105">
                  <c:v>1</c:v>
                </c:pt>
                <c:pt idx="106">
                  <c:v>4</c:v>
                </c:pt>
                <c:pt idx="107">
                  <c:v>2</c:v>
                </c:pt>
                <c:pt idx="108">
                  <c:v>4</c:v>
                </c:pt>
                <c:pt idx="109">
                  <c:v>1</c:v>
                </c:pt>
                <c:pt idx="110">
                  <c:v>3</c:v>
                </c:pt>
                <c:pt idx="111">
                  <c:v>2</c:v>
                </c:pt>
                <c:pt idx="112">
                  <c:v>1</c:v>
                </c:pt>
                <c:pt idx="113">
                  <c:v>1</c:v>
                </c:pt>
                <c:pt idx="114">
                  <c:v>1</c:v>
                </c:pt>
                <c:pt idx="115">
                  <c:v>2</c:v>
                </c:pt>
                <c:pt idx="116">
                  <c:v>2</c:v>
                </c:pt>
                <c:pt idx="117">
                  <c:v>1</c:v>
                </c:pt>
                <c:pt idx="118">
                  <c:v>1</c:v>
                </c:pt>
                <c:pt idx="119">
                  <c:v>2</c:v>
                </c:pt>
                <c:pt idx="120">
                  <c:v>1</c:v>
                </c:pt>
                <c:pt idx="121">
                  <c:v>1</c:v>
                </c:pt>
                <c:pt idx="122">
                  <c:v>0</c:v>
                </c:pt>
                <c:pt idx="123">
                  <c:v>4</c:v>
                </c:pt>
                <c:pt idx="124">
                  <c:v>0</c:v>
                </c:pt>
                <c:pt idx="125">
                  <c:v>0</c:v>
                </c:pt>
                <c:pt idx="126">
                  <c:v>2</c:v>
                </c:pt>
                <c:pt idx="127">
                  <c:v>3</c:v>
                </c:pt>
                <c:pt idx="128">
                  <c:v>2</c:v>
                </c:pt>
                <c:pt idx="129">
                  <c:v>1</c:v>
                </c:pt>
                <c:pt idx="130">
                  <c:v>0</c:v>
                </c:pt>
                <c:pt idx="131">
                  <c:v>1</c:v>
                </c:pt>
                <c:pt idx="132">
                  <c:v>4</c:v>
                </c:pt>
                <c:pt idx="133">
                  <c:v>1</c:v>
                </c:pt>
                <c:pt idx="134">
                  <c:v>1</c:v>
                </c:pt>
                <c:pt idx="135">
                  <c:v>2</c:v>
                </c:pt>
                <c:pt idx="136">
                  <c:v>2</c:v>
                </c:pt>
                <c:pt idx="137">
                  <c:v>2</c:v>
                </c:pt>
                <c:pt idx="138">
                  <c:v>3</c:v>
                </c:pt>
                <c:pt idx="139">
                  <c:v>2</c:v>
                </c:pt>
                <c:pt idx="140">
                  <c:v>4</c:v>
                </c:pt>
                <c:pt idx="141">
                  <c:v>2</c:v>
                </c:pt>
                <c:pt idx="142">
                  <c:v>1</c:v>
                </c:pt>
                <c:pt idx="143">
                  <c:v>9</c:v>
                </c:pt>
                <c:pt idx="144">
                  <c:v>0</c:v>
                </c:pt>
              </c:numCache>
            </c:numRef>
          </c:val>
          <c:smooth val="0"/>
          <c:extLst>
            <c:ext xmlns:c16="http://schemas.microsoft.com/office/drawing/2014/chart" uri="{C3380CC4-5D6E-409C-BE32-E72D297353CC}">
              <c16:uniqueId val="{00000001-CFD1-441A-A3AA-ACE1209A5111}"/>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pt idx="0">
                  <c:v>2</c:v>
                </c:pt>
                <c:pt idx="1">
                  <c:v>2</c:v>
                </c:pt>
                <c:pt idx="2">
                  <c:v>0</c:v>
                </c:pt>
                <c:pt idx="3">
                  <c:v>3</c:v>
                </c:pt>
                <c:pt idx="4">
                  <c:v>1</c:v>
                </c:pt>
                <c:pt idx="5">
                  <c:v>0</c:v>
                </c:pt>
                <c:pt idx="6">
                  <c:v>1</c:v>
                </c:pt>
                <c:pt idx="7">
                  <c:v>1</c:v>
                </c:pt>
                <c:pt idx="8">
                  <c:v>2</c:v>
                </c:pt>
                <c:pt idx="9">
                  <c:v>3</c:v>
                </c:pt>
                <c:pt idx="10">
                  <c:v>0</c:v>
                </c:pt>
                <c:pt idx="11">
                  <c:v>2</c:v>
                </c:pt>
                <c:pt idx="12">
                  <c:v>3</c:v>
                </c:pt>
                <c:pt idx="13">
                  <c:v>0</c:v>
                </c:pt>
                <c:pt idx="14">
                  <c:v>2</c:v>
                </c:pt>
                <c:pt idx="15">
                  <c:v>1</c:v>
                </c:pt>
                <c:pt idx="16">
                  <c:v>3</c:v>
                </c:pt>
                <c:pt idx="17">
                  <c:v>5</c:v>
                </c:pt>
                <c:pt idx="18">
                  <c:v>1</c:v>
                </c:pt>
                <c:pt idx="19">
                  <c:v>2</c:v>
                </c:pt>
                <c:pt idx="20">
                  <c:v>1</c:v>
                </c:pt>
                <c:pt idx="21">
                  <c:v>2</c:v>
                </c:pt>
                <c:pt idx="22">
                  <c:v>1</c:v>
                </c:pt>
                <c:pt idx="23">
                  <c:v>1</c:v>
                </c:pt>
                <c:pt idx="24">
                  <c:v>1</c:v>
                </c:pt>
                <c:pt idx="25">
                  <c:v>2</c:v>
                </c:pt>
                <c:pt idx="26">
                  <c:v>1</c:v>
                </c:pt>
                <c:pt idx="27">
                  <c:v>0</c:v>
                </c:pt>
                <c:pt idx="28">
                  <c:v>0</c:v>
                </c:pt>
                <c:pt idx="29">
                  <c:v>2</c:v>
                </c:pt>
                <c:pt idx="30">
                  <c:v>2</c:v>
                </c:pt>
                <c:pt idx="31">
                  <c:v>0</c:v>
                </c:pt>
                <c:pt idx="32">
                  <c:v>0</c:v>
                </c:pt>
                <c:pt idx="33">
                  <c:v>1</c:v>
                </c:pt>
                <c:pt idx="34">
                  <c:v>0</c:v>
                </c:pt>
                <c:pt idx="35">
                  <c:v>0</c:v>
                </c:pt>
                <c:pt idx="36">
                  <c:v>1</c:v>
                </c:pt>
                <c:pt idx="37">
                  <c:v>0</c:v>
                </c:pt>
                <c:pt idx="38">
                  <c:v>4</c:v>
                </c:pt>
                <c:pt idx="39">
                  <c:v>0</c:v>
                </c:pt>
                <c:pt idx="40">
                  <c:v>3</c:v>
                </c:pt>
                <c:pt idx="41">
                  <c:v>3</c:v>
                </c:pt>
                <c:pt idx="42">
                  <c:v>1</c:v>
                </c:pt>
                <c:pt idx="43">
                  <c:v>1</c:v>
                </c:pt>
                <c:pt idx="44">
                  <c:v>3</c:v>
                </c:pt>
                <c:pt idx="45">
                  <c:v>0</c:v>
                </c:pt>
                <c:pt idx="46">
                  <c:v>1</c:v>
                </c:pt>
                <c:pt idx="47">
                  <c:v>2</c:v>
                </c:pt>
                <c:pt idx="48">
                  <c:v>1</c:v>
                </c:pt>
                <c:pt idx="49">
                  <c:v>0</c:v>
                </c:pt>
                <c:pt idx="50">
                  <c:v>3</c:v>
                </c:pt>
                <c:pt idx="51">
                  <c:v>2</c:v>
                </c:pt>
                <c:pt idx="52">
                  <c:v>0</c:v>
                </c:pt>
                <c:pt idx="53">
                  <c:v>4</c:v>
                </c:pt>
                <c:pt idx="54">
                  <c:v>1</c:v>
                </c:pt>
                <c:pt idx="55">
                  <c:v>1</c:v>
                </c:pt>
                <c:pt idx="56">
                  <c:v>1</c:v>
                </c:pt>
                <c:pt idx="57">
                  <c:v>1</c:v>
                </c:pt>
                <c:pt idx="58">
                  <c:v>3</c:v>
                </c:pt>
                <c:pt idx="59">
                  <c:v>4</c:v>
                </c:pt>
                <c:pt idx="60">
                  <c:v>2</c:v>
                </c:pt>
                <c:pt idx="61">
                  <c:v>2</c:v>
                </c:pt>
                <c:pt idx="62">
                  <c:v>1</c:v>
                </c:pt>
                <c:pt idx="63">
                  <c:v>2</c:v>
                </c:pt>
                <c:pt idx="64">
                  <c:v>0</c:v>
                </c:pt>
                <c:pt idx="65">
                  <c:v>4</c:v>
                </c:pt>
                <c:pt idx="66">
                  <c:v>1</c:v>
                </c:pt>
                <c:pt idx="67">
                  <c:v>2</c:v>
                </c:pt>
                <c:pt idx="68">
                  <c:v>2</c:v>
                </c:pt>
                <c:pt idx="69">
                  <c:v>1</c:v>
                </c:pt>
                <c:pt idx="70">
                  <c:v>2</c:v>
                </c:pt>
                <c:pt idx="71">
                  <c:v>0</c:v>
                </c:pt>
                <c:pt idx="72">
                  <c:v>0</c:v>
                </c:pt>
                <c:pt idx="73">
                  <c:v>0</c:v>
                </c:pt>
                <c:pt idx="74">
                  <c:v>0</c:v>
                </c:pt>
                <c:pt idx="75">
                  <c:v>0</c:v>
                </c:pt>
                <c:pt idx="76">
                  <c:v>2</c:v>
                </c:pt>
                <c:pt idx="77">
                  <c:v>1</c:v>
                </c:pt>
                <c:pt idx="78">
                  <c:v>0</c:v>
                </c:pt>
                <c:pt idx="79">
                  <c:v>0</c:v>
                </c:pt>
                <c:pt idx="80">
                  <c:v>1</c:v>
                </c:pt>
                <c:pt idx="81">
                  <c:v>1</c:v>
                </c:pt>
                <c:pt idx="82">
                  <c:v>0</c:v>
                </c:pt>
                <c:pt idx="83">
                  <c:v>2</c:v>
                </c:pt>
                <c:pt idx="84">
                  <c:v>1</c:v>
                </c:pt>
                <c:pt idx="85">
                  <c:v>1</c:v>
                </c:pt>
                <c:pt idx="86">
                  <c:v>2</c:v>
                </c:pt>
                <c:pt idx="87">
                  <c:v>3</c:v>
                </c:pt>
                <c:pt idx="88">
                  <c:v>3</c:v>
                </c:pt>
                <c:pt idx="89">
                  <c:v>2</c:v>
                </c:pt>
                <c:pt idx="90">
                  <c:v>1</c:v>
                </c:pt>
                <c:pt idx="91">
                  <c:v>1</c:v>
                </c:pt>
                <c:pt idx="92">
                  <c:v>1</c:v>
                </c:pt>
                <c:pt idx="93">
                  <c:v>3</c:v>
                </c:pt>
                <c:pt idx="94">
                  <c:v>6</c:v>
                </c:pt>
                <c:pt idx="95">
                  <c:v>6</c:v>
                </c:pt>
                <c:pt idx="96">
                  <c:v>3</c:v>
                </c:pt>
                <c:pt idx="97">
                  <c:v>2</c:v>
                </c:pt>
                <c:pt idx="98">
                  <c:v>2</c:v>
                </c:pt>
                <c:pt idx="99">
                  <c:v>5</c:v>
                </c:pt>
                <c:pt idx="100">
                  <c:v>4</c:v>
                </c:pt>
                <c:pt idx="101">
                  <c:v>2</c:v>
                </c:pt>
                <c:pt idx="102">
                  <c:v>6</c:v>
                </c:pt>
                <c:pt idx="103">
                  <c:v>2</c:v>
                </c:pt>
                <c:pt idx="104">
                  <c:v>2</c:v>
                </c:pt>
                <c:pt idx="105">
                  <c:v>2</c:v>
                </c:pt>
                <c:pt idx="106">
                  <c:v>1</c:v>
                </c:pt>
                <c:pt idx="107">
                  <c:v>3</c:v>
                </c:pt>
                <c:pt idx="108">
                  <c:v>6</c:v>
                </c:pt>
                <c:pt idx="109">
                  <c:v>5</c:v>
                </c:pt>
                <c:pt idx="110">
                  <c:v>3</c:v>
                </c:pt>
                <c:pt idx="111">
                  <c:v>7</c:v>
                </c:pt>
                <c:pt idx="112">
                  <c:v>0</c:v>
                </c:pt>
                <c:pt idx="113">
                  <c:v>1</c:v>
                </c:pt>
                <c:pt idx="114">
                  <c:v>4</c:v>
                </c:pt>
                <c:pt idx="115">
                  <c:v>1</c:v>
                </c:pt>
                <c:pt idx="116">
                  <c:v>0</c:v>
                </c:pt>
                <c:pt idx="117">
                  <c:v>3</c:v>
                </c:pt>
                <c:pt idx="118">
                  <c:v>1</c:v>
                </c:pt>
                <c:pt idx="119">
                  <c:v>0</c:v>
                </c:pt>
                <c:pt idx="120">
                  <c:v>3</c:v>
                </c:pt>
                <c:pt idx="121">
                  <c:v>2</c:v>
                </c:pt>
                <c:pt idx="122">
                  <c:v>0</c:v>
                </c:pt>
                <c:pt idx="123">
                  <c:v>3</c:v>
                </c:pt>
                <c:pt idx="124">
                  <c:v>2</c:v>
                </c:pt>
                <c:pt idx="125">
                  <c:v>2</c:v>
                </c:pt>
                <c:pt idx="126">
                  <c:v>4</c:v>
                </c:pt>
                <c:pt idx="127">
                  <c:v>1</c:v>
                </c:pt>
                <c:pt idx="128">
                  <c:v>3</c:v>
                </c:pt>
                <c:pt idx="129">
                  <c:v>0</c:v>
                </c:pt>
                <c:pt idx="130">
                  <c:v>3</c:v>
                </c:pt>
                <c:pt idx="131">
                  <c:v>0</c:v>
                </c:pt>
                <c:pt idx="132">
                  <c:v>0</c:v>
                </c:pt>
                <c:pt idx="133">
                  <c:v>1</c:v>
                </c:pt>
                <c:pt idx="134">
                  <c:v>2</c:v>
                </c:pt>
                <c:pt idx="135">
                  <c:v>0</c:v>
                </c:pt>
                <c:pt idx="136">
                  <c:v>4</c:v>
                </c:pt>
                <c:pt idx="137">
                  <c:v>0</c:v>
                </c:pt>
                <c:pt idx="138">
                  <c:v>9</c:v>
                </c:pt>
                <c:pt idx="139">
                  <c:v>0</c:v>
                </c:pt>
                <c:pt idx="140">
                  <c:v>0</c:v>
                </c:pt>
                <c:pt idx="141">
                  <c:v>3</c:v>
                </c:pt>
                <c:pt idx="142">
                  <c:v>3</c:v>
                </c:pt>
                <c:pt idx="143">
                  <c:v>4</c:v>
                </c:pt>
                <c:pt idx="144">
                  <c:v>0</c:v>
                </c:pt>
              </c:numCache>
            </c:numRef>
          </c:val>
          <c:smooth val="0"/>
          <c:extLst>
            <c:ext xmlns:c16="http://schemas.microsoft.com/office/drawing/2014/chart" uri="{C3380CC4-5D6E-409C-BE32-E72D297353CC}">
              <c16:uniqueId val="{00000002-CFD1-441A-A3AA-ACE1209A5111}"/>
            </c:ext>
          </c:extLst>
        </c:ser>
        <c:dLbls>
          <c:showLegendKey val="0"/>
          <c:showVal val="0"/>
          <c:showCatName val="0"/>
          <c:showSerName val="0"/>
          <c:showPercent val="0"/>
          <c:showBubbleSize val="0"/>
        </c:dLbls>
        <c:smooth val="0"/>
        <c:axId val="341334648"/>
        <c:axId val="341336288"/>
      </c:lineChart>
      <c:catAx>
        <c:axId val="34133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6288"/>
        <c:crosses val="autoZero"/>
        <c:auto val="1"/>
        <c:lblAlgn val="ctr"/>
        <c:lblOffset val="100"/>
        <c:noMultiLvlLbl val="0"/>
      </c:catAx>
      <c:valAx>
        <c:axId val="34133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24</c:v>
                </c:pt>
                <c:pt idx="1">
                  <c:v>13</c:v>
                </c:pt>
                <c:pt idx="2">
                  <c:v>11</c:v>
                </c:pt>
                <c:pt idx="3">
                  <c:v>7</c:v>
                </c:pt>
                <c:pt idx="4">
                  <c:v>0</c:v>
                </c:pt>
                <c:pt idx="5">
                  <c:v>0</c:v>
                </c:pt>
                <c:pt idx="6">
                  <c:v>1</c:v>
                </c:pt>
                <c:pt idx="7">
                  <c:v>2</c:v>
                </c:pt>
                <c:pt idx="8">
                  <c:v>9</c:v>
                </c:pt>
                <c:pt idx="9">
                  <c:v>15</c:v>
                </c:pt>
                <c:pt idx="10">
                  <c:v>11</c:v>
                </c:pt>
                <c:pt idx="11">
                  <c:v>14</c:v>
                </c:pt>
                <c:pt idx="12">
                  <c:v>35</c:v>
                </c:pt>
                <c:pt idx="13">
                  <c:v>38</c:v>
                </c:pt>
                <c:pt idx="14">
                  <c:v>29</c:v>
                </c:pt>
                <c:pt idx="15">
                  <c:v>21</c:v>
                </c:pt>
                <c:pt idx="16">
                  <c:v>30</c:v>
                </c:pt>
                <c:pt idx="17">
                  <c:v>24</c:v>
                </c:pt>
                <c:pt idx="18">
                  <c:v>30</c:v>
                </c:pt>
                <c:pt idx="19">
                  <c:v>45</c:v>
                </c:pt>
                <c:pt idx="20">
                  <c:v>28</c:v>
                </c:pt>
                <c:pt idx="21">
                  <c:v>20</c:v>
                </c:pt>
                <c:pt idx="22">
                  <c:v>26</c:v>
                </c:pt>
                <c:pt idx="23">
                  <c:v>23</c:v>
                </c:pt>
              </c:numCache>
            </c:numRef>
          </c:val>
          <c:smooth val="0"/>
          <c:extLst>
            <c:ext xmlns:c16="http://schemas.microsoft.com/office/drawing/2014/chart" uri="{C3380CC4-5D6E-409C-BE32-E72D297353CC}">
              <c16:uniqueId val="{00000000-427F-4608-954C-18D87590E078}"/>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6</c:v>
                </c:pt>
                <c:pt idx="1">
                  <c:v>0</c:v>
                </c:pt>
                <c:pt idx="2">
                  <c:v>0</c:v>
                </c:pt>
                <c:pt idx="3">
                  <c:v>0</c:v>
                </c:pt>
                <c:pt idx="4">
                  <c:v>0</c:v>
                </c:pt>
                <c:pt idx="5">
                  <c:v>0</c:v>
                </c:pt>
                <c:pt idx="6">
                  <c:v>1</c:v>
                </c:pt>
                <c:pt idx="7">
                  <c:v>0</c:v>
                </c:pt>
                <c:pt idx="8">
                  <c:v>5</c:v>
                </c:pt>
                <c:pt idx="9">
                  <c:v>11</c:v>
                </c:pt>
                <c:pt idx="10">
                  <c:v>26</c:v>
                </c:pt>
                <c:pt idx="11">
                  <c:v>28</c:v>
                </c:pt>
                <c:pt idx="12">
                  <c:v>29</c:v>
                </c:pt>
                <c:pt idx="13">
                  <c:v>21</c:v>
                </c:pt>
                <c:pt idx="14">
                  <c:v>26</c:v>
                </c:pt>
                <c:pt idx="15">
                  <c:v>21</c:v>
                </c:pt>
                <c:pt idx="16">
                  <c:v>27</c:v>
                </c:pt>
                <c:pt idx="17">
                  <c:v>24</c:v>
                </c:pt>
                <c:pt idx="18">
                  <c:v>37</c:v>
                </c:pt>
                <c:pt idx="19">
                  <c:v>27</c:v>
                </c:pt>
                <c:pt idx="20">
                  <c:v>33</c:v>
                </c:pt>
                <c:pt idx="21">
                  <c:v>28</c:v>
                </c:pt>
                <c:pt idx="22">
                  <c:v>23</c:v>
                </c:pt>
                <c:pt idx="23">
                  <c:v>13</c:v>
                </c:pt>
              </c:numCache>
            </c:numRef>
          </c:val>
          <c:smooth val="0"/>
          <c:extLst>
            <c:ext xmlns:c16="http://schemas.microsoft.com/office/drawing/2014/chart" uri="{C3380CC4-5D6E-409C-BE32-E72D297353CC}">
              <c16:uniqueId val="{00000001-427F-4608-954C-18D87590E078}"/>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8</c:v>
                </c:pt>
                <c:pt idx="1">
                  <c:v>2</c:v>
                </c:pt>
                <c:pt idx="2">
                  <c:v>0</c:v>
                </c:pt>
                <c:pt idx="3">
                  <c:v>0</c:v>
                </c:pt>
                <c:pt idx="4">
                  <c:v>0</c:v>
                </c:pt>
                <c:pt idx="5">
                  <c:v>1</c:v>
                </c:pt>
                <c:pt idx="6">
                  <c:v>2</c:v>
                </c:pt>
                <c:pt idx="7">
                  <c:v>5</c:v>
                </c:pt>
                <c:pt idx="8">
                  <c:v>9</c:v>
                </c:pt>
                <c:pt idx="9">
                  <c:v>19</c:v>
                </c:pt>
                <c:pt idx="10">
                  <c:v>10</c:v>
                </c:pt>
                <c:pt idx="11">
                  <c:v>11</c:v>
                </c:pt>
                <c:pt idx="12">
                  <c:v>14</c:v>
                </c:pt>
                <c:pt idx="13">
                  <c:v>17</c:v>
                </c:pt>
                <c:pt idx="14">
                  <c:v>18</c:v>
                </c:pt>
                <c:pt idx="15">
                  <c:v>13</c:v>
                </c:pt>
                <c:pt idx="16">
                  <c:v>19</c:v>
                </c:pt>
                <c:pt idx="17">
                  <c:v>14</c:v>
                </c:pt>
                <c:pt idx="18">
                  <c:v>20</c:v>
                </c:pt>
                <c:pt idx="19">
                  <c:v>18</c:v>
                </c:pt>
                <c:pt idx="20">
                  <c:v>16</c:v>
                </c:pt>
                <c:pt idx="21">
                  <c:v>17</c:v>
                </c:pt>
                <c:pt idx="22">
                  <c:v>16</c:v>
                </c:pt>
                <c:pt idx="23">
                  <c:v>9</c:v>
                </c:pt>
              </c:numCache>
            </c:numRef>
          </c:val>
          <c:smooth val="0"/>
          <c:extLst>
            <c:ext xmlns:c16="http://schemas.microsoft.com/office/drawing/2014/chart" uri="{C3380CC4-5D6E-409C-BE32-E72D297353CC}">
              <c16:uniqueId val="{00000002-427F-4608-954C-18D87590E078}"/>
            </c:ext>
          </c:extLst>
        </c:ser>
        <c:dLbls>
          <c:showLegendKey val="0"/>
          <c:showVal val="0"/>
          <c:showCatName val="0"/>
          <c:showSerName val="0"/>
          <c:showPercent val="0"/>
          <c:showBubbleSize val="0"/>
        </c:dLbls>
        <c:smooth val="0"/>
        <c:axId val="341329072"/>
        <c:axId val="341329400"/>
      </c:lineChart>
      <c:catAx>
        <c:axId val="34132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29400"/>
        <c:crosses val="autoZero"/>
        <c:auto val="1"/>
        <c:lblAlgn val="ctr"/>
        <c:lblOffset val="100"/>
        <c:noMultiLvlLbl val="0"/>
      </c:catAx>
      <c:valAx>
        <c:axId val="34132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2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64</c:v>
                </c:pt>
                <c:pt idx="1">
                  <c:v>67</c:v>
                </c:pt>
                <c:pt idx="2">
                  <c:v>49</c:v>
                </c:pt>
                <c:pt idx="3">
                  <c:v>74</c:v>
                </c:pt>
                <c:pt idx="4">
                  <c:v>80</c:v>
                </c:pt>
                <c:pt idx="5">
                  <c:v>57</c:v>
                </c:pt>
                <c:pt idx="6">
                  <c:v>65</c:v>
                </c:pt>
              </c:numCache>
            </c:numRef>
          </c:val>
          <c:extLst>
            <c:ext xmlns:c16="http://schemas.microsoft.com/office/drawing/2014/chart" uri="{C3380CC4-5D6E-409C-BE32-E72D297353CC}">
              <c16:uniqueId val="{00000000-2D50-4EF9-9D80-39EAC1AA7B05}"/>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65</c:v>
                </c:pt>
                <c:pt idx="1">
                  <c:v>62</c:v>
                </c:pt>
                <c:pt idx="2">
                  <c:v>69</c:v>
                </c:pt>
                <c:pt idx="3">
                  <c:v>47</c:v>
                </c:pt>
                <c:pt idx="4">
                  <c:v>45</c:v>
                </c:pt>
                <c:pt idx="5">
                  <c:v>44</c:v>
                </c:pt>
                <c:pt idx="6">
                  <c:v>54</c:v>
                </c:pt>
              </c:numCache>
            </c:numRef>
          </c:val>
          <c:extLst>
            <c:ext xmlns:c16="http://schemas.microsoft.com/office/drawing/2014/chart" uri="{C3380CC4-5D6E-409C-BE32-E72D297353CC}">
              <c16:uniqueId val="{00000001-2D50-4EF9-9D80-39EAC1AA7B05}"/>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32</c:v>
                </c:pt>
                <c:pt idx="1">
                  <c:v>45</c:v>
                </c:pt>
                <c:pt idx="2">
                  <c:v>45</c:v>
                </c:pt>
                <c:pt idx="3">
                  <c:v>42</c:v>
                </c:pt>
                <c:pt idx="4">
                  <c:v>41</c:v>
                </c:pt>
                <c:pt idx="5">
                  <c:v>28</c:v>
                </c:pt>
                <c:pt idx="6">
                  <c:v>25</c:v>
                </c:pt>
              </c:numCache>
            </c:numRef>
          </c:val>
          <c:extLst>
            <c:ext xmlns:c16="http://schemas.microsoft.com/office/drawing/2014/chart" uri="{C3380CC4-5D6E-409C-BE32-E72D297353CC}">
              <c16:uniqueId val="{00000002-2D50-4EF9-9D80-39EAC1AA7B05}"/>
            </c:ext>
          </c:extLst>
        </c:ser>
        <c:dLbls>
          <c:showLegendKey val="0"/>
          <c:showVal val="0"/>
          <c:showCatName val="0"/>
          <c:showSerName val="0"/>
          <c:showPercent val="0"/>
          <c:showBubbleSize val="0"/>
        </c:dLbls>
        <c:gapWidth val="219"/>
        <c:overlap val="-27"/>
        <c:axId val="341342192"/>
        <c:axId val="341337600"/>
      </c:barChart>
      <c:catAx>
        <c:axId val="34134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37600"/>
        <c:crosses val="autoZero"/>
        <c:auto val="1"/>
        <c:lblAlgn val="ctr"/>
        <c:lblOffset val="100"/>
        <c:noMultiLvlLbl val="0"/>
      </c:catAx>
      <c:valAx>
        <c:axId val="34133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4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456</c:v>
                </c:pt>
                <c:pt idx="1">
                  <c:v>386</c:v>
                </c:pt>
                <c:pt idx="2">
                  <c:v>258</c:v>
                </c:pt>
              </c:numCache>
            </c:numRef>
          </c:val>
          <c:extLst>
            <c:ext xmlns:c16="http://schemas.microsoft.com/office/drawing/2014/chart" uri="{C3380CC4-5D6E-409C-BE32-E72D297353CC}">
              <c16:uniqueId val="{00000000-4015-45FF-BBD7-953AEAEEC229}"/>
            </c:ext>
          </c:extLst>
        </c:ser>
        <c:dLbls>
          <c:showLegendKey val="0"/>
          <c:showVal val="0"/>
          <c:showCatName val="0"/>
          <c:showSerName val="0"/>
          <c:showPercent val="0"/>
          <c:showBubbleSize val="0"/>
        </c:dLbls>
        <c:gapWidth val="150"/>
        <c:overlap val="100"/>
        <c:axId val="289729344"/>
        <c:axId val="333760648"/>
      </c:barChart>
      <c:catAx>
        <c:axId val="28972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0648"/>
        <c:crosses val="autoZero"/>
        <c:auto val="1"/>
        <c:lblAlgn val="ctr"/>
        <c:lblOffset val="100"/>
        <c:noMultiLvlLbl val="0"/>
      </c:catAx>
      <c:valAx>
        <c:axId val="3337606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72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88</c:v>
                </c:pt>
                <c:pt idx="1">
                  <c:v>49</c:v>
                </c:pt>
                <c:pt idx="2">
                  <c:v>59</c:v>
                </c:pt>
              </c:numCache>
            </c:numRef>
          </c:val>
          <c:extLst>
            <c:ext xmlns:c16="http://schemas.microsoft.com/office/drawing/2014/chart" uri="{C3380CC4-5D6E-409C-BE32-E72D297353CC}">
              <c16:uniqueId val="{00000000-89FB-4154-AA2C-01605120048F}"/>
            </c:ext>
          </c:extLst>
        </c:ser>
        <c:ser>
          <c:idx val="1"/>
          <c:order val="1"/>
          <c:tx>
            <c:strRef>
              <c:f>Sheet1!$C$1</c:f>
              <c:strCache>
                <c:ptCount val="1"/>
                <c:pt idx="0">
                  <c:v>Link</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13</c:v>
                </c:pt>
                <c:pt idx="1">
                  <c:v>14</c:v>
                </c:pt>
                <c:pt idx="2">
                  <c:v>29</c:v>
                </c:pt>
              </c:numCache>
            </c:numRef>
          </c:val>
          <c:extLst>
            <c:ext xmlns:c16="http://schemas.microsoft.com/office/drawing/2014/chart" uri="{C3380CC4-5D6E-409C-BE32-E72D297353CC}">
              <c16:uniqueId val="{00000001-89FB-4154-AA2C-01605120048F}"/>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174</c:v>
                </c:pt>
                <c:pt idx="1">
                  <c:v>77</c:v>
                </c:pt>
                <c:pt idx="2">
                  <c:v>88</c:v>
                </c:pt>
              </c:numCache>
            </c:numRef>
          </c:val>
          <c:extLst>
            <c:ext xmlns:c16="http://schemas.microsoft.com/office/drawing/2014/chart" uri="{C3380CC4-5D6E-409C-BE32-E72D297353CC}">
              <c16:uniqueId val="{00000002-89FB-4154-AA2C-01605120048F}"/>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Luis Fernando Camacho</c:v>
                </c:pt>
                <c:pt idx="1">
                  <c:v>Evo Morales Ayma</c:v>
                </c:pt>
                <c:pt idx="2">
                  <c:v>Jeanine Añez Chavez</c:v>
                </c:pt>
              </c:strCache>
            </c:strRef>
          </c:cat>
          <c:val>
            <c:numRef>
              <c:f>Sheet1!$E$2:$E$4</c:f>
              <c:numCache>
                <c:formatCode>General</c:formatCode>
                <c:ptCount val="3"/>
                <c:pt idx="0">
                  <c:v>29</c:v>
                </c:pt>
                <c:pt idx="1">
                  <c:v>44</c:v>
                </c:pt>
                <c:pt idx="2">
                  <c:v>13</c:v>
                </c:pt>
              </c:numCache>
            </c:numRef>
          </c:val>
          <c:extLst>
            <c:ext xmlns:c16="http://schemas.microsoft.com/office/drawing/2014/chart" uri="{C3380CC4-5D6E-409C-BE32-E72D297353CC}">
              <c16:uniqueId val="{00000003-89FB-4154-AA2C-01605120048F}"/>
            </c:ext>
          </c:extLst>
        </c:ser>
        <c:ser>
          <c:idx val="4"/>
          <c:order val="4"/>
          <c:tx>
            <c:strRef>
              <c:f>Sheet1!$F$1</c:f>
              <c:strCache>
                <c:ptCount val="1"/>
                <c:pt idx="0">
                  <c:v>Video</c:v>
                </c:pt>
              </c:strCache>
            </c:strRef>
          </c:tx>
          <c:spPr>
            <a:solidFill>
              <a:schemeClr val="accent5"/>
            </a:solidFill>
            <a:ln>
              <a:noFill/>
            </a:ln>
            <a:effectLst/>
          </c:spPr>
          <c:invertIfNegative val="0"/>
          <c:cat>
            <c:strRef>
              <c:f>Sheet1!$A$2:$A$4</c:f>
              <c:strCache>
                <c:ptCount val="3"/>
                <c:pt idx="0">
                  <c:v>Luis Fernando Camacho</c:v>
                </c:pt>
                <c:pt idx="1">
                  <c:v>Evo Morales Ayma</c:v>
                </c:pt>
                <c:pt idx="2">
                  <c:v>Jeanine Añez Chavez</c:v>
                </c:pt>
              </c:strCache>
            </c:strRef>
          </c:cat>
          <c:val>
            <c:numRef>
              <c:f>Sheet1!$F$2:$F$4</c:f>
              <c:numCache>
                <c:formatCode>General</c:formatCode>
                <c:ptCount val="3"/>
                <c:pt idx="0">
                  <c:v>152</c:v>
                </c:pt>
                <c:pt idx="1">
                  <c:v>202</c:v>
                </c:pt>
                <c:pt idx="2">
                  <c:v>69</c:v>
                </c:pt>
              </c:numCache>
            </c:numRef>
          </c:val>
          <c:extLst>
            <c:ext xmlns:c16="http://schemas.microsoft.com/office/drawing/2014/chart" uri="{C3380CC4-5D6E-409C-BE32-E72D297353CC}">
              <c16:uniqueId val="{00000004-89FB-4154-AA2C-01605120048F}"/>
            </c:ext>
          </c:extLst>
        </c:ser>
        <c:dLbls>
          <c:showLegendKey val="0"/>
          <c:showVal val="0"/>
          <c:showCatName val="0"/>
          <c:showSerName val="0"/>
          <c:showPercent val="0"/>
          <c:showBubbleSize val="0"/>
        </c:dLbls>
        <c:gapWidth val="150"/>
        <c:overlap val="100"/>
        <c:axId val="343296312"/>
        <c:axId val="343299920"/>
      </c:barChart>
      <c:catAx>
        <c:axId val="34329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99920"/>
        <c:crosses val="autoZero"/>
        <c:auto val="1"/>
        <c:lblAlgn val="ctr"/>
        <c:lblOffset val="100"/>
        <c:noMultiLvlLbl val="0"/>
      </c:catAx>
      <c:valAx>
        <c:axId val="343299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453</c:v>
                </c:pt>
                <c:pt idx="1">
                  <c:v>377</c:v>
                </c:pt>
                <c:pt idx="2">
                  <c:v>254</c:v>
                </c:pt>
              </c:numCache>
            </c:numRef>
          </c:val>
          <c:extLst>
            <c:ext xmlns:c16="http://schemas.microsoft.com/office/drawing/2014/chart" uri="{C3380CC4-5D6E-409C-BE32-E72D297353CC}">
              <c16:uniqueId val="{00000000-2C91-4287-8415-B459F35F3954}"/>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2C91-4287-8415-B459F35F3954}"/>
            </c:ext>
          </c:extLst>
        </c:ser>
        <c:ser>
          <c:idx val="2"/>
          <c:order val="2"/>
          <c:tx>
            <c:strRef>
              <c:f>Sheet1!$D$1</c:f>
              <c:strCache>
                <c:ptCount val="1"/>
                <c:pt idx="0">
                  <c:v>Not yet tagged</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3</c:v>
                </c:pt>
                <c:pt idx="1">
                  <c:v>9</c:v>
                </c:pt>
                <c:pt idx="2">
                  <c:v>4</c:v>
                </c:pt>
              </c:numCache>
            </c:numRef>
          </c:val>
          <c:extLst>
            <c:ext xmlns:c16="http://schemas.microsoft.com/office/drawing/2014/chart" uri="{C3380CC4-5D6E-409C-BE32-E72D297353CC}">
              <c16:uniqueId val="{00000002-2C91-4287-8415-B459F35F3954}"/>
            </c:ext>
          </c:extLst>
        </c:ser>
        <c:dLbls>
          <c:showLegendKey val="0"/>
          <c:showVal val="0"/>
          <c:showCatName val="0"/>
          <c:showSerName val="0"/>
          <c:showPercent val="0"/>
          <c:showBubbleSize val="0"/>
        </c:dLbls>
        <c:gapWidth val="150"/>
        <c:overlap val="100"/>
        <c:axId val="343289424"/>
        <c:axId val="343289752"/>
      </c:barChart>
      <c:catAx>
        <c:axId val="343289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9752"/>
        <c:crosses val="autoZero"/>
        <c:auto val="1"/>
        <c:lblAlgn val="ctr"/>
        <c:lblOffset val="100"/>
        <c:noMultiLvlLbl val="0"/>
      </c:catAx>
      <c:valAx>
        <c:axId val="343289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9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smooth val="0"/>
          <c:extLst>
            <c:ext xmlns:c16="http://schemas.microsoft.com/office/drawing/2014/chart" uri="{C3380CC4-5D6E-409C-BE32-E72D297353CC}">
              <c16:uniqueId val="{00000000-838F-4499-B9BE-96BB0CCE10E5}"/>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smooth val="0"/>
          <c:extLst>
            <c:ext xmlns:c16="http://schemas.microsoft.com/office/drawing/2014/chart" uri="{C3380CC4-5D6E-409C-BE32-E72D297353CC}">
              <c16:uniqueId val="{00000001-838F-4499-B9BE-96BB0CCE10E5}"/>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smooth val="0"/>
          <c:extLst>
            <c:ext xmlns:c16="http://schemas.microsoft.com/office/drawing/2014/chart" uri="{C3380CC4-5D6E-409C-BE32-E72D297353CC}">
              <c16:uniqueId val="{00000002-838F-4499-B9BE-96BB0CCE10E5}"/>
            </c:ext>
          </c:extLst>
        </c:ser>
        <c:dLbls>
          <c:showLegendKey val="0"/>
          <c:showVal val="0"/>
          <c:showCatName val="0"/>
          <c:showSerName val="0"/>
          <c:showPercent val="0"/>
          <c:showBubbleSize val="0"/>
        </c:dLbls>
        <c:smooth val="0"/>
        <c:axId val="450037776"/>
        <c:axId val="450038432"/>
      </c:lineChart>
      <c:catAx>
        <c:axId val="450037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38432"/>
        <c:crosses val="autoZero"/>
        <c:auto val="1"/>
        <c:lblAlgn val="ctr"/>
        <c:lblOffset val="100"/>
        <c:noMultiLvlLbl val="0"/>
      </c:catAx>
      <c:valAx>
        <c:axId val="45003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3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Luis Fernando Camacho</c:v>
                </c:pt>
                <c:pt idx="1">
                  <c:v>Evo Morales Ayma</c:v>
                </c:pt>
                <c:pt idx="2">
                  <c:v>Jeanine Añez Chavez</c:v>
                </c:pt>
              </c:strCache>
            </c:strRef>
          </c:cat>
          <c:val>
            <c:numRef>
              <c:f>Sheet1!$B$2:$B$4</c:f>
              <c:numCache>
                <c:formatCode>General</c:formatCode>
                <c:ptCount val="3"/>
                <c:pt idx="0">
                  <c:v>2086023</c:v>
                </c:pt>
                <c:pt idx="1">
                  <c:v>3461826</c:v>
                </c:pt>
                <c:pt idx="2">
                  <c:v>681740</c:v>
                </c:pt>
              </c:numCache>
            </c:numRef>
          </c:val>
          <c:extLst>
            <c:ext xmlns:c16="http://schemas.microsoft.com/office/drawing/2014/chart" uri="{C3380CC4-5D6E-409C-BE32-E72D297353CC}">
              <c16:uniqueId val="{00000000-77E6-44BB-A5B7-A76EC5DB9E28}"/>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Luis Fernando Camacho</c:v>
                </c:pt>
                <c:pt idx="1">
                  <c:v>Evo Morales Ayma</c:v>
                </c:pt>
                <c:pt idx="2">
                  <c:v>Jeanine Añez Chavez</c:v>
                </c:pt>
              </c:strCache>
            </c:strRef>
          </c:cat>
          <c:val>
            <c:numRef>
              <c:f>Sheet1!$C$2:$C$4</c:f>
              <c:numCache>
                <c:formatCode>General</c:formatCode>
                <c:ptCount val="3"/>
                <c:pt idx="0">
                  <c:v>810113</c:v>
                </c:pt>
                <c:pt idx="1">
                  <c:v>886859</c:v>
                </c:pt>
                <c:pt idx="2">
                  <c:v>310752</c:v>
                </c:pt>
              </c:numCache>
            </c:numRef>
          </c:val>
          <c:extLst>
            <c:ext xmlns:c16="http://schemas.microsoft.com/office/drawing/2014/chart" uri="{C3380CC4-5D6E-409C-BE32-E72D297353CC}">
              <c16:uniqueId val="{00000001-77E6-44BB-A5B7-A76EC5DB9E28}"/>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Luis Fernando Camacho</c:v>
                </c:pt>
                <c:pt idx="1">
                  <c:v>Evo Morales Ayma</c:v>
                </c:pt>
                <c:pt idx="2">
                  <c:v>Jeanine Añez Chavez</c:v>
                </c:pt>
              </c:strCache>
            </c:strRef>
          </c:cat>
          <c:val>
            <c:numRef>
              <c:f>Sheet1!$D$2:$D$4</c:f>
              <c:numCache>
                <c:formatCode>General</c:formatCode>
                <c:ptCount val="3"/>
                <c:pt idx="0">
                  <c:v>159228</c:v>
                </c:pt>
                <c:pt idx="1">
                  <c:v>336428</c:v>
                </c:pt>
                <c:pt idx="2">
                  <c:v>57296</c:v>
                </c:pt>
              </c:numCache>
            </c:numRef>
          </c:val>
          <c:extLst>
            <c:ext xmlns:c16="http://schemas.microsoft.com/office/drawing/2014/chart" uri="{C3380CC4-5D6E-409C-BE32-E72D297353CC}">
              <c16:uniqueId val="{00000002-77E6-44BB-A5B7-A76EC5DB9E28}"/>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Luis Fernando Camacho</c:v>
                </c:pt>
                <c:pt idx="1">
                  <c:v>Evo Morales Ayma</c:v>
                </c:pt>
                <c:pt idx="2">
                  <c:v>Jeanine Añez Chavez</c:v>
                </c:pt>
              </c:strCache>
            </c:strRef>
          </c:cat>
          <c:val>
            <c:numRef>
              <c:f>Sheet1!$E$2:$E$4</c:f>
              <c:numCache>
                <c:formatCode>General</c:formatCode>
                <c:ptCount val="3"/>
                <c:pt idx="0">
                  <c:v>20362</c:v>
                </c:pt>
                <c:pt idx="1">
                  <c:v>38684</c:v>
                </c:pt>
                <c:pt idx="2">
                  <c:v>2917</c:v>
                </c:pt>
              </c:numCache>
            </c:numRef>
          </c:val>
          <c:extLst>
            <c:ext xmlns:c16="http://schemas.microsoft.com/office/drawing/2014/chart" uri="{C3380CC4-5D6E-409C-BE32-E72D297353CC}">
              <c16:uniqueId val="{00000003-77E6-44BB-A5B7-A76EC5DB9E28}"/>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Luis Fernando Camacho</c:v>
                </c:pt>
                <c:pt idx="1">
                  <c:v>Evo Morales Ayma</c:v>
                </c:pt>
                <c:pt idx="2">
                  <c:v>Jeanine Añez Chavez</c:v>
                </c:pt>
              </c:strCache>
            </c:strRef>
          </c:cat>
          <c:val>
            <c:numRef>
              <c:f>Sheet1!$F$2:$F$4</c:f>
              <c:numCache>
                <c:formatCode>General</c:formatCode>
                <c:ptCount val="3"/>
                <c:pt idx="0">
                  <c:v>103434</c:v>
                </c:pt>
                <c:pt idx="1">
                  <c:v>669173</c:v>
                </c:pt>
                <c:pt idx="2">
                  <c:v>13061</c:v>
                </c:pt>
              </c:numCache>
            </c:numRef>
          </c:val>
          <c:extLst>
            <c:ext xmlns:c16="http://schemas.microsoft.com/office/drawing/2014/chart" uri="{C3380CC4-5D6E-409C-BE32-E72D297353CC}">
              <c16:uniqueId val="{00000004-77E6-44BB-A5B7-A76EC5DB9E28}"/>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Luis Fernando Camacho</c:v>
                </c:pt>
                <c:pt idx="1">
                  <c:v>Evo Morales Ayma</c:v>
                </c:pt>
                <c:pt idx="2">
                  <c:v>Jeanine Añez Chavez</c:v>
                </c:pt>
              </c:strCache>
            </c:strRef>
          </c:cat>
          <c:val>
            <c:numRef>
              <c:f>Sheet1!$G$2:$G$4</c:f>
              <c:numCache>
                <c:formatCode>General</c:formatCode>
                <c:ptCount val="3"/>
                <c:pt idx="0">
                  <c:v>79995</c:v>
                </c:pt>
                <c:pt idx="1">
                  <c:v>159203</c:v>
                </c:pt>
                <c:pt idx="2">
                  <c:v>24433</c:v>
                </c:pt>
              </c:numCache>
            </c:numRef>
          </c:val>
          <c:extLst>
            <c:ext xmlns:c16="http://schemas.microsoft.com/office/drawing/2014/chart" uri="{C3380CC4-5D6E-409C-BE32-E72D297353CC}">
              <c16:uniqueId val="{00000005-77E6-44BB-A5B7-A76EC5DB9E2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Luis Fernando Camacho</c:v>
                </c:pt>
                <c:pt idx="1">
                  <c:v>Evo Morales Ayma</c:v>
                </c:pt>
                <c:pt idx="2">
                  <c:v>Jeanine Añez Chavez</c:v>
                </c:pt>
              </c:strCache>
            </c:strRef>
          </c:cat>
          <c:val>
            <c:numRef>
              <c:f>Sheet1!$H$2:$H$4</c:f>
              <c:numCache>
                <c:formatCode>General</c:formatCode>
                <c:ptCount val="3"/>
                <c:pt idx="0">
                  <c:v>382652</c:v>
                </c:pt>
                <c:pt idx="1">
                  <c:v>1014066</c:v>
                </c:pt>
                <c:pt idx="2">
                  <c:v>155848</c:v>
                </c:pt>
              </c:numCache>
            </c:numRef>
          </c:val>
          <c:extLst>
            <c:ext xmlns:c16="http://schemas.microsoft.com/office/drawing/2014/chart" uri="{C3380CC4-5D6E-409C-BE32-E72D297353CC}">
              <c16:uniqueId val="{00000006-77E6-44BB-A5B7-A76EC5DB9E2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Luis Fernando Camacho</c:v>
                </c:pt>
                <c:pt idx="1">
                  <c:v>Evo Morales Ayma</c:v>
                </c:pt>
                <c:pt idx="2">
                  <c:v>Jeanine Añez Chavez</c:v>
                </c:pt>
              </c:strCache>
            </c:strRef>
          </c:cat>
          <c:val>
            <c:numRef>
              <c:f>Sheet1!$I$2:$I$4</c:f>
              <c:numCache>
                <c:formatCode>General</c:formatCode>
                <c:ptCount val="3"/>
                <c:pt idx="0">
                  <c:v>684446</c:v>
                </c:pt>
                <c:pt idx="1">
                  <c:v>1197477</c:v>
                </c:pt>
                <c:pt idx="2">
                  <c:v>129902</c:v>
                </c:pt>
              </c:numCache>
            </c:numRef>
          </c:val>
          <c:extLst>
            <c:ext xmlns:c16="http://schemas.microsoft.com/office/drawing/2014/chart" uri="{C3380CC4-5D6E-409C-BE32-E72D297353CC}">
              <c16:uniqueId val="{00000007-77E6-44BB-A5B7-A76EC5DB9E28}"/>
            </c:ext>
          </c:extLst>
        </c:ser>
        <c:dLbls>
          <c:showLegendKey val="0"/>
          <c:showVal val="0"/>
          <c:showCatName val="0"/>
          <c:showSerName val="0"/>
          <c:showPercent val="0"/>
          <c:showBubbleSize val="0"/>
        </c:dLbls>
        <c:gapWidth val="150"/>
        <c:overlap val="100"/>
        <c:axId val="450034168"/>
        <c:axId val="450040400"/>
      </c:barChart>
      <c:catAx>
        <c:axId val="45003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40400"/>
        <c:crosses val="autoZero"/>
        <c:auto val="1"/>
        <c:lblAlgn val="ctr"/>
        <c:lblOffset val="100"/>
        <c:noMultiLvlLbl val="0"/>
      </c:catAx>
      <c:valAx>
        <c:axId val="450040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3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Sheet1!$B$2:$B$146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smooth val="0"/>
          <c:extLst>
            <c:ext xmlns:c16="http://schemas.microsoft.com/office/drawing/2014/chart" uri="{C3380CC4-5D6E-409C-BE32-E72D297353CC}">
              <c16:uniqueId val="{00000000-DF53-41E7-9702-0823BBF9A2D1}"/>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Sheet1!$C$2:$C$146</c:f>
              <c:numCache>
                <c:formatCode>General</c:formatCode>
                <c:ptCount val="145"/>
                <c:pt idx="0">
                  <c:v>0</c:v>
                </c:pt>
                <c:pt idx="1">
                  <c:v>0.569756213613972</c:v>
                </c:pt>
                <c:pt idx="2">
                  <c:v>1.8946341429298299</c:v>
                </c:pt>
                <c:pt idx="3">
                  <c:v>1.13837167232095</c:v>
                </c:pt>
                <c:pt idx="4">
                  <c:v>0</c:v>
                </c:pt>
                <c:pt idx="5">
                  <c:v>1.2871788602267</c:v>
                </c:pt>
                <c:pt idx="6">
                  <c:v>0.95209579792907995</c:v>
                </c:pt>
                <c:pt idx="7">
                  <c:v>0.45733329843571402</c:v>
                </c:pt>
                <c:pt idx="8">
                  <c:v>0.94895881278156702</c:v>
                </c:pt>
                <c:pt idx="9">
                  <c:v>0.80767957629923903</c:v>
                </c:pt>
                <c:pt idx="10">
                  <c:v>1.05633680192793</c:v>
                </c:pt>
                <c:pt idx="11">
                  <c:v>0</c:v>
                </c:pt>
                <c:pt idx="12">
                  <c:v>0</c:v>
                </c:pt>
                <c:pt idx="13">
                  <c:v>0</c:v>
                </c:pt>
                <c:pt idx="14">
                  <c:v>1.83853807158377</c:v>
                </c:pt>
                <c:pt idx="15">
                  <c:v>0.48559381832464898</c:v>
                </c:pt>
                <c:pt idx="16">
                  <c:v>0</c:v>
                </c:pt>
                <c:pt idx="17">
                  <c:v>0</c:v>
                </c:pt>
                <c:pt idx="18">
                  <c:v>0.56114754876260498</c:v>
                </c:pt>
                <c:pt idx="19">
                  <c:v>1.9658846394114</c:v>
                </c:pt>
                <c:pt idx="20">
                  <c:v>1.7833682157705599</c:v>
                </c:pt>
                <c:pt idx="21">
                  <c:v>1.3800465098547501</c:v>
                </c:pt>
                <c:pt idx="22">
                  <c:v>0.97711559263607595</c:v>
                </c:pt>
                <c:pt idx="23">
                  <c:v>0.87007671041386203</c:v>
                </c:pt>
                <c:pt idx="24">
                  <c:v>0.48591956605395298</c:v>
                </c:pt>
                <c:pt idx="25">
                  <c:v>0.71221284037489796</c:v>
                </c:pt>
                <c:pt idx="26">
                  <c:v>0.37356758646464799</c:v>
                </c:pt>
                <c:pt idx="27">
                  <c:v>1.33127911365246</c:v>
                </c:pt>
                <c:pt idx="28">
                  <c:v>0.71340126647022695</c:v>
                </c:pt>
                <c:pt idx="29">
                  <c:v>0.44615204613965798</c:v>
                </c:pt>
                <c:pt idx="30">
                  <c:v>0.22475863661709</c:v>
                </c:pt>
                <c:pt idx="31">
                  <c:v>1.67865161590671</c:v>
                </c:pt>
                <c:pt idx="32">
                  <c:v>0.58260026261811404</c:v>
                </c:pt>
                <c:pt idx="33">
                  <c:v>0.51797652983167497</c:v>
                </c:pt>
                <c:pt idx="34">
                  <c:v>0.65410887305455301</c:v>
                </c:pt>
                <c:pt idx="35">
                  <c:v>0.60713160454252801</c:v>
                </c:pt>
                <c:pt idx="36">
                  <c:v>1.4820658498186099</c:v>
                </c:pt>
                <c:pt idx="37">
                  <c:v>0.38560257455980601</c:v>
                </c:pt>
                <c:pt idx="38">
                  <c:v>3.3555926924597301</c:v>
                </c:pt>
                <c:pt idx="39">
                  <c:v>0.80764548290540705</c:v>
                </c:pt>
                <c:pt idx="40">
                  <c:v>1.4548845049468599</c:v>
                </c:pt>
                <c:pt idx="41">
                  <c:v>1.08397204170225</c:v>
                </c:pt>
                <c:pt idx="42">
                  <c:v>1.12021261227783</c:v>
                </c:pt>
                <c:pt idx="43">
                  <c:v>0.71375631514887805</c:v>
                </c:pt>
                <c:pt idx="44">
                  <c:v>0.929393399648617</c:v>
                </c:pt>
                <c:pt idx="45">
                  <c:v>1.5697126750208299</c:v>
                </c:pt>
                <c:pt idx="46">
                  <c:v>1.9386886751674901</c:v>
                </c:pt>
                <c:pt idx="47">
                  <c:v>3.2021174368224998</c:v>
                </c:pt>
                <c:pt idx="48">
                  <c:v>0</c:v>
                </c:pt>
                <c:pt idx="49">
                  <c:v>8.6681987287359092</c:v>
                </c:pt>
                <c:pt idx="50">
                  <c:v>0</c:v>
                </c:pt>
                <c:pt idx="51">
                  <c:v>3.80443326520987</c:v>
                </c:pt>
                <c:pt idx="52">
                  <c:v>10.2742795054401</c:v>
                </c:pt>
                <c:pt idx="53">
                  <c:v>11.4389751446944</c:v>
                </c:pt>
                <c:pt idx="54">
                  <c:v>3.4708593625052599</c:v>
                </c:pt>
                <c:pt idx="55">
                  <c:v>1.2148183977762499</c:v>
                </c:pt>
                <c:pt idx="56">
                  <c:v>4.5688486583728203</c:v>
                </c:pt>
                <c:pt idx="57">
                  <c:v>3.2238028577554099</c:v>
                </c:pt>
                <c:pt idx="58">
                  <c:v>0.84845823957851496</c:v>
                </c:pt>
                <c:pt idx="59">
                  <c:v>2.5943878866080001</c:v>
                </c:pt>
                <c:pt idx="60">
                  <c:v>4.3875401416976603</c:v>
                </c:pt>
                <c:pt idx="61">
                  <c:v>0.93187790580149599</c:v>
                </c:pt>
                <c:pt idx="62">
                  <c:v>0.783599994409512</c:v>
                </c:pt>
                <c:pt idx="63">
                  <c:v>3.1518455803452401</c:v>
                </c:pt>
                <c:pt idx="64">
                  <c:v>2.6896844111876499</c:v>
                </c:pt>
                <c:pt idx="65">
                  <c:v>2.82987149986737</c:v>
                </c:pt>
                <c:pt idx="66">
                  <c:v>1.8601992938985801</c:v>
                </c:pt>
                <c:pt idx="67">
                  <c:v>1.2740541484502099</c:v>
                </c:pt>
                <c:pt idx="68">
                  <c:v>1.1411601935439499</c:v>
                </c:pt>
                <c:pt idx="69">
                  <c:v>9.84688896098654</c:v>
                </c:pt>
                <c:pt idx="70">
                  <c:v>9.889733226153</c:v>
                </c:pt>
                <c:pt idx="71">
                  <c:v>9.9838037056199198</c:v>
                </c:pt>
                <c:pt idx="72">
                  <c:v>5.0042973439153302</c:v>
                </c:pt>
                <c:pt idx="73">
                  <c:v>3.43277206569591</c:v>
                </c:pt>
                <c:pt idx="74">
                  <c:v>0</c:v>
                </c:pt>
                <c:pt idx="75">
                  <c:v>4.0583164788596697</c:v>
                </c:pt>
                <c:pt idx="76">
                  <c:v>0</c:v>
                </c:pt>
                <c:pt idx="77">
                  <c:v>3.8603474133703699</c:v>
                </c:pt>
                <c:pt idx="78">
                  <c:v>0</c:v>
                </c:pt>
                <c:pt idx="79">
                  <c:v>3.6336632604816801</c:v>
                </c:pt>
                <c:pt idx="80">
                  <c:v>4.3650407911177096</c:v>
                </c:pt>
                <c:pt idx="81">
                  <c:v>3.3913018795622998</c:v>
                </c:pt>
                <c:pt idx="82">
                  <c:v>3.8159415209234102</c:v>
                </c:pt>
                <c:pt idx="83">
                  <c:v>3.26034326967368</c:v>
                </c:pt>
                <c:pt idx="84">
                  <c:v>0</c:v>
                </c:pt>
                <c:pt idx="85">
                  <c:v>2.9731059498521</c:v>
                </c:pt>
                <c:pt idx="86">
                  <c:v>3.6248845774331402</c:v>
                </c:pt>
                <c:pt idx="87">
                  <c:v>2.6951039784644899</c:v>
                </c:pt>
                <c:pt idx="88">
                  <c:v>3.0582748943998199</c:v>
                </c:pt>
                <c:pt idx="89">
                  <c:v>2.99592837595248</c:v>
                </c:pt>
                <c:pt idx="90">
                  <c:v>2.77820037807773</c:v>
                </c:pt>
                <c:pt idx="91">
                  <c:v>1.96509052467122</c:v>
                </c:pt>
                <c:pt idx="92">
                  <c:v>7.5886273919150398</c:v>
                </c:pt>
                <c:pt idx="93">
                  <c:v>2.0361165659544</c:v>
                </c:pt>
                <c:pt idx="94">
                  <c:v>1.07517117167462</c:v>
                </c:pt>
                <c:pt idx="95">
                  <c:v>1.43627239376017</c:v>
                </c:pt>
                <c:pt idx="96">
                  <c:v>4.6113106258664196</c:v>
                </c:pt>
                <c:pt idx="97">
                  <c:v>4.9091420344887302</c:v>
                </c:pt>
                <c:pt idx="98">
                  <c:v>2.75538500289607</c:v>
                </c:pt>
                <c:pt idx="99">
                  <c:v>3.2005001832767999</c:v>
                </c:pt>
                <c:pt idx="100">
                  <c:v>6.0447986979791501</c:v>
                </c:pt>
                <c:pt idx="101">
                  <c:v>2.9064116451091602</c:v>
                </c:pt>
                <c:pt idx="102">
                  <c:v>5.8442415499431499</c:v>
                </c:pt>
                <c:pt idx="103">
                  <c:v>2.0127612557630998</c:v>
                </c:pt>
                <c:pt idx="104">
                  <c:v>2.12147211455741</c:v>
                </c:pt>
                <c:pt idx="105">
                  <c:v>4.1326478719567996</c:v>
                </c:pt>
                <c:pt idx="106">
                  <c:v>3.9949007412062598</c:v>
                </c:pt>
                <c:pt idx="107">
                  <c:v>2.8335704256470402</c:v>
                </c:pt>
                <c:pt idx="108">
                  <c:v>3.3903049558054299</c:v>
                </c:pt>
                <c:pt idx="109">
                  <c:v>1.91419498962454</c:v>
                </c:pt>
                <c:pt idx="110">
                  <c:v>1.8875324633500601</c:v>
                </c:pt>
                <c:pt idx="111">
                  <c:v>1.68720083868624</c:v>
                </c:pt>
                <c:pt idx="112">
                  <c:v>1.28886529760633</c:v>
                </c:pt>
                <c:pt idx="113">
                  <c:v>2.4282984109191301</c:v>
                </c:pt>
                <c:pt idx="114">
                  <c:v>8.4354551955035397</c:v>
                </c:pt>
                <c:pt idx="115">
                  <c:v>7.2242173592587804</c:v>
                </c:pt>
                <c:pt idx="116">
                  <c:v>2.9614706623016902</c:v>
                </c:pt>
                <c:pt idx="117">
                  <c:v>2.1622245905163502</c:v>
                </c:pt>
                <c:pt idx="118">
                  <c:v>3.81187773744105</c:v>
                </c:pt>
                <c:pt idx="119">
                  <c:v>3.95347668638161</c:v>
                </c:pt>
                <c:pt idx="120">
                  <c:v>4.45401790554227</c:v>
                </c:pt>
                <c:pt idx="121">
                  <c:v>4.6819710417291498</c:v>
                </c:pt>
                <c:pt idx="122">
                  <c:v>0</c:v>
                </c:pt>
                <c:pt idx="123">
                  <c:v>3.2899795962309399</c:v>
                </c:pt>
                <c:pt idx="124">
                  <c:v>0</c:v>
                </c:pt>
                <c:pt idx="125">
                  <c:v>0</c:v>
                </c:pt>
                <c:pt idx="126">
                  <c:v>1.87734518773452</c:v>
                </c:pt>
                <c:pt idx="127">
                  <c:v>1.95068262893491</c:v>
                </c:pt>
                <c:pt idx="128">
                  <c:v>1.7681831676242199</c:v>
                </c:pt>
                <c:pt idx="129">
                  <c:v>5.1249569300293496</c:v>
                </c:pt>
                <c:pt idx="130">
                  <c:v>0</c:v>
                </c:pt>
                <c:pt idx="131">
                  <c:v>3.1990518634337901</c:v>
                </c:pt>
                <c:pt idx="132">
                  <c:v>3.2477257347364201</c:v>
                </c:pt>
                <c:pt idx="133">
                  <c:v>1.2271650332820301</c:v>
                </c:pt>
                <c:pt idx="134">
                  <c:v>1.1480574822068099</c:v>
                </c:pt>
                <c:pt idx="135">
                  <c:v>1.7044830191757201</c:v>
                </c:pt>
                <c:pt idx="136">
                  <c:v>2.2744053523946701</c:v>
                </c:pt>
                <c:pt idx="137">
                  <c:v>2.3871051723064598</c:v>
                </c:pt>
                <c:pt idx="138">
                  <c:v>2.1322554211433502</c:v>
                </c:pt>
                <c:pt idx="139">
                  <c:v>1.2472380969611701</c:v>
                </c:pt>
                <c:pt idx="140">
                  <c:v>3.4736504291777601</c:v>
                </c:pt>
                <c:pt idx="141">
                  <c:v>1.46664047665815</c:v>
                </c:pt>
                <c:pt idx="142">
                  <c:v>1.0826725022842401</c:v>
                </c:pt>
                <c:pt idx="143">
                  <c:v>2.7911825565814201</c:v>
                </c:pt>
                <c:pt idx="144">
                  <c:v>0</c:v>
                </c:pt>
              </c:numCache>
            </c:numRef>
          </c:val>
          <c:smooth val="0"/>
          <c:extLst>
            <c:ext xmlns:c16="http://schemas.microsoft.com/office/drawing/2014/chart" uri="{C3380CC4-5D6E-409C-BE32-E72D297353CC}">
              <c16:uniqueId val="{00000001-DF53-41E7-9702-0823BBF9A2D1}"/>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strRef>
              <c:f>Sheet1!$A$2:$A$146</c:f>
              <c:strCache>
                <c:ptCount val="145"/>
                <c:pt idx="0">
                  <c:v>1/9/2019</c:v>
                </c:pt>
                <c:pt idx="1">
                  <c:v>2/9/2019</c:v>
                </c:pt>
                <c:pt idx="2">
                  <c:v>3/9/2019</c:v>
                </c:pt>
                <c:pt idx="3">
                  <c:v>4/9/2019</c:v>
                </c:pt>
                <c:pt idx="4">
                  <c:v>5/9/2019</c:v>
                </c:pt>
                <c:pt idx="5">
                  <c:v>6/9/2019</c:v>
                </c:pt>
                <c:pt idx="6">
                  <c:v>7/9/2019</c:v>
                </c:pt>
                <c:pt idx="7">
                  <c:v>8/9/2019</c:v>
                </c:pt>
                <c:pt idx="8">
                  <c:v>9/9/2019</c:v>
                </c:pt>
                <c:pt idx="9">
                  <c:v>10/9/2019</c:v>
                </c:pt>
                <c:pt idx="10">
                  <c:v>11/9/2019</c:v>
                </c:pt>
                <c:pt idx="11">
                  <c:v>12/9/2019</c:v>
                </c:pt>
                <c:pt idx="12">
                  <c:v>13/09/2019</c:v>
                </c:pt>
                <c:pt idx="13">
                  <c:v>14/09/2019</c:v>
                </c:pt>
                <c:pt idx="14">
                  <c:v>15/09/2019</c:v>
                </c:pt>
                <c:pt idx="15">
                  <c:v>16/09/2019</c:v>
                </c:pt>
                <c:pt idx="16">
                  <c:v>17/09/2019</c:v>
                </c:pt>
                <c:pt idx="17">
                  <c:v>18/09/2019</c:v>
                </c:pt>
                <c:pt idx="18">
                  <c:v>19/09/2019</c:v>
                </c:pt>
                <c:pt idx="19">
                  <c:v>20/09/2019</c:v>
                </c:pt>
                <c:pt idx="20">
                  <c:v>21/09/2019</c:v>
                </c:pt>
                <c:pt idx="21">
                  <c:v>22/09/2019</c:v>
                </c:pt>
                <c:pt idx="22">
                  <c:v>23/09/2019</c:v>
                </c:pt>
                <c:pt idx="23">
                  <c:v>24/09/2019</c:v>
                </c:pt>
                <c:pt idx="24">
                  <c:v>25/09/2019</c:v>
                </c:pt>
                <c:pt idx="25">
                  <c:v>26/09/2019</c:v>
                </c:pt>
                <c:pt idx="26">
                  <c:v>27/09/2019</c:v>
                </c:pt>
                <c:pt idx="27">
                  <c:v>28/09/2019</c:v>
                </c:pt>
                <c:pt idx="28">
                  <c:v>29/09/2019</c:v>
                </c:pt>
                <c:pt idx="29">
                  <c:v>30/09/2019</c:v>
                </c:pt>
                <c:pt idx="30">
                  <c:v>1/10/2019</c:v>
                </c:pt>
                <c:pt idx="31">
                  <c:v>2/10/2019</c:v>
                </c:pt>
                <c:pt idx="32">
                  <c:v>3/10/2019</c:v>
                </c:pt>
                <c:pt idx="33">
                  <c:v>4/10/2019</c:v>
                </c:pt>
                <c:pt idx="34">
                  <c:v>5/10/2019</c:v>
                </c:pt>
                <c:pt idx="35">
                  <c:v>6/10/2019</c:v>
                </c:pt>
                <c:pt idx="36">
                  <c:v>7/10/2019</c:v>
                </c:pt>
                <c:pt idx="37">
                  <c:v>8/10/2019</c:v>
                </c:pt>
                <c:pt idx="38">
                  <c:v>9/10/2019</c:v>
                </c:pt>
                <c:pt idx="39">
                  <c:v>10/10/2019</c:v>
                </c:pt>
                <c:pt idx="40">
                  <c:v>11/10/2019</c:v>
                </c:pt>
                <c:pt idx="41">
                  <c:v>12/10/2019</c:v>
                </c:pt>
                <c:pt idx="42">
                  <c:v>13/10/2019</c:v>
                </c:pt>
                <c:pt idx="43">
                  <c:v>14/10/2019</c:v>
                </c:pt>
                <c:pt idx="44">
                  <c:v>15/10/2019</c:v>
                </c:pt>
                <c:pt idx="45">
                  <c:v>16/10/2019</c:v>
                </c:pt>
                <c:pt idx="46">
                  <c:v>17/10/2019</c:v>
                </c:pt>
                <c:pt idx="47">
                  <c:v>18/10/2019</c:v>
                </c:pt>
                <c:pt idx="48">
                  <c:v>19/10/2019</c:v>
                </c:pt>
                <c:pt idx="49">
                  <c:v>20/10/2019</c:v>
                </c:pt>
                <c:pt idx="50">
                  <c:v>21/10/2019</c:v>
                </c:pt>
                <c:pt idx="51">
                  <c:v>22/10/2019</c:v>
                </c:pt>
                <c:pt idx="52">
                  <c:v>23/10/2019</c:v>
                </c:pt>
                <c:pt idx="53">
                  <c:v>24/10/2019</c:v>
                </c:pt>
                <c:pt idx="54">
                  <c:v>25/10/2019</c:v>
                </c:pt>
                <c:pt idx="55">
                  <c:v>26/10/2019</c:v>
                </c:pt>
                <c:pt idx="56">
                  <c:v>27/10/2019</c:v>
                </c:pt>
                <c:pt idx="57">
                  <c:v>28/10/2019</c:v>
                </c:pt>
                <c:pt idx="58">
                  <c:v>29/10/2019</c:v>
                </c:pt>
                <c:pt idx="59">
                  <c:v>30/10/2019</c:v>
                </c:pt>
                <c:pt idx="60">
                  <c:v>31/10/2019</c:v>
                </c:pt>
                <c:pt idx="61">
                  <c:v>1/11/2019</c:v>
                </c:pt>
                <c:pt idx="62">
                  <c:v>2/11/2019</c:v>
                </c:pt>
                <c:pt idx="63">
                  <c:v>3/11/2019</c:v>
                </c:pt>
                <c:pt idx="64">
                  <c:v>4/11/2019</c:v>
                </c:pt>
                <c:pt idx="65">
                  <c:v>5/11/2019</c:v>
                </c:pt>
                <c:pt idx="66">
                  <c:v>6/11/2019</c:v>
                </c:pt>
                <c:pt idx="67">
                  <c:v>7/11/2019</c:v>
                </c:pt>
                <c:pt idx="68">
                  <c:v>8/11/2019</c:v>
                </c:pt>
                <c:pt idx="69">
                  <c:v>9/11/2019</c:v>
                </c:pt>
                <c:pt idx="70">
                  <c:v>10/11/2019</c:v>
                </c:pt>
                <c:pt idx="71">
                  <c:v>11/11/2019</c:v>
                </c:pt>
                <c:pt idx="72">
                  <c:v>12/11/2019</c:v>
                </c:pt>
                <c:pt idx="73">
                  <c:v>13/11/2019</c:v>
                </c:pt>
                <c:pt idx="74">
                  <c:v>14/11/2019</c:v>
                </c:pt>
                <c:pt idx="75">
                  <c:v>15/11/2019</c:v>
                </c:pt>
                <c:pt idx="76">
                  <c:v>16/11/2019</c:v>
                </c:pt>
                <c:pt idx="77">
                  <c:v>17/11/2019</c:v>
                </c:pt>
                <c:pt idx="78">
                  <c:v>18/11/2019</c:v>
                </c:pt>
                <c:pt idx="79">
                  <c:v>19/11/2019</c:v>
                </c:pt>
                <c:pt idx="80">
                  <c:v>20/11/2019</c:v>
                </c:pt>
                <c:pt idx="81">
                  <c:v>21/11/2019</c:v>
                </c:pt>
                <c:pt idx="82">
                  <c:v>22/11/2019</c:v>
                </c:pt>
                <c:pt idx="83">
                  <c:v>23/11/2019</c:v>
                </c:pt>
                <c:pt idx="84">
                  <c:v>24/11/2019</c:v>
                </c:pt>
                <c:pt idx="85">
                  <c:v>25/11/2019</c:v>
                </c:pt>
                <c:pt idx="86">
                  <c:v>26/11/2019</c:v>
                </c:pt>
                <c:pt idx="87">
                  <c:v>27/11/2019</c:v>
                </c:pt>
                <c:pt idx="88">
                  <c:v>28/11/2019</c:v>
                </c:pt>
                <c:pt idx="89">
                  <c:v>29/11/2019</c:v>
                </c:pt>
                <c:pt idx="90">
                  <c:v>30/11/2019</c:v>
                </c:pt>
                <c:pt idx="91">
                  <c:v>1/12/2019</c:v>
                </c:pt>
                <c:pt idx="92">
                  <c:v>2/12/2019</c:v>
                </c:pt>
                <c:pt idx="93">
                  <c:v>3/12/2019</c:v>
                </c:pt>
                <c:pt idx="94">
                  <c:v>4/12/2019</c:v>
                </c:pt>
                <c:pt idx="95">
                  <c:v>5/12/2019</c:v>
                </c:pt>
                <c:pt idx="96">
                  <c:v>6/12/2019</c:v>
                </c:pt>
                <c:pt idx="97">
                  <c:v>7/12/2019</c:v>
                </c:pt>
                <c:pt idx="98">
                  <c:v>8/12/2019</c:v>
                </c:pt>
                <c:pt idx="99">
                  <c:v>9/12/2019</c:v>
                </c:pt>
                <c:pt idx="100">
                  <c:v>10/12/2019</c:v>
                </c:pt>
                <c:pt idx="101">
                  <c:v>11/12/2019</c:v>
                </c:pt>
                <c:pt idx="102">
                  <c:v>12/12/2019</c:v>
                </c:pt>
                <c:pt idx="103">
                  <c:v>13/12/2019</c:v>
                </c:pt>
                <c:pt idx="104">
                  <c:v>14/12/2019</c:v>
                </c:pt>
                <c:pt idx="105">
                  <c:v>15/12/2019</c:v>
                </c:pt>
                <c:pt idx="106">
                  <c:v>16/12/2019</c:v>
                </c:pt>
                <c:pt idx="107">
                  <c:v>17/12/2019</c:v>
                </c:pt>
                <c:pt idx="108">
                  <c:v>18/12/2019</c:v>
                </c:pt>
                <c:pt idx="109">
                  <c:v>19/12/2019</c:v>
                </c:pt>
                <c:pt idx="110">
                  <c:v>20/12/2019</c:v>
                </c:pt>
                <c:pt idx="111">
                  <c:v>21/12/2019</c:v>
                </c:pt>
                <c:pt idx="112">
                  <c:v>22/12/2019</c:v>
                </c:pt>
                <c:pt idx="113">
                  <c:v>23/12/2019</c:v>
                </c:pt>
                <c:pt idx="114">
                  <c:v>24/12/2019</c:v>
                </c:pt>
                <c:pt idx="115">
                  <c:v>25/12/2019</c:v>
                </c:pt>
                <c:pt idx="116">
                  <c:v>26/12/2019</c:v>
                </c:pt>
                <c:pt idx="117">
                  <c:v>27/12/2019</c:v>
                </c:pt>
                <c:pt idx="118">
                  <c:v>28/12/2019</c:v>
                </c:pt>
                <c:pt idx="119">
                  <c:v>29/12/2019</c:v>
                </c:pt>
                <c:pt idx="120">
                  <c:v>30/12/2019</c:v>
                </c:pt>
                <c:pt idx="121">
                  <c:v>31/12/2019</c:v>
                </c:pt>
                <c:pt idx="122">
                  <c:v>1/1/2020</c:v>
                </c:pt>
                <c:pt idx="123">
                  <c:v>2/1/2020</c:v>
                </c:pt>
                <c:pt idx="124">
                  <c:v>3/1/2020</c:v>
                </c:pt>
                <c:pt idx="125">
                  <c:v>4/1/2020</c:v>
                </c:pt>
                <c:pt idx="126">
                  <c:v>5/1/2020</c:v>
                </c:pt>
                <c:pt idx="127">
                  <c:v>6/1/2020</c:v>
                </c:pt>
                <c:pt idx="128">
                  <c:v>7/1/2020</c:v>
                </c:pt>
                <c:pt idx="129">
                  <c:v>8/1/2020</c:v>
                </c:pt>
                <c:pt idx="130">
                  <c:v>9/1/2020</c:v>
                </c:pt>
                <c:pt idx="131">
                  <c:v>10/1/2020</c:v>
                </c:pt>
                <c:pt idx="132">
                  <c:v>11/1/2020</c:v>
                </c:pt>
                <c:pt idx="133">
                  <c:v>12/1/2020</c:v>
                </c:pt>
                <c:pt idx="134">
                  <c:v>13/01/2020</c:v>
                </c:pt>
                <c:pt idx="135">
                  <c:v>14/01/2020</c:v>
                </c:pt>
                <c:pt idx="136">
                  <c:v>15/01/2020</c:v>
                </c:pt>
                <c:pt idx="137">
                  <c:v>16/01/2020</c:v>
                </c:pt>
                <c:pt idx="138">
                  <c:v>17/01/2020</c:v>
                </c:pt>
                <c:pt idx="139">
                  <c:v>18/01/2020</c:v>
                </c:pt>
                <c:pt idx="140">
                  <c:v>19/01/2020</c:v>
                </c:pt>
                <c:pt idx="141">
                  <c:v>20/01/2020</c:v>
                </c:pt>
                <c:pt idx="142">
                  <c:v>21/01/2020</c:v>
                </c:pt>
                <c:pt idx="143">
                  <c:v>22/01/2020</c:v>
                </c:pt>
                <c:pt idx="144">
                  <c:v>23/01/2020</c:v>
                </c:pt>
              </c:strCache>
            </c:strRef>
          </c:cat>
          <c:val>
            <c:numRef>
              <c:f>Sheet1!$D$2:$D$146</c:f>
              <c:numCache>
                <c:formatCode>General</c:formatCode>
                <c:ptCount val="1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numCache>
            </c:numRef>
          </c:val>
          <c:smooth val="0"/>
          <c:extLst>
            <c:ext xmlns:c16="http://schemas.microsoft.com/office/drawing/2014/chart" uri="{C3380CC4-5D6E-409C-BE32-E72D297353CC}">
              <c16:uniqueId val="{00000002-DF53-41E7-9702-0823BBF9A2D1}"/>
            </c:ext>
          </c:extLst>
        </c:ser>
        <c:dLbls>
          <c:showLegendKey val="0"/>
          <c:showVal val="0"/>
          <c:showCatName val="0"/>
          <c:showSerName val="0"/>
          <c:showPercent val="0"/>
          <c:showBubbleSize val="0"/>
        </c:dLbls>
        <c:smooth val="0"/>
        <c:axId val="450032856"/>
        <c:axId val="450051224"/>
      </c:lineChart>
      <c:catAx>
        <c:axId val="45003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51224"/>
        <c:crosses val="autoZero"/>
        <c:auto val="1"/>
        <c:lblAlgn val="ctr"/>
        <c:lblOffset val="100"/>
        <c:noMultiLvlLbl val="0"/>
      </c:catAx>
      <c:valAx>
        <c:axId val="450051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3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2.0802601622875598</c:v>
                </c:pt>
                <c:pt idx="2">
                  <c:v>1.5398246753403999</c:v>
                </c:pt>
              </c:numCache>
            </c:numRef>
          </c:val>
          <c:extLst>
            <c:ext xmlns:c16="http://schemas.microsoft.com/office/drawing/2014/chart" uri="{C3380CC4-5D6E-409C-BE32-E72D297353CC}">
              <c16:uniqueId val="{00000000-1AF9-4CB2-A0C9-16098FC3ACA1}"/>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Sheet1!$A$2:$A$6</c:f>
              <c:strCache>
                <c:ptCount val="5"/>
                <c:pt idx="0">
                  <c:v>Album</c:v>
                </c:pt>
                <c:pt idx="1">
                  <c:v>Link</c:v>
                </c:pt>
                <c:pt idx="2">
                  <c:v>Photo</c:v>
                </c:pt>
                <c:pt idx="3">
                  <c:v>Status</c:v>
                </c:pt>
                <c:pt idx="4">
                  <c:v>Video</c:v>
                </c:pt>
              </c:strCache>
            </c:strRef>
          </c:cat>
          <c:val>
            <c:numRef>
              <c:f>Sheet1!$C$2:$C$6</c:f>
              <c:numCache>
                <c:formatCode>General</c:formatCode>
                <c:ptCount val="5"/>
                <c:pt idx="0">
                  <c:v>2.4287551348081502</c:v>
                </c:pt>
                <c:pt idx="1">
                  <c:v>0.44918207505309299</c:v>
                </c:pt>
                <c:pt idx="2">
                  <c:v>2.6525411557218699</c:v>
                </c:pt>
                <c:pt idx="3">
                  <c:v>5.1609745841403596</c:v>
                </c:pt>
                <c:pt idx="4">
                  <c:v>2.43886210697399</c:v>
                </c:pt>
              </c:numCache>
            </c:numRef>
          </c:val>
          <c:extLst>
            <c:ext xmlns:c16="http://schemas.microsoft.com/office/drawing/2014/chart" uri="{C3380CC4-5D6E-409C-BE32-E72D297353CC}">
              <c16:uniqueId val="{00000001-1AF9-4CB2-A0C9-16098FC3ACA1}"/>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Sheet1!$A$2:$A$6</c:f>
              <c:strCache>
                <c:ptCount val="5"/>
                <c:pt idx="0">
                  <c:v>Album</c:v>
                </c:pt>
                <c:pt idx="1">
                  <c:v>Link</c:v>
                </c:pt>
                <c:pt idx="2">
                  <c:v>Photo</c:v>
                </c:pt>
                <c:pt idx="3">
                  <c:v>Status</c:v>
                </c:pt>
                <c:pt idx="4">
                  <c:v>Video</c:v>
                </c:pt>
              </c:strCache>
            </c:strRef>
          </c:cat>
          <c:val>
            <c:numRef>
              <c:f>Sheet1!$D$2:$D$6</c:f>
              <c:numCache>
                <c:formatCode>General</c:formatCode>
                <c:ptCount val="5"/>
                <c:pt idx="2">
                  <c:v>6.03288175720113</c:v>
                </c:pt>
                <c:pt idx="4">
                  <c:v>1.6256740760226001</c:v>
                </c:pt>
              </c:numCache>
            </c:numRef>
          </c:val>
          <c:extLst>
            <c:ext xmlns:c16="http://schemas.microsoft.com/office/drawing/2014/chart" uri="{C3380CC4-5D6E-409C-BE32-E72D297353CC}">
              <c16:uniqueId val="{00000002-1AF9-4CB2-A0C9-16098FC3ACA1}"/>
            </c:ext>
          </c:extLst>
        </c:ser>
        <c:dLbls>
          <c:showLegendKey val="0"/>
          <c:showVal val="0"/>
          <c:showCatName val="0"/>
          <c:showSerName val="0"/>
          <c:showPercent val="0"/>
          <c:showBubbleSize val="0"/>
        </c:dLbls>
        <c:gapWidth val="219"/>
        <c:overlap val="-27"/>
        <c:axId val="450052536"/>
        <c:axId val="450051880"/>
      </c:barChart>
      <c:catAx>
        <c:axId val="45005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51880"/>
        <c:crosses val="autoZero"/>
        <c:auto val="1"/>
        <c:lblAlgn val="ctr"/>
        <c:lblOffset val="100"/>
        <c:noMultiLvlLbl val="0"/>
      </c:catAx>
      <c:valAx>
        <c:axId val="450051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5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Luis Fernando Camacho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1.8318413113054901</c:v>
                </c:pt>
                <c:pt idx="1">
                  <c:v>1.68897116408361</c:v>
                </c:pt>
                <c:pt idx="2">
                  <c:v>1.8646105236496899</c:v>
                </c:pt>
                <c:pt idx="3">
                  <c:v>3.8756013700666401</c:v>
                </c:pt>
                <c:pt idx="4">
                  <c:v>0</c:v>
                </c:pt>
                <c:pt idx="5">
                  <c:v>0</c:v>
                </c:pt>
                <c:pt idx="6">
                  <c:v>1.3457169552127799</c:v>
                </c:pt>
                <c:pt idx="7">
                  <c:v>0.60006808255855204</c:v>
                </c:pt>
                <c:pt idx="8">
                  <c:v>2.09250590223205</c:v>
                </c:pt>
                <c:pt idx="9">
                  <c:v>2.0079526222649302</c:v>
                </c:pt>
                <c:pt idx="10">
                  <c:v>1.7800231024181601</c:v>
                </c:pt>
                <c:pt idx="11">
                  <c:v>2.6038129681753701</c:v>
                </c:pt>
                <c:pt idx="12">
                  <c:v>2.45541437411124</c:v>
                </c:pt>
                <c:pt idx="13">
                  <c:v>2.4370010789268499</c:v>
                </c:pt>
                <c:pt idx="14">
                  <c:v>2.51672364217213</c:v>
                </c:pt>
                <c:pt idx="15">
                  <c:v>1.1996073238990399</c:v>
                </c:pt>
                <c:pt idx="16">
                  <c:v>1.2760973081637099</c:v>
                </c:pt>
                <c:pt idx="17">
                  <c:v>2.1382027653107301</c:v>
                </c:pt>
                <c:pt idx="18">
                  <c:v>2.18823459350447</c:v>
                </c:pt>
                <c:pt idx="19">
                  <c:v>1.99179843914431</c:v>
                </c:pt>
                <c:pt idx="20">
                  <c:v>2.9181515895759902</c:v>
                </c:pt>
                <c:pt idx="21">
                  <c:v>4.1304746706325197</c:v>
                </c:pt>
                <c:pt idx="22">
                  <c:v>2.7776978178110001</c:v>
                </c:pt>
                <c:pt idx="23">
                  <c:v>2.8368047635537699</c:v>
                </c:pt>
              </c:numCache>
            </c:numRef>
          </c:val>
          <c:smooth val="0"/>
          <c:extLst>
            <c:ext xmlns:c16="http://schemas.microsoft.com/office/drawing/2014/chart" uri="{C3380CC4-5D6E-409C-BE32-E72D297353CC}">
              <c16:uniqueId val="{00000000-361F-4FC3-90CD-C4D87977C29C}"/>
            </c:ext>
          </c:extLst>
        </c:ser>
        <c:ser>
          <c:idx val="1"/>
          <c:order val="1"/>
          <c:tx>
            <c:strRef>
              <c:f>Sheet1!$C$1</c:f>
              <c:strCache>
                <c:ptCount val="1"/>
                <c:pt idx="0">
                  <c:v>Evo Morales Ayma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3.7758503205891301</c:v>
                </c:pt>
                <c:pt idx="1">
                  <c:v>0</c:v>
                </c:pt>
                <c:pt idx="2">
                  <c:v>0</c:v>
                </c:pt>
                <c:pt idx="3">
                  <c:v>0</c:v>
                </c:pt>
                <c:pt idx="4">
                  <c:v>0</c:v>
                </c:pt>
                <c:pt idx="5">
                  <c:v>0</c:v>
                </c:pt>
                <c:pt idx="6">
                  <c:v>2.9040476600961602</c:v>
                </c:pt>
                <c:pt idx="7">
                  <c:v>0</c:v>
                </c:pt>
                <c:pt idx="8">
                  <c:v>3.8602324442218698</c:v>
                </c:pt>
                <c:pt idx="9">
                  <c:v>2.2243086492267601</c:v>
                </c:pt>
                <c:pt idx="10">
                  <c:v>2.7729870267655499</c:v>
                </c:pt>
                <c:pt idx="11">
                  <c:v>2.2802270727266798</c:v>
                </c:pt>
                <c:pt idx="12">
                  <c:v>1.9975165159052699</c:v>
                </c:pt>
                <c:pt idx="13">
                  <c:v>2.6980295786686201</c:v>
                </c:pt>
                <c:pt idx="14">
                  <c:v>3.0862874075907798</c:v>
                </c:pt>
                <c:pt idx="15">
                  <c:v>1.65182598909725</c:v>
                </c:pt>
                <c:pt idx="16">
                  <c:v>2.1702365217105699</c:v>
                </c:pt>
                <c:pt idx="17">
                  <c:v>2.5172221446860799</c:v>
                </c:pt>
                <c:pt idx="18">
                  <c:v>2.5351284934067499</c:v>
                </c:pt>
                <c:pt idx="19">
                  <c:v>3.13816625714409</c:v>
                </c:pt>
                <c:pt idx="20">
                  <c:v>3.0169809119294801</c:v>
                </c:pt>
                <c:pt idx="21">
                  <c:v>2.66852675211801</c:v>
                </c:pt>
                <c:pt idx="22">
                  <c:v>5.4685584215371401</c:v>
                </c:pt>
                <c:pt idx="23">
                  <c:v>2.30087614433342</c:v>
                </c:pt>
              </c:numCache>
            </c:numRef>
          </c:val>
          <c:smooth val="0"/>
          <c:extLst>
            <c:ext xmlns:c16="http://schemas.microsoft.com/office/drawing/2014/chart" uri="{C3380CC4-5D6E-409C-BE32-E72D297353CC}">
              <c16:uniqueId val="{00000001-361F-4FC3-90CD-C4D87977C29C}"/>
            </c:ext>
          </c:extLst>
        </c:ser>
        <c:ser>
          <c:idx val="2"/>
          <c:order val="2"/>
          <c:tx>
            <c:strRef>
              <c:f>Sheet1!$D$1</c:f>
              <c:strCache>
                <c:ptCount val="1"/>
                <c:pt idx="0">
                  <c:v>Jeanine Añez Chavez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2.9865842430619498</c:v>
                </c:pt>
                <c:pt idx="1">
                  <c:v>6.6102854136525098</c:v>
                </c:pt>
                <c:pt idx="2">
                  <c:v>0</c:v>
                </c:pt>
                <c:pt idx="3">
                  <c:v>0</c:v>
                </c:pt>
                <c:pt idx="4">
                  <c:v>0</c:v>
                </c:pt>
                <c:pt idx="5">
                  <c:v>0.23674865184795499</c:v>
                </c:pt>
                <c:pt idx="6">
                  <c:v>9.1279757990266996E-2</c:v>
                </c:pt>
                <c:pt idx="7">
                  <c:v>0.31577009075364998</c:v>
                </c:pt>
                <c:pt idx="8">
                  <c:v>3.5467286305113501</c:v>
                </c:pt>
                <c:pt idx="9">
                  <c:v>0.84559419065881203</c:v>
                </c:pt>
                <c:pt idx="10">
                  <c:v>1.6733394712613401</c:v>
                </c:pt>
                <c:pt idx="11">
                  <c:v>3.64172037353676</c:v>
                </c:pt>
                <c:pt idx="12">
                  <c:v>3.1206102854136502</c:v>
                </c:pt>
                <c:pt idx="13">
                  <c:v>2.36528924341011</c:v>
                </c:pt>
                <c:pt idx="14">
                  <c:v>2.1875283148464799</c:v>
                </c:pt>
                <c:pt idx="15">
                  <c:v>1.6448163174455399</c:v>
                </c:pt>
                <c:pt idx="16">
                  <c:v>2.7691562194978401</c:v>
                </c:pt>
                <c:pt idx="17">
                  <c:v>4.1167208432761502</c:v>
                </c:pt>
                <c:pt idx="18">
                  <c:v>3.8130474812573998</c:v>
                </c:pt>
                <c:pt idx="19">
                  <c:v>3.0825551317462399</c:v>
                </c:pt>
                <c:pt idx="20">
                  <c:v>2.8816585558332202</c:v>
                </c:pt>
                <c:pt idx="21">
                  <c:v>3.01921068308949</c:v>
                </c:pt>
                <c:pt idx="22">
                  <c:v>3.0847691700644502</c:v>
                </c:pt>
                <c:pt idx="23">
                  <c:v>5.17403948733687</c:v>
                </c:pt>
              </c:numCache>
            </c:numRef>
          </c:val>
          <c:smooth val="0"/>
          <c:extLst>
            <c:ext xmlns:c16="http://schemas.microsoft.com/office/drawing/2014/chart" uri="{C3380CC4-5D6E-409C-BE32-E72D297353CC}">
              <c16:uniqueId val="{00000002-361F-4FC3-90CD-C4D87977C29C}"/>
            </c:ext>
          </c:extLst>
        </c:ser>
        <c:dLbls>
          <c:showLegendKey val="0"/>
          <c:showVal val="0"/>
          <c:showCatName val="0"/>
          <c:showSerName val="0"/>
          <c:showPercent val="0"/>
          <c:showBubbleSize val="0"/>
        </c:dLbls>
        <c:smooth val="0"/>
        <c:axId val="450047944"/>
        <c:axId val="450050240"/>
      </c:lineChart>
      <c:catAx>
        <c:axId val="45004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50240"/>
        <c:crosses val="autoZero"/>
        <c:auto val="1"/>
        <c:lblAlgn val="ctr"/>
        <c:lblOffset val="100"/>
        <c:noMultiLvlLbl val="0"/>
      </c:catAx>
      <c:valAx>
        <c:axId val="45005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04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Luis Fernando Camacho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2.8628398997593001</c:v>
                </c:pt>
                <c:pt idx="1">
                  <c:v>2.5485808908826599</c:v>
                </c:pt>
                <c:pt idx="2">
                  <c:v>1.7604894218535401</c:v>
                </c:pt>
                <c:pt idx="3">
                  <c:v>1.7715983499669301</c:v>
                </c:pt>
                <c:pt idx="4">
                  <c:v>2.01115153680683</c:v>
                </c:pt>
                <c:pt idx="5">
                  <c:v>2.5676281877379301</c:v>
                </c:pt>
                <c:pt idx="6">
                  <c:v>2.5521636640822201</c:v>
                </c:pt>
              </c:numCache>
            </c:numRef>
          </c:val>
          <c:extLst>
            <c:ext xmlns:c16="http://schemas.microsoft.com/office/drawing/2014/chart" uri="{C3380CC4-5D6E-409C-BE32-E72D297353CC}">
              <c16:uniqueId val="{00000000-12E5-4AAF-840B-68F22C95D03C}"/>
            </c:ext>
          </c:extLst>
        </c:ser>
        <c:ser>
          <c:idx val="1"/>
          <c:order val="1"/>
          <c:tx>
            <c:strRef>
              <c:f>Sheet1!$C$1</c:f>
              <c:strCache>
                <c:ptCount val="1"/>
                <c:pt idx="0">
                  <c:v>Evo Morales Ayma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3.2506877311664399</c:v>
                </c:pt>
                <c:pt idx="1">
                  <c:v>2.8631911216988799</c:v>
                </c:pt>
                <c:pt idx="2">
                  <c:v>2.77885486406517</c:v>
                </c:pt>
                <c:pt idx="3">
                  <c:v>2.4698858006911601</c:v>
                </c:pt>
                <c:pt idx="4">
                  <c:v>1.8685374203171801</c:v>
                </c:pt>
                <c:pt idx="5">
                  <c:v>2.3225893428678499</c:v>
                </c:pt>
                <c:pt idx="6">
                  <c:v>3.3184019004249898</c:v>
                </c:pt>
              </c:numCache>
            </c:numRef>
          </c:val>
          <c:extLst>
            <c:ext xmlns:c16="http://schemas.microsoft.com/office/drawing/2014/chart" uri="{C3380CC4-5D6E-409C-BE32-E72D297353CC}">
              <c16:uniqueId val="{00000001-12E5-4AAF-840B-68F22C95D03C}"/>
            </c:ext>
          </c:extLst>
        </c:ser>
        <c:ser>
          <c:idx val="2"/>
          <c:order val="2"/>
          <c:tx>
            <c:strRef>
              <c:f>Sheet1!$D$1</c:f>
              <c:strCache>
                <c:ptCount val="1"/>
                <c:pt idx="0">
                  <c:v>Jeanine Añez Chavez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2.3572931737472</c:v>
                </c:pt>
                <c:pt idx="1">
                  <c:v>2.8767241001359101</c:v>
                </c:pt>
                <c:pt idx="2">
                  <c:v>2.5830973153871999</c:v>
                </c:pt>
                <c:pt idx="3">
                  <c:v>3.0256728233842498</c:v>
                </c:pt>
                <c:pt idx="4">
                  <c:v>2.8715109247633301</c:v>
                </c:pt>
                <c:pt idx="5">
                  <c:v>3.17968471092238</c:v>
                </c:pt>
                <c:pt idx="6">
                  <c:v>2.7572484545574101</c:v>
                </c:pt>
              </c:numCache>
            </c:numRef>
          </c:val>
          <c:extLst>
            <c:ext xmlns:c16="http://schemas.microsoft.com/office/drawing/2014/chart" uri="{C3380CC4-5D6E-409C-BE32-E72D297353CC}">
              <c16:uniqueId val="{00000002-12E5-4AAF-840B-68F22C95D03C}"/>
            </c:ext>
          </c:extLst>
        </c:ser>
        <c:dLbls>
          <c:showLegendKey val="0"/>
          <c:showVal val="0"/>
          <c:showCatName val="0"/>
          <c:showSerName val="0"/>
          <c:showPercent val="0"/>
          <c:showBubbleSize val="0"/>
        </c:dLbls>
        <c:gapWidth val="219"/>
        <c:overlap val="-27"/>
        <c:axId val="454984568"/>
        <c:axId val="454984896"/>
      </c:barChart>
      <c:catAx>
        <c:axId val="45498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4896"/>
        <c:crosses val="autoZero"/>
        <c:auto val="1"/>
        <c:lblAlgn val="ctr"/>
        <c:lblOffset val="100"/>
        <c:noMultiLvlLbl val="0"/>
      </c:catAx>
      <c:valAx>
        <c:axId val="45498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271D0-6875-47E0-810E-229B06385C3E}"/>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74EABB92-CF8C-4B89-A8A5-03405B74CF0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44815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B4A45-176F-43B5-9C4C-481FD37FF957}"/>
              </a:ext>
            </a:extLst>
          </p:cNvPr>
          <p:cNvSpPr>
            <a:spLocks noGrp="1"/>
          </p:cNvSpPr>
          <p:nvPr>
            <p:ph type="title"/>
          </p:nvPr>
        </p:nvSpPr>
        <p:spPr/>
        <p:txBody>
          <a:bodyPr/>
          <a:lstStyle/>
          <a:p>
            <a:r>
              <a:rPr lang="en-US"/>
              <a:t>Facebook Key Metrics Table | BOL2020</a:t>
            </a:r>
          </a:p>
        </p:txBody>
      </p:sp>
      <p:graphicFrame>
        <p:nvGraphicFramePr>
          <p:cNvPr id="5" name="Table Placeholder 4">
            <a:extLst>
              <a:ext uri="{FF2B5EF4-FFF2-40B4-BE49-F238E27FC236}">
                <a16:creationId xmlns:a16="http://schemas.microsoft.com/office/drawing/2014/main" id="{A2F54617-0123-4A97-BB46-C5827F69BB22}"/>
              </a:ext>
            </a:extLst>
          </p:cNvPr>
          <p:cNvGraphicFramePr>
            <a:graphicFrameLocks noGrp="1"/>
          </p:cNvGraphicFramePr>
          <p:nvPr>
            <p:ph type="tbl" sz="quarter" idx="13"/>
            <p:extLst>
              <p:ext uri="{D42A27DB-BD31-4B8C-83A1-F6EECF244321}">
                <p14:modId xmlns:p14="http://schemas.microsoft.com/office/powerpoint/2010/main" val="2424220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08875122"/>
                    </a:ext>
                  </a:extLst>
                </a:gridCol>
                <a:gridCol w="740664">
                  <a:extLst>
                    <a:ext uri="{9D8B030D-6E8A-4147-A177-3AD203B41FA5}">
                      <a16:colId xmlns:a16="http://schemas.microsoft.com/office/drawing/2014/main" val="1138865881"/>
                    </a:ext>
                  </a:extLst>
                </a:gridCol>
                <a:gridCol w="740664">
                  <a:extLst>
                    <a:ext uri="{9D8B030D-6E8A-4147-A177-3AD203B41FA5}">
                      <a16:colId xmlns:a16="http://schemas.microsoft.com/office/drawing/2014/main" val="1601154554"/>
                    </a:ext>
                  </a:extLst>
                </a:gridCol>
                <a:gridCol w="740664">
                  <a:extLst>
                    <a:ext uri="{9D8B030D-6E8A-4147-A177-3AD203B41FA5}">
                      <a16:colId xmlns:a16="http://schemas.microsoft.com/office/drawing/2014/main" val="502042203"/>
                    </a:ext>
                  </a:extLst>
                </a:gridCol>
                <a:gridCol w="740664">
                  <a:extLst>
                    <a:ext uri="{9D8B030D-6E8A-4147-A177-3AD203B41FA5}">
                      <a16:colId xmlns:a16="http://schemas.microsoft.com/office/drawing/2014/main" val="3320274535"/>
                    </a:ext>
                  </a:extLst>
                </a:gridCol>
                <a:gridCol w="740664">
                  <a:extLst>
                    <a:ext uri="{9D8B030D-6E8A-4147-A177-3AD203B41FA5}">
                      <a16:colId xmlns:a16="http://schemas.microsoft.com/office/drawing/2014/main" val="2682880667"/>
                    </a:ext>
                  </a:extLst>
                </a:gridCol>
                <a:gridCol w="740664">
                  <a:extLst>
                    <a:ext uri="{9D8B030D-6E8A-4147-A177-3AD203B41FA5}">
                      <a16:colId xmlns:a16="http://schemas.microsoft.com/office/drawing/2014/main" val="4004988608"/>
                    </a:ext>
                  </a:extLst>
                </a:gridCol>
                <a:gridCol w="740664">
                  <a:extLst>
                    <a:ext uri="{9D8B030D-6E8A-4147-A177-3AD203B41FA5}">
                      <a16:colId xmlns:a16="http://schemas.microsoft.com/office/drawing/2014/main" val="2241886861"/>
                    </a:ext>
                  </a:extLst>
                </a:gridCol>
                <a:gridCol w="740664">
                  <a:extLst>
                    <a:ext uri="{9D8B030D-6E8A-4147-A177-3AD203B41FA5}">
                      <a16:colId xmlns:a16="http://schemas.microsoft.com/office/drawing/2014/main" val="3858141818"/>
                    </a:ext>
                  </a:extLst>
                </a:gridCol>
                <a:gridCol w="740664">
                  <a:extLst>
                    <a:ext uri="{9D8B030D-6E8A-4147-A177-3AD203B41FA5}">
                      <a16:colId xmlns:a16="http://schemas.microsoft.com/office/drawing/2014/main" val="59408265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0518670"/>
                  </a:ext>
                </a:extLst>
              </a:tr>
              <a:tr h="370840">
                <a:tc>
                  <a:txBody>
                    <a:bodyPr/>
                    <a:lstStyle/>
                    <a:p>
                      <a:r>
                        <a:rPr lang="en-US" sz="1000"/>
                        <a:t>Evo Morales Ayma</a:t>
                      </a:r>
                    </a:p>
                  </a:txBody>
                  <a:tcPr/>
                </a:tc>
                <a:tc>
                  <a:txBody>
                    <a:bodyPr/>
                    <a:lstStyle/>
                    <a:p>
                      <a:r>
                        <a:rPr lang="en-US" sz="1000"/>
                        <a:t>890460</a:t>
                      </a:r>
                    </a:p>
                  </a:txBody>
                  <a:tcPr/>
                </a:tc>
                <a:tc>
                  <a:txBody>
                    <a:bodyPr/>
                    <a:lstStyle/>
                    <a:p>
                      <a:r>
                        <a:rPr lang="en-US" sz="1000"/>
                        <a:t>319376</a:t>
                      </a:r>
                    </a:p>
                  </a:txBody>
                  <a:tcPr/>
                </a:tc>
                <a:tc>
                  <a:txBody>
                    <a:bodyPr/>
                    <a:lstStyle/>
                    <a:p>
                      <a:r>
                        <a:rPr lang="en-US" sz="1000"/>
                        <a:t>386</a:t>
                      </a:r>
                    </a:p>
                  </a:txBody>
                  <a:tcPr/>
                </a:tc>
                <a:tc>
                  <a:txBody>
                    <a:bodyPr/>
                    <a:lstStyle/>
                    <a:p>
                      <a:r>
                        <a:rPr lang="en-US" sz="1000"/>
                        <a:t>5552173</a:t>
                      </a:r>
                    </a:p>
                  </a:txBody>
                  <a:tcPr/>
                </a:tc>
                <a:tc>
                  <a:txBody>
                    <a:bodyPr/>
                    <a:lstStyle/>
                    <a:p>
                      <a:r>
                        <a:rPr lang="en-US" sz="1000"/>
                        <a:t>1014066</a:t>
                      </a:r>
                    </a:p>
                  </a:txBody>
                  <a:tcPr/>
                </a:tc>
                <a:tc>
                  <a:txBody>
                    <a:bodyPr/>
                    <a:lstStyle/>
                    <a:p>
                      <a:r>
                        <a:rPr lang="en-US" sz="1000"/>
                        <a:t>1197477</a:t>
                      </a:r>
                    </a:p>
                  </a:txBody>
                  <a:tcPr/>
                </a:tc>
                <a:tc>
                  <a:txBody>
                    <a:bodyPr/>
                    <a:lstStyle/>
                    <a:p>
                      <a:r>
                        <a:rPr lang="en-US" sz="1000"/>
                        <a:t>0</a:t>
                      </a:r>
                    </a:p>
                  </a:txBody>
                  <a:tcPr/>
                </a:tc>
                <a:tc>
                  <a:txBody>
                    <a:bodyPr/>
                    <a:lstStyle/>
                    <a:p>
                      <a:r>
                        <a:rPr lang="en-US" sz="1000"/>
                        <a:t>2.7523 %</a:t>
                      </a:r>
                    </a:p>
                  </a:txBody>
                  <a:tcPr/>
                </a:tc>
                <a:tc>
                  <a:txBody>
                    <a:bodyPr/>
                    <a:lstStyle/>
                    <a:p>
                      <a:r>
                        <a:rPr lang="en-US" sz="1000"/>
                        <a:t>0.0 %</a:t>
                      </a:r>
                    </a:p>
                  </a:txBody>
                  <a:tcPr/>
                </a:tc>
                <a:extLst>
                  <a:ext uri="{0D108BD9-81ED-4DB2-BD59-A6C34878D82A}">
                    <a16:rowId xmlns:a16="http://schemas.microsoft.com/office/drawing/2014/main" val="436471265"/>
                  </a:ext>
                </a:extLst>
              </a:tr>
              <a:tr h="370840">
                <a:tc>
                  <a:txBody>
                    <a:bodyPr/>
                    <a:lstStyle/>
                    <a:p>
                      <a:r>
                        <a:rPr lang="en-US" sz="1000"/>
                        <a:t>Luis Fernando Camacho</a:t>
                      </a:r>
                    </a:p>
                  </a:txBody>
                  <a:tcPr/>
                </a:tc>
                <a:tc>
                  <a:txBody>
                    <a:bodyPr/>
                    <a:lstStyle/>
                    <a:p>
                      <a:r>
                        <a:rPr lang="en-US" sz="1000"/>
                        <a:t>414203</a:t>
                      </a:r>
                    </a:p>
                  </a:txBody>
                  <a:tcPr/>
                </a:tc>
                <a:tc>
                  <a:txBody>
                    <a:bodyPr/>
                    <a:lstStyle/>
                    <a:p>
                      <a:r>
                        <a:rPr lang="en-US" sz="1000"/>
                        <a:t>n/a</a:t>
                      </a:r>
                    </a:p>
                  </a:txBody>
                  <a:tcPr/>
                </a:tc>
                <a:tc>
                  <a:txBody>
                    <a:bodyPr/>
                    <a:lstStyle/>
                    <a:p>
                      <a:r>
                        <a:rPr lang="en-US" sz="1000"/>
                        <a:t>456</a:t>
                      </a:r>
                    </a:p>
                  </a:txBody>
                  <a:tcPr/>
                </a:tc>
                <a:tc>
                  <a:txBody>
                    <a:bodyPr/>
                    <a:lstStyle/>
                    <a:p>
                      <a:r>
                        <a:rPr lang="en-US" sz="1000"/>
                        <a:t>3259155</a:t>
                      </a:r>
                    </a:p>
                  </a:txBody>
                  <a:tcPr/>
                </a:tc>
                <a:tc>
                  <a:txBody>
                    <a:bodyPr/>
                    <a:lstStyle/>
                    <a:p>
                      <a:r>
                        <a:rPr lang="en-US" sz="1000"/>
                        <a:t>382652</a:t>
                      </a:r>
                    </a:p>
                  </a:txBody>
                  <a:tcPr/>
                </a:tc>
                <a:tc>
                  <a:txBody>
                    <a:bodyPr/>
                    <a:lstStyle/>
                    <a:p>
                      <a:r>
                        <a:rPr lang="en-US" sz="1000"/>
                        <a:t>684446</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038893424"/>
                  </a:ext>
                </a:extLst>
              </a:tr>
              <a:tr h="370840">
                <a:tc>
                  <a:txBody>
                    <a:bodyPr/>
                    <a:lstStyle/>
                    <a:p>
                      <a:r>
                        <a:rPr lang="en-US" sz="1000"/>
                        <a:t>Jeanine Añez Chavez</a:t>
                      </a:r>
                    </a:p>
                  </a:txBody>
                  <a:tcPr/>
                </a:tc>
                <a:tc>
                  <a:txBody>
                    <a:bodyPr/>
                    <a:lstStyle/>
                    <a:p>
                      <a:r>
                        <a:rPr lang="en-US" sz="1000"/>
                        <a:t>190075</a:t>
                      </a:r>
                    </a:p>
                  </a:txBody>
                  <a:tcPr/>
                </a:tc>
                <a:tc>
                  <a:txBody>
                    <a:bodyPr/>
                    <a:lstStyle/>
                    <a:p>
                      <a:r>
                        <a:rPr lang="en-US" sz="1000"/>
                        <a:t>n/a</a:t>
                      </a:r>
                    </a:p>
                  </a:txBody>
                  <a:tcPr/>
                </a:tc>
                <a:tc>
                  <a:txBody>
                    <a:bodyPr/>
                    <a:lstStyle/>
                    <a:p>
                      <a:r>
                        <a:rPr lang="en-US" sz="1000"/>
                        <a:t>258</a:t>
                      </a:r>
                    </a:p>
                  </a:txBody>
                  <a:tcPr/>
                </a:tc>
                <a:tc>
                  <a:txBody>
                    <a:bodyPr/>
                    <a:lstStyle/>
                    <a:p>
                      <a:r>
                        <a:rPr lang="en-US" sz="1000"/>
                        <a:t>1090199</a:t>
                      </a:r>
                    </a:p>
                  </a:txBody>
                  <a:tcPr/>
                </a:tc>
                <a:tc>
                  <a:txBody>
                    <a:bodyPr/>
                    <a:lstStyle/>
                    <a:p>
                      <a:r>
                        <a:rPr lang="en-US" sz="1000"/>
                        <a:t>155848</a:t>
                      </a:r>
                    </a:p>
                  </a:txBody>
                  <a:tcPr/>
                </a:tc>
                <a:tc>
                  <a:txBody>
                    <a:bodyPr/>
                    <a:lstStyle/>
                    <a:p>
                      <a:r>
                        <a:rPr lang="en-US" sz="1000"/>
                        <a:t>129902</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719484166"/>
                  </a:ext>
                </a:extLst>
              </a:tr>
            </a:tbl>
          </a:graphicData>
        </a:graphic>
      </p:graphicFrame>
      <p:sp>
        <p:nvSpPr>
          <p:cNvPr id="4" name="Text Placeholder 3">
            <a:extLst>
              <a:ext uri="{FF2B5EF4-FFF2-40B4-BE49-F238E27FC236}">
                <a16:creationId xmlns:a16="http://schemas.microsoft.com/office/drawing/2014/main" id="{D08BAAE3-611E-479D-83BC-AEB302F604ED}"/>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281242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2A26B-5177-470A-81E9-9B6A46D1A454}"/>
              </a:ext>
            </a:extLst>
          </p:cNvPr>
          <p:cNvSpPr>
            <a:spLocks noGrp="1"/>
          </p:cNvSpPr>
          <p:nvPr>
            <p:ph type="title"/>
          </p:nvPr>
        </p:nvSpPr>
        <p:spPr/>
        <p:txBody>
          <a:bodyPr/>
          <a:lstStyle/>
          <a:p>
            <a:r>
              <a:rPr lang="en-US"/>
              <a:t>Facebook Fans Total | BOL2020</a:t>
            </a:r>
          </a:p>
        </p:txBody>
      </p:sp>
      <p:graphicFrame>
        <p:nvGraphicFramePr>
          <p:cNvPr id="6" name="Chart Placeholder 5">
            <a:extLst>
              <a:ext uri="{FF2B5EF4-FFF2-40B4-BE49-F238E27FC236}">
                <a16:creationId xmlns:a16="http://schemas.microsoft.com/office/drawing/2014/main" id="{89AF5F9F-1751-49C8-90A0-6628738205FB}"/>
              </a:ext>
            </a:extLst>
          </p:cNvPr>
          <p:cNvGraphicFramePr>
            <a:graphicFrameLocks noGrp="1"/>
          </p:cNvGraphicFramePr>
          <p:nvPr>
            <p:ph type="chart" sz="quarter" idx="13"/>
            <p:extLst>
              <p:ext uri="{D42A27DB-BD31-4B8C-83A1-F6EECF244321}">
                <p14:modId xmlns:p14="http://schemas.microsoft.com/office/powerpoint/2010/main" val="4152644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5EC0E8-5C59-4072-8178-90CFCD5C7880}"/>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2037A505-C7D8-4FD2-B93F-7CD417EFB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441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0F77-4789-42F4-B256-3002B420509E}"/>
              </a:ext>
            </a:extLst>
          </p:cNvPr>
          <p:cNvSpPr>
            <a:spLocks noGrp="1"/>
          </p:cNvSpPr>
          <p:nvPr>
            <p:ph type="title"/>
          </p:nvPr>
        </p:nvSpPr>
        <p:spPr/>
        <p:txBody>
          <a:bodyPr/>
          <a:lstStyle/>
          <a:p>
            <a:r>
              <a:rPr lang="en-US"/>
              <a:t>Facebook Fans Change | BOL2020</a:t>
            </a:r>
          </a:p>
        </p:txBody>
      </p:sp>
      <p:graphicFrame>
        <p:nvGraphicFramePr>
          <p:cNvPr id="6" name="Chart Placeholder 5">
            <a:extLst>
              <a:ext uri="{FF2B5EF4-FFF2-40B4-BE49-F238E27FC236}">
                <a16:creationId xmlns:a16="http://schemas.microsoft.com/office/drawing/2014/main" id="{F60C6B91-737D-41AD-BCAC-DC0E58A02FA3}"/>
              </a:ext>
            </a:extLst>
          </p:cNvPr>
          <p:cNvGraphicFramePr>
            <a:graphicFrameLocks noGrp="1"/>
          </p:cNvGraphicFramePr>
          <p:nvPr>
            <p:ph type="chart" sz="quarter" idx="13"/>
            <p:extLst>
              <p:ext uri="{D42A27DB-BD31-4B8C-83A1-F6EECF244321}">
                <p14:modId xmlns:p14="http://schemas.microsoft.com/office/powerpoint/2010/main" val="593806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7DF908-2831-44BC-A031-DD0FEE16ECA5}"/>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4D0729F6-215F-4567-9953-BECE4365CF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6967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08B5-E9F4-4420-A56F-E696750885F9}"/>
              </a:ext>
            </a:extLst>
          </p:cNvPr>
          <p:cNvSpPr>
            <a:spLocks noGrp="1"/>
          </p:cNvSpPr>
          <p:nvPr>
            <p:ph type="title"/>
          </p:nvPr>
        </p:nvSpPr>
        <p:spPr/>
        <p:txBody>
          <a:bodyPr/>
          <a:lstStyle/>
          <a:p>
            <a:r>
              <a:rPr lang="en-US"/>
              <a:t>Facebook Key Metrics Radar | BOL2020</a:t>
            </a:r>
          </a:p>
        </p:txBody>
      </p:sp>
      <p:graphicFrame>
        <p:nvGraphicFramePr>
          <p:cNvPr id="6" name="Chart Placeholder 5">
            <a:extLst>
              <a:ext uri="{FF2B5EF4-FFF2-40B4-BE49-F238E27FC236}">
                <a16:creationId xmlns:a16="http://schemas.microsoft.com/office/drawing/2014/main" id="{CD15A15C-CDCB-4296-A20C-D6205DF873D2}"/>
              </a:ext>
            </a:extLst>
          </p:cNvPr>
          <p:cNvGraphicFramePr>
            <a:graphicFrameLocks noGrp="1"/>
          </p:cNvGraphicFramePr>
          <p:nvPr>
            <p:ph type="chart" sz="quarter" idx="13"/>
            <p:extLst>
              <p:ext uri="{D42A27DB-BD31-4B8C-83A1-F6EECF244321}">
                <p14:modId xmlns:p14="http://schemas.microsoft.com/office/powerpoint/2010/main" val="1058025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602834-1A44-4DEB-B08E-140B45CC0F8D}"/>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DA0003D1-6959-4746-ACE5-01A87DE7A1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55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EE3EE-AD7C-4344-8F68-B8B54473D8B1}"/>
              </a:ext>
            </a:extLst>
          </p:cNvPr>
          <p:cNvSpPr>
            <a:spLocks noGrp="1"/>
          </p:cNvSpPr>
          <p:nvPr>
            <p:ph type="title"/>
          </p:nvPr>
        </p:nvSpPr>
        <p:spPr/>
        <p:txBody>
          <a:bodyPr/>
          <a:lstStyle/>
          <a:p>
            <a:r>
              <a:rPr lang="en-US"/>
              <a:t>Facebook Fans Change Rate | BOL2020</a:t>
            </a:r>
          </a:p>
        </p:txBody>
      </p:sp>
      <p:graphicFrame>
        <p:nvGraphicFramePr>
          <p:cNvPr id="6" name="Chart Placeholder 5">
            <a:extLst>
              <a:ext uri="{FF2B5EF4-FFF2-40B4-BE49-F238E27FC236}">
                <a16:creationId xmlns:a16="http://schemas.microsoft.com/office/drawing/2014/main" id="{7450A664-121E-4B0E-8488-83186257574A}"/>
              </a:ext>
            </a:extLst>
          </p:cNvPr>
          <p:cNvGraphicFramePr>
            <a:graphicFrameLocks noGrp="1"/>
          </p:cNvGraphicFramePr>
          <p:nvPr>
            <p:ph type="chart" sz="quarter" idx="13"/>
            <p:extLst>
              <p:ext uri="{D42A27DB-BD31-4B8C-83A1-F6EECF244321}">
                <p14:modId xmlns:p14="http://schemas.microsoft.com/office/powerpoint/2010/main" val="1311810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1E8435-58C7-43CE-B706-557432A6A44B}"/>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82F7E66A-A5DB-4ACD-8374-CFB5F5A97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0273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83DA9-F81D-4E38-93D0-4100FE4385B9}"/>
              </a:ext>
            </a:extLst>
          </p:cNvPr>
          <p:cNvSpPr>
            <a:spLocks noGrp="1"/>
          </p:cNvSpPr>
          <p:nvPr>
            <p:ph type="title"/>
          </p:nvPr>
        </p:nvSpPr>
        <p:spPr/>
        <p:txBody>
          <a:bodyPr/>
          <a:lstStyle/>
          <a:p>
            <a:r>
              <a:rPr lang="en-US"/>
              <a:t>Facebook Fans Change Per Weekday | BOL2020</a:t>
            </a:r>
          </a:p>
        </p:txBody>
      </p:sp>
      <p:graphicFrame>
        <p:nvGraphicFramePr>
          <p:cNvPr id="6" name="Chart Placeholder 5">
            <a:extLst>
              <a:ext uri="{FF2B5EF4-FFF2-40B4-BE49-F238E27FC236}">
                <a16:creationId xmlns:a16="http://schemas.microsoft.com/office/drawing/2014/main" id="{22692387-265F-4516-AC3A-4E13FEF9288E}"/>
              </a:ext>
            </a:extLst>
          </p:cNvPr>
          <p:cNvGraphicFramePr>
            <a:graphicFrameLocks noGrp="1"/>
          </p:cNvGraphicFramePr>
          <p:nvPr>
            <p:ph type="chart" sz="quarter" idx="13"/>
            <p:extLst>
              <p:ext uri="{D42A27DB-BD31-4B8C-83A1-F6EECF244321}">
                <p14:modId xmlns:p14="http://schemas.microsoft.com/office/powerpoint/2010/main" val="3287704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9A949C-D481-47F8-8E1F-FEC97A748C86}"/>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E002B5C0-0F81-4589-AA82-EF57691F2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2313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D3B32-B5C2-4252-B7DE-D1279D60B668}"/>
              </a:ext>
            </a:extLst>
          </p:cNvPr>
          <p:cNvSpPr>
            <a:spLocks noGrp="1"/>
          </p:cNvSpPr>
          <p:nvPr>
            <p:ph type="title"/>
          </p:nvPr>
        </p:nvSpPr>
        <p:spPr/>
        <p:txBody>
          <a:bodyPr/>
          <a:lstStyle/>
          <a:p>
            <a:r>
              <a:rPr lang="en-US"/>
              <a:t>Facebook Fan Distribution Development | BOL2020</a:t>
            </a:r>
          </a:p>
        </p:txBody>
      </p:sp>
      <p:graphicFrame>
        <p:nvGraphicFramePr>
          <p:cNvPr id="6" name="Chart Placeholder 5">
            <a:extLst>
              <a:ext uri="{FF2B5EF4-FFF2-40B4-BE49-F238E27FC236}">
                <a16:creationId xmlns:a16="http://schemas.microsoft.com/office/drawing/2014/main" id="{304AA1FD-EE84-4774-B87F-46A14A00AC8A}"/>
              </a:ext>
            </a:extLst>
          </p:cNvPr>
          <p:cNvGraphicFramePr>
            <a:graphicFrameLocks noGrp="1"/>
          </p:cNvGraphicFramePr>
          <p:nvPr>
            <p:ph type="chart" sz="quarter" idx="13"/>
            <p:extLst>
              <p:ext uri="{D42A27DB-BD31-4B8C-83A1-F6EECF244321}">
                <p14:modId xmlns:p14="http://schemas.microsoft.com/office/powerpoint/2010/main" val="2512290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6E8EE-9BEB-4362-ADAD-89D44E785BFA}"/>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31A28B92-24D1-4E6A-A593-2A6ABF83E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174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C42D-88A1-4A62-8355-94E8A76EFA37}"/>
              </a:ext>
            </a:extLst>
          </p:cNvPr>
          <p:cNvSpPr>
            <a:spLocks noGrp="1"/>
          </p:cNvSpPr>
          <p:nvPr>
            <p:ph type="title"/>
          </p:nvPr>
        </p:nvSpPr>
        <p:spPr/>
        <p:txBody>
          <a:bodyPr/>
          <a:lstStyle/>
          <a:p>
            <a:r>
              <a:rPr lang="en-US"/>
              <a:t>Facebook Own Posts | BOL2020</a:t>
            </a:r>
          </a:p>
        </p:txBody>
      </p:sp>
      <p:graphicFrame>
        <p:nvGraphicFramePr>
          <p:cNvPr id="6" name="Chart Placeholder 5">
            <a:extLst>
              <a:ext uri="{FF2B5EF4-FFF2-40B4-BE49-F238E27FC236}">
                <a16:creationId xmlns:a16="http://schemas.microsoft.com/office/drawing/2014/main" id="{C39E68D4-AF33-444E-A781-04DFC611C1D7}"/>
              </a:ext>
            </a:extLst>
          </p:cNvPr>
          <p:cNvGraphicFramePr>
            <a:graphicFrameLocks noGrp="1"/>
          </p:cNvGraphicFramePr>
          <p:nvPr>
            <p:ph type="chart" sz="quarter" idx="13"/>
            <p:extLst>
              <p:ext uri="{D42A27DB-BD31-4B8C-83A1-F6EECF244321}">
                <p14:modId xmlns:p14="http://schemas.microsoft.com/office/powerpoint/2010/main" val="1715867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D66A11-F773-4A2D-B737-3B184921302F}"/>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99E0EC4A-AC9E-45B3-8818-AD4BE9C14F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753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DBE63-4D80-43CD-BDB0-1B2A66DE8D29}"/>
              </a:ext>
            </a:extLst>
          </p:cNvPr>
          <p:cNvSpPr>
            <a:spLocks noGrp="1"/>
          </p:cNvSpPr>
          <p:nvPr>
            <p:ph type="title"/>
          </p:nvPr>
        </p:nvSpPr>
        <p:spPr/>
        <p:txBody>
          <a:bodyPr/>
          <a:lstStyle/>
          <a:p>
            <a:r>
              <a:rPr lang="en-US"/>
              <a:t>Facebook Own Posts By Hour | BOL2020</a:t>
            </a:r>
          </a:p>
        </p:txBody>
      </p:sp>
      <p:graphicFrame>
        <p:nvGraphicFramePr>
          <p:cNvPr id="6" name="Chart Placeholder 5">
            <a:extLst>
              <a:ext uri="{FF2B5EF4-FFF2-40B4-BE49-F238E27FC236}">
                <a16:creationId xmlns:a16="http://schemas.microsoft.com/office/drawing/2014/main" id="{81E26061-97EC-459F-95D2-9A892302E94D}"/>
              </a:ext>
            </a:extLst>
          </p:cNvPr>
          <p:cNvGraphicFramePr>
            <a:graphicFrameLocks noGrp="1"/>
          </p:cNvGraphicFramePr>
          <p:nvPr>
            <p:ph type="chart" sz="quarter" idx="13"/>
            <p:extLst>
              <p:ext uri="{D42A27DB-BD31-4B8C-83A1-F6EECF244321}">
                <p14:modId xmlns:p14="http://schemas.microsoft.com/office/powerpoint/2010/main" val="3611970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EB341B-E36E-440A-9E64-FB90FFC8A83A}"/>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F5CA2B90-EC44-4A07-BEE7-3831E292C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028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F1F97-346C-443A-848E-2EA0CA3B9A21}"/>
              </a:ext>
            </a:extLst>
          </p:cNvPr>
          <p:cNvSpPr>
            <a:spLocks noGrp="1"/>
          </p:cNvSpPr>
          <p:nvPr>
            <p:ph type="title"/>
          </p:nvPr>
        </p:nvSpPr>
        <p:spPr/>
        <p:txBody>
          <a:bodyPr/>
          <a:lstStyle/>
          <a:p>
            <a:r>
              <a:rPr lang="en-US"/>
              <a:t>Facebook Own Posts By Weekday | BOL2020</a:t>
            </a:r>
          </a:p>
        </p:txBody>
      </p:sp>
      <p:graphicFrame>
        <p:nvGraphicFramePr>
          <p:cNvPr id="6" name="Chart Placeholder 5">
            <a:extLst>
              <a:ext uri="{FF2B5EF4-FFF2-40B4-BE49-F238E27FC236}">
                <a16:creationId xmlns:a16="http://schemas.microsoft.com/office/drawing/2014/main" id="{084157D7-E410-4757-B7D4-5120C92DFE29}"/>
              </a:ext>
            </a:extLst>
          </p:cNvPr>
          <p:cNvGraphicFramePr>
            <a:graphicFrameLocks noGrp="1"/>
          </p:cNvGraphicFramePr>
          <p:nvPr>
            <p:ph type="chart" sz="quarter" idx="13"/>
            <p:extLst>
              <p:ext uri="{D42A27DB-BD31-4B8C-83A1-F6EECF244321}">
                <p14:modId xmlns:p14="http://schemas.microsoft.com/office/powerpoint/2010/main" val="2604385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5F7088-98CE-4EA1-B1E5-5CDED602EE26}"/>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EC91B772-73B3-4DD5-B436-975566A020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003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82CA-FCB6-423C-89DC-6C4E188E4192}"/>
              </a:ext>
            </a:extLst>
          </p:cNvPr>
          <p:cNvSpPr>
            <a:spLocks noGrp="1"/>
          </p:cNvSpPr>
          <p:nvPr>
            <p:ph type="title"/>
          </p:nvPr>
        </p:nvSpPr>
        <p:spPr/>
        <p:txBody>
          <a:bodyPr/>
          <a:lstStyle/>
          <a:p>
            <a:r>
              <a:rPr lang="en-US"/>
              <a:t>Facebook Own Posts App Usage | BOL2020</a:t>
            </a:r>
          </a:p>
        </p:txBody>
      </p:sp>
      <p:graphicFrame>
        <p:nvGraphicFramePr>
          <p:cNvPr id="6" name="Chart Placeholder 5">
            <a:extLst>
              <a:ext uri="{FF2B5EF4-FFF2-40B4-BE49-F238E27FC236}">
                <a16:creationId xmlns:a16="http://schemas.microsoft.com/office/drawing/2014/main" id="{F470D671-5630-4EA3-98F3-207CA76B79B1}"/>
              </a:ext>
            </a:extLst>
          </p:cNvPr>
          <p:cNvGraphicFramePr>
            <a:graphicFrameLocks noGrp="1"/>
          </p:cNvGraphicFramePr>
          <p:nvPr>
            <p:ph type="chart" sz="quarter" idx="13"/>
            <p:extLst>
              <p:ext uri="{D42A27DB-BD31-4B8C-83A1-F6EECF244321}">
                <p14:modId xmlns:p14="http://schemas.microsoft.com/office/powerpoint/2010/main" val="3400584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E3E31F-CBD4-4052-BB27-0206CFFB21E5}"/>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C92F34BB-6197-432D-8160-E007B5F6EA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620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9E8F2-19AD-4FE7-95C9-D3E5E9CA2A3F}"/>
              </a:ext>
            </a:extLst>
          </p:cNvPr>
          <p:cNvSpPr>
            <a:spLocks noGrp="1"/>
          </p:cNvSpPr>
          <p:nvPr>
            <p:ph type="title"/>
          </p:nvPr>
        </p:nvSpPr>
        <p:spPr/>
        <p:txBody>
          <a:bodyPr/>
          <a:lstStyle/>
          <a:p>
            <a:r>
              <a:rPr lang="en-US"/>
              <a:t>Facebook Post Type Distribution Per Profile | BOL2020</a:t>
            </a:r>
          </a:p>
        </p:txBody>
      </p:sp>
      <p:graphicFrame>
        <p:nvGraphicFramePr>
          <p:cNvPr id="6" name="Chart Placeholder 5">
            <a:extLst>
              <a:ext uri="{FF2B5EF4-FFF2-40B4-BE49-F238E27FC236}">
                <a16:creationId xmlns:a16="http://schemas.microsoft.com/office/drawing/2014/main" id="{C7EA74E2-3876-4B9F-B457-82373C9BD145}"/>
              </a:ext>
            </a:extLst>
          </p:cNvPr>
          <p:cNvGraphicFramePr>
            <a:graphicFrameLocks noGrp="1"/>
          </p:cNvGraphicFramePr>
          <p:nvPr>
            <p:ph type="chart" sz="quarter" idx="13"/>
            <p:extLst>
              <p:ext uri="{D42A27DB-BD31-4B8C-83A1-F6EECF244321}">
                <p14:modId xmlns:p14="http://schemas.microsoft.com/office/powerpoint/2010/main" val="1616527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E44D7-9359-4485-A8B5-1BED186208DC}"/>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0B3009F6-D6D2-4121-ACC6-25EA292ED4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441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33917-B96B-49CD-9474-6D6D781C087E}"/>
              </a:ext>
            </a:extLst>
          </p:cNvPr>
          <p:cNvSpPr>
            <a:spLocks noGrp="1"/>
          </p:cNvSpPr>
          <p:nvPr>
            <p:ph type="title"/>
          </p:nvPr>
        </p:nvSpPr>
        <p:spPr/>
        <p:txBody>
          <a:bodyPr/>
          <a:lstStyle/>
          <a:p>
            <a:r>
              <a:rPr lang="en-US"/>
              <a:t>Facebook Sponsored Posts Distribution | BOL2020</a:t>
            </a:r>
          </a:p>
        </p:txBody>
      </p:sp>
      <p:graphicFrame>
        <p:nvGraphicFramePr>
          <p:cNvPr id="6" name="Chart Placeholder 5">
            <a:extLst>
              <a:ext uri="{FF2B5EF4-FFF2-40B4-BE49-F238E27FC236}">
                <a16:creationId xmlns:a16="http://schemas.microsoft.com/office/drawing/2014/main" id="{7DC871BA-4E21-4F8E-B9F6-17DDB0F034BA}"/>
              </a:ext>
            </a:extLst>
          </p:cNvPr>
          <p:cNvGraphicFramePr>
            <a:graphicFrameLocks noGrp="1"/>
          </p:cNvGraphicFramePr>
          <p:nvPr>
            <p:ph type="chart" sz="quarter" idx="13"/>
            <p:extLst>
              <p:ext uri="{D42A27DB-BD31-4B8C-83A1-F6EECF244321}">
                <p14:modId xmlns:p14="http://schemas.microsoft.com/office/powerpoint/2010/main" val="3089255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65A0D-F25E-4D51-9B74-FEDA2E04399C}"/>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4C15DE95-E687-4B2A-87F4-53F4C867E4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36238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0A326-676C-4811-8F0F-C3A16620AD19}"/>
              </a:ext>
            </a:extLst>
          </p:cNvPr>
          <p:cNvSpPr>
            <a:spLocks noGrp="1"/>
          </p:cNvSpPr>
          <p:nvPr>
            <p:ph type="title"/>
          </p:nvPr>
        </p:nvSpPr>
        <p:spPr/>
        <p:txBody>
          <a:bodyPr/>
          <a:lstStyle/>
          <a:p>
            <a:r>
              <a:rPr lang="en-US"/>
              <a:t>Facebook Hashtag Detection | BOL2020 - 1 of 3</a:t>
            </a:r>
          </a:p>
        </p:txBody>
      </p:sp>
      <p:graphicFrame>
        <p:nvGraphicFramePr>
          <p:cNvPr id="5" name="Table Placeholder 4">
            <a:extLst>
              <a:ext uri="{FF2B5EF4-FFF2-40B4-BE49-F238E27FC236}">
                <a16:creationId xmlns:a16="http://schemas.microsoft.com/office/drawing/2014/main" id="{CD478147-DB9B-48C1-9F13-E442EB0079FB}"/>
              </a:ext>
            </a:extLst>
          </p:cNvPr>
          <p:cNvGraphicFramePr>
            <a:graphicFrameLocks noGrp="1"/>
          </p:cNvGraphicFramePr>
          <p:nvPr>
            <p:ph type="tbl" sz="quarter" idx="13"/>
            <p:extLst>
              <p:ext uri="{D42A27DB-BD31-4B8C-83A1-F6EECF244321}">
                <p14:modId xmlns:p14="http://schemas.microsoft.com/office/powerpoint/2010/main" val="2933764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4702053"/>
                    </a:ext>
                  </a:extLst>
                </a:gridCol>
                <a:gridCol w="1152144">
                  <a:extLst>
                    <a:ext uri="{9D8B030D-6E8A-4147-A177-3AD203B41FA5}">
                      <a16:colId xmlns:a16="http://schemas.microsoft.com/office/drawing/2014/main" val="1318197265"/>
                    </a:ext>
                  </a:extLst>
                </a:gridCol>
                <a:gridCol w="1152144">
                  <a:extLst>
                    <a:ext uri="{9D8B030D-6E8A-4147-A177-3AD203B41FA5}">
                      <a16:colId xmlns:a16="http://schemas.microsoft.com/office/drawing/2014/main" val="998427510"/>
                    </a:ext>
                  </a:extLst>
                </a:gridCol>
                <a:gridCol w="1152144">
                  <a:extLst>
                    <a:ext uri="{9D8B030D-6E8A-4147-A177-3AD203B41FA5}">
                      <a16:colId xmlns:a16="http://schemas.microsoft.com/office/drawing/2014/main" val="939182680"/>
                    </a:ext>
                  </a:extLst>
                </a:gridCol>
                <a:gridCol w="1152144">
                  <a:extLst>
                    <a:ext uri="{9D8B030D-6E8A-4147-A177-3AD203B41FA5}">
                      <a16:colId xmlns:a16="http://schemas.microsoft.com/office/drawing/2014/main" val="1207593593"/>
                    </a:ext>
                  </a:extLst>
                </a:gridCol>
                <a:gridCol w="1152144">
                  <a:extLst>
                    <a:ext uri="{9D8B030D-6E8A-4147-A177-3AD203B41FA5}">
                      <a16:colId xmlns:a16="http://schemas.microsoft.com/office/drawing/2014/main" val="1869542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2879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#FuturoSeguro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3779.4205607477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737.46728971963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928.7476635514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5445.6355140187</a:t>
                      </a:r>
                    </a:p>
                  </a:txBody>
                  <a:tcPr/>
                </a:tc>
                <a:extLst>
                  <a:ext uri="{0D108BD9-81ED-4DB2-BD59-A6C34878D82A}">
                    <a16:rowId xmlns:a16="http://schemas.microsoft.com/office/drawing/2014/main" val="126770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10292.848484848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1233.404040404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2524.1616161616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14050.414141414</a:t>
                      </a:r>
                    </a:p>
                  </a:txBody>
                  <a:tcPr/>
                </a:tc>
                <a:extLst>
                  <a:ext uri="{0D108BD9-81ED-4DB2-BD59-A6C34878D82A}">
                    <a16:rowId xmlns:a16="http://schemas.microsoft.com/office/drawing/2014/main" val="2197398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#MovamosBolivia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8696.55</a:t>
                      </a:r>
                    </a:p>
                  </a:txBody>
                  <a:tcPr/>
                </a:tc>
                <a:extLst>
                  <a:ext uri="{0D108BD9-81ED-4DB2-BD59-A6C34878D82A}">
                    <a16:rowId xmlns:a16="http://schemas.microsoft.com/office/drawing/2014/main" val="224922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#AhoraoNunca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2493.1643835616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225.90410958904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639.34246575342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3358.4109589041</a:t>
                      </a:r>
                    </a:p>
                  </a:txBody>
                  <a:tcPr/>
                </a:tc>
                <a:extLst>
                  <a:ext uri="{0D108BD9-81ED-4DB2-BD59-A6C34878D82A}">
                    <a16:rowId xmlns:a16="http://schemas.microsoft.com/office/drawing/2014/main" val="205476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#MovamosSantaCruz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997.453125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80.609375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1440.28125</a:t>
                      </a:r>
                    </a:p>
                  </a:txBody>
                  <a:tcPr/>
                </a:tc>
                <a:extLst>
                  <a:ext uri="{0D108BD9-81ED-4DB2-BD59-A6C34878D82A}">
                    <a16:rowId xmlns:a16="http://schemas.microsoft.com/office/drawing/2014/main" val="2097493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#AhoraONunca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1068.6538461538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809.71153846154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6144.8653846154</a:t>
                      </a:r>
                    </a:p>
                  </a:txBody>
                  <a:tcPr/>
                </a:tc>
                <a:extLst>
                  <a:ext uri="{0D108BD9-81ED-4DB2-BD59-A6C34878D82A}">
                    <a16:rowId xmlns:a16="http://schemas.microsoft.com/office/drawing/2014/main" val="34536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#ParoCívicoIndefinido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1368.9555555556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1064.3111111111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7848.1333333333</a:t>
                      </a:r>
                    </a:p>
                  </a:txBody>
                  <a:tcPr/>
                </a:tc>
                <a:extLst>
                  <a:ext uri="{0D108BD9-81ED-4DB2-BD59-A6C34878D82A}">
                    <a16:rowId xmlns:a16="http://schemas.microsoft.com/office/drawing/2014/main" val="304978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#RenunciaEvoYa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7674.7272727273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1098.5227272727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1330.4318181818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10103.681818182</a:t>
                      </a:r>
                    </a:p>
                  </a:txBody>
                  <a:tcPr/>
                </a:tc>
                <a:extLst>
                  <a:ext uri="{0D108BD9-81ED-4DB2-BD59-A6C34878D82A}">
                    <a16:rowId xmlns:a16="http://schemas.microsoft.com/office/drawing/2014/main" val="139223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#ParoCivicoIndefinido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6439.9259259259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1029.4074074074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8028.5555555556</a:t>
                      </a:r>
                    </a:p>
                  </a:txBody>
                  <a:tcPr/>
                </a:tc>
                <a:extLst>
                  <a:ext uri="{0D108BD9-81ED-4DB2-BD59-A6C34878D82A}">
                    <a16:rowId xmlns:a16="http://schemas.microsoft.com/office/drawing/2014/main" val="426186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#ahoraonunca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9692.36</a:t>
                      </a:r>
                    </a:p>
                  </a:txBody>
                  <a:tcPr/>
                </a:tc>
                <a:extLst>
                  <a:ext uri="{0D108BD9-81ED-4DB2-BD59-A6C34878D82A}">
                    <a16:rowId xmlns:a16="http://schemas.microsoft.com/office/drawing/2014/main" val="2316579572"/>
                  </a:ext>
                </a:extLst>
              </a:tr>
            </a:tbl>
          </a:graphicData>
        </a:graphic>
      </p:graphicFrame>
      <p:sp>
        <p:nvSpPr>
          <p:cNvPr id="4" name="Text Placeholder 3">
            <a:extLst>
              <a:ext uri="{FF2B5EF4-FFF2-40B4-BE49-F238E27FC236}">
                <a16:creationId xmlns:a16="http://schemas.microsoft.com/office/drawing/2014/main" id="{A3FDA92B-A247-408F-AB49-6136256CF691}"/>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3499044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B6721-607A-4FE1-B0ED-87A10CE263AB}"/>
              </a:ext>
            </a:extLst>
          </p:cNvPr>
          <p:cNvSpPr>
            <a:spLocks noGrp="1"/>
          </p:cNvSpPr>
          <p:nvPr>
            <p:ph type="title"/>
          </p:nvPr>
        </p:nvSpPr>
        <p:spPr/>
        <p:txBody>
          <a:bodyPr/>
          <a:lstStyle/>
          <a:p>
            <a:r>
              <a:rPr lang="en-US"/>
              <a:t>Facebook Hashtag Detection | BOL2020 - 2 of 3</a:t>
            </a:r>
          </a:p>
        </p:txBody>
      </p:sp>
      <p:graphicFrame>
        <p:nvGraphicFramePr>
          <p:cNvPr id="5" name="Table Placeholder 4">
            <a:extLst>
              <a:ext uri="{FF2B5EF4-FFF2-40B4-BE49-F238E27FC236}">
                <a16:creationId xmlns:a16="http://schemas.microsoft.com/office/drawing/2014/main" id="{4D5D7C89-BFCF-4973-952F-9444017842B5}"/>
              </a:ext>
            </a:extLst>
          </p:cNvPr>
          <p:cNvGraphicFramePr>
            <a:graphicFrameLocks noGrp="1"/>
          </p:cNvGraphicFramePr>
          <p:nvPr>
            <p:ph type="tbl" sz="quarter" idx="13"/>
            <p:extLst>
              <p:ext uri="{D42A27DB-BD31-4B8C-83A1-F6EECF244321}">
                <p14:modId xmlns:p14="http://schemas.microsoft.com/office/powerpoint/2010/main" val="144557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6288540"/>
                    </a:ext>
                  </a:extLst>
                </a:gridCol>
                <a:gridCol w="1152144">
                  <a:extLst>
                    <a:ext uri="{9D8B030D-6E8A-4147-A177-3AD203B41FA5}">
                      <a16:colId xmlns:a16="http://schemas.microsoft.com/office/drawing/2014/main" val="3751615047"/>
                    </a:ext>
                  </a:extLst>
                </a:gridCol>
                <a:gridCol w="1152144">
                  <a:extLst>
                    <a:ext uri="{9D8B030D-6E8A-4147-A177-3AD203B41FA5}">
                      <a16:colId xmlns:a16="http://schemas.microsoft.com/office/drawing/2014/main" val="2863967482"/>
                    </a:ext>
                  </a:extLst>
                </a:gridCol>
                <a:gridCol w="1152144">
                  <a:extLst>
                    <a:ext uri="{9D8B030D-6E8A-4147-A177-3AD203B41FA5}">
                      <a16:colId xmlns:a16="http://schemas.microsoft.com/office/drawing/2014/main" val="959496866"/>
                    </a:ext>
                  </a:extLst>
                </a:gridCol>
                <a:gridCol w="1152144">
                  <a:extLst>
                    <a:ext uri="{9D8B030D-6E8A-4147-A177-3AD203B41FA5}">
                      <a16:colId xmlns:a16="http://schemas.microsoft.com/office/drawing/2014/main" val="2020999145"/>
                    </a:ext>
                  </a:extLst>
                </a:gridCol>
                <a:gridCol w="1152144">
                  <a:extLst>
                    <a:ext uri="{9D8B030D-6E8A-4147-A177-3AD203B41FA5}">
                      <a16:colId xmlns:a16="http://schemas.microsoft.com/office/drawing/2014/main" val="357378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8063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#GranCabildo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1459.5</a:t>
                      </a:r>
                    </a:p>
                  </a:txBody>
                  <a:tcPr/>
                </a:tc>
                <a:extLst>
                  <a:ext uri="{0D108BD9-81ED-4DB2-BD59-A6C34878D82A}">
                    <a16:rowId xmlns:a16="http://schemas.microsoft.com/office/drawing/2014/main" val="3210522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#GRANCABILDO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759.11764705882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81.470588235294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379.17647058824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1219.7647058824</a:t>
                      </a:r>
                    </a:p>
                  </a:txBody>
                  <a:tcPr/>
                </a:tc>
                <a:extLst>
                  <a:ext uri="{0D108BD9-81ED-4DB2-BD59-A6C34878D82A}">
                    <a16:rowId xmlns:a16="http://schemas.microsoft.com/office/drawing/2014/main" val="1780780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#ProcesoDeCambio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13649.1875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1573.0625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18025.375</a:t>
                      </a:r>
                    </a:p>
                  </a:txBody>
                  <a:tcPr/>
                </a:tc>
                <a:extLst>
                  <a:ext uri="{0D108BD9-81ED-4DB2-BD59-A6C34878D82A}">
                    <a16:rowId xmlns:a16="http://schemas.microsoft.com/office/drawing/2014/main" val="112523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#ParoIndefinido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5775.4375</a:t>
                      </a:r>
                    </a:p>
                  </a:txBody>
                  <a:tcPr/>
                </a:tc>
                <a:extLst>
                  <a:ext uri="{0D108BD9-81ED-4DB2-BD59-A6C34878D82A}">
                    <a16:rowId xmlns:a16="http://schemas.microsoft.com/office/drawing/2014/main" val="18764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#PazParaBolivia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12617.714285714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1083.0714285714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14655.928571429</a:t>
                      </a:r>
                    </a:p>
                  </a:txBody>
                  <a:tcPr/>
                </a:tc>
                <a:extLst>
                  <a:ext uri="{0D108BD9-81ED-4DB2-BD59-A6C34878D82A}">
                    <a16:rowId xmlns:a16="http://schemas.microsoft.com/office/drawing/2014/main" val="64148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#SantaCruz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5933.6153846154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8589.3076923077</a:t>
                      </a:r>
                    </a:p>
                  </a:txBody>
                  <a:tcPr/>
                </a:tc>
                <a:extLst>
                  <a:ext uri="{0D108BD9-81ED-4DB2-BD59-A6C34878D82A}">
                    <a16:rowId xmlns:a16="http://schemas.microsoft.com/office/drawing/2014/main" val="226655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#UnidadEnLaAdversidad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6867.8461538462</a:t>
                      </a:r>
                    </a:p>
                  </a:txBody>
                  <a:tcPr/>
                </a:tc>
                <a:extLst>
                  <a:ext uri="{0D108BD9-81ED-4DB2-BD59-A6C34878D82A}">
                    <a16:rowId xmlns:a16="http://schemas.microsoft.com/office/drawing/2014/main" val="283863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#EvoRenunciaYa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474.15384615385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6798.2307692308</a:t>
                      </a:r>
                    </a:p>
                  </a:txBody>
                  <a:tcPr/>
                </a:tc>
                <a:extLst>
                  <a:ext uri="{0D108BD9-81ED-4DB2-BD59-A6C34878D82A}">
                    <a16:rowId xmlns:a16="http://schemas.microsoft.com/office/drawing/2014/main" val="815757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#ConversarParaCrear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extLst>
                  <a:ext uri="{0D108BD9-81ED-4DB2-BD59-A6C34878D82A}">
                    <a16:rowId xmlns:a16="http://schemas.microsoft.com/office/drawing/2014/main" val="398301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#Cochabamba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8739.7142857143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15365.714285714</a:t>
                      </a:r>
                    </a:p>
                  </a:txBody>
                  <a:tcPr/>
                </a:tc>
                <a:extLst>
                  <a:ext uri="{0D108BD9-81ED-4DB2-BD59-A6C34878D82A}">
                    <a16:rowId xmlns:a16="http://schemas.microsoft.com/office/drawing/2014/main" val="3430497494"/>
                  </a:ext>
                </a:extLst>
              </a:tr>
            </a:tbl>
          </a:graphicData>
        </a:graphic>
      </p:graphicFrame>
      <p:sp>
        <p:nvSpPr>
          <p:cNvPr id="4" name="Text Placeholder 3">
            <a:extLst>
              <a:ext uri="{FF2B5EF4-FFF2-40B4-BE49-F238E27FC236}">
                <a16:creationId xmlns:a16="http://schemas.microsoft.com/office/drawing/2014/main" id="{9D3DBEAE-C74A-47DC-822F-F019742E47D3}"/>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2599676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D404-FE28-4348-B003-D2F3607491F0}"/>
              </a:ext>
            </a:extLst>
          </p:cNvPr>
          <p:cNvSpPr>
            <a:spLocks noGrp="1"/>
          </p:cNvSpPr>
          <p:nvPr>
            <p:ph type="title"/>
          </p:nvPr>
        </p:nvSpPr>
        <p:spPr/>
        <p:txBody>
          <a:bodyPr/>
          <a:lstStyle/>
          <a:p>
            <a:r>
              <a:rPr lang="en-US"/>
              <a:t>Facebook Hashtag Detection | BOL2020 - 3 of 3</a:t>
            </a:r>
          </a:p>
        </p:txBody>
      </p:sp>
      <p:graphicFrame>
        <p:nvGraphicFramePr>
          <p:cNvPr id="5" name="Table Placeholder 4">
            <a:extLst>
              <a:ext uri="{FF2B5EF4-FFF2-40B4-BE49-F238E27FC236}">
                <a16:creationId xmlns:a16="http://schemas.microsoft.com/office/drawing/2014/main" id="{834545D4-768F-4869-A785-2F8EDCE7D6E7}"/>
              </a:ext>
            </a:extLst>
          </p:cNvPr>
          <p:cNvGraphicFramePr>
            <a:graphicFrameLocks noGrp="1"/>
          </p:cNvGraphicFramePr>
          <p:nvPr>
            <p:ph type="tbl" sz="quarter" idx="13"/>
            <p:extLst>
              <p:ext uri="{D42A27DB-BD31-4B8C-83A1-F6EECF244321}">
                <p14:modId xmlns:p14="http://schemas.microsoft.com/office/powerpoint/2010/main" val="154776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15468796"/>
                    </a:ext>
                  </a:extLst>
                </a:gridCol>
                <a:gridCol w="1152144">
                  <a:extLst>
                    <a:ext uri="{9D8B030D-6E8A-4147-A177-3AD203B41FA5}">
                      <a16:colId xmlns:a16="http://schemas.microsoft.com/office/drawing/2014/main" val="3189459592"/>
                    </a:ext>
                  </a:extLst>
                </a:gridCol>
                <a:gridCol w="1152144">
                  <a:extLst>
                    <a:ext uri="{9D8B030D-6E8A-4147-A177-3AD203B41FA5}">
                      <a16:colId xmlns:a16="http://schemas.microsoft.com/office/drawing/2014/main" val="3826635948"/>
                    </a:ext>
                  </a:extLst>
                </a:gridCol>
                <a:gridCol w="1152144">
                  <a:extLst>
                    <a:ext uri="{9D8B030D-6E8A-4147-A177-3AD203B41FA5}">
                      <a16:colId xmlns:a16="http://schemas.microsoft.com/office/drawing/2014/main" val="3652475912"/>
                    </a:ext>
                  </a:extLst>
                </a:gridCol>
                <a:gridCol w="1152144">
                  <a:extLst>
                    <a:ext uri="{9D8B030D-6E8A-4147-A177-3AD203B41FA5}">
                      <a16:colId xmlns:a16="http://schemas.microsoft.com/office/drawing/2014/main" val="2278182885"/>
                    </a:ext>
                  </a:extLst>
                </a:gridCol>
                <a:gridCol w="1152144">
                  <a:extLst>
                    <a:ext uri="{9D8B030D-6E8A-4147-A177-3AD203B41FA5}">
                      <a16:colId xmlns:a16="http://schemas.microsoft.com/office/drawing/2014/main" val="2939030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8956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#LiberemosBolivia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10916.285714286</a:t>
                      </a:r>
                    </a:p>
                  </a:txBody>
                  <a:tcPr/>
                </a:tc>
                <a:extLst>
                  <a:ext uri="{0D108BD9-81ED-4DB2-BD59-A6C34878D82A}">
                    <a16:rowId xmlns:a16="http://schemas.microsoft.com/office/drawing/2014/main" val="346521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#LaPaz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7998.4285714286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14681.857142857</a:t>
                      </a:r>
                    </a:p>
                  </a:txBody>
                  <a:tcPr/>
                </a:tc>
                <a:extLst>
                  <a:ext uri="{0D108BD9-81ED-4DB2-BD59-A6C34878D82A}">
                    <a16:rowId xmlns:a16="http://schemas.microsoft.com/office/drawing/2014/main" val="456889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#PatriaGrande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21334.857142857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3139.8571428571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25992.571428571</a:t>
                      </a:r>
                    </a:p>
                  </a:txBody>
                  <a:tcPr/>
                </a:tc>
                <a:extLst>
                  <a:ext uri="{0D108BD9-81ED-4DB2-BD59-A6C34878D82A}">
                    <a16:rowId xmlns:a16="http://schemas.microsoft.com/office/drawing/2014/main" val="151286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#EvoNoEstásSolo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6497.5714285714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8878.1428571429</a:t>
                      </a:r>
                    </a:p>
                  </a:txBody>
                  <a:tcPr/>
                </a:tc>
                <a:extLst>
                  <a:ext uri="{0D108BD9-81ED-4DB2-BD59-A6C34878D82A}">
                    <a16:rowId xmlns:a16="http://schemas.microsoft.com/office/drawing/2014/main" val="1637226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#OscarPresidente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91.714285714286</a:t>
                      </a:r>
                    </a:p>
                  </a:txBody>
                  <a:tcPr/>
                </a:tc>
                <a:extLst>
                  <a:ext uri="{0D108BD9-81ED-4DB2-BD59-A6C34878D82A}">
                    <a16:rowId xmlns:a16="http://schemas.microsoft.com/office/drawing/2014/main" val="1021027833"/>
                  </a:ext>
                </a:extLst>
              </a:tr>
            </a:tbl>
          </a:graphicData>
        </a:graphic>
      </p:graphicFrame>
      <p:sp>
        <p:nvSpPr>
          <p:cNvPr id="4" name="Text Placeholder 3">
            <a:extLst>
              <a:ext uri="{FF2B5EF4-FFF2-40B4-BE49-F238E27FC236}">
                <a16:creationId xmlns:a16="http://schemas.microsoft.com/office/drawing/2014/main" id="{E953D184-FD4C-4F1A-82D3-A574BFFEE976}"/>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4042699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C0EE9-563E-404A-88EA-CD4BC0831EB4}"/>
              </a:ext>
            </a:extLst>
          </p:cNvPr>
          <p:cNvSpPr>
            <a:spLocks noGrp="1"/>
          </p:cNvSpPr>
          <p:nvPr>
            <p:ph type="title"/>
          </p:nvPr>
        </p:nvSpPr>
        <p:spPr/>
        <p:txBody>
          <a:bodyPr/>
          <a:lstStyle/>
          <a:p>
            <a:r>
              <a:rPr lang="en-US"/>
              <a:t>Facebook User Posts | BOL2020</a:t>
            </a:r>
          </a:p>
        </p:txBody>
      </p:sp>
      <p:graphicFrame>
        <p:nvGraphicFramePr>
          <p:cNvPr id="6" name="Chart Placeholder 5">
            <a:extLst>
              <a:ext uri="{FF2B5EF4-FFF2-40B4-BE49-F238E27FC236}">
                <a16:creationId xmlns:a16="http://schemas.microsoft.com/office/drawing/2014/main" id="{D238648D-E9D8-469F-B687-776A525CB2DB}"/>
              </a:ext>
            </a:extLst>
          </p:cNvPr>
          <p:cNvGraphicFramePr>
            <a:graphicFrameLocks noGrp="1"/>
          </p:cNvGraphicFramePr>
          <p:nvPr>
            <p:ph type="chart" sz="quarter" idx="13"/>
            <p:extLst>
              <p:ext uri="{D42A27DB-BD31-4B8C-83A1-F6EECF244321}">
                <p14:modId xmlns:p14="http://schemas.microsoft.com/office/powerpoint/2010/main" val="1008317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68B67-26EE-4953-AEC4-E30ADEED1BD0}"/>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B0945FB8-F862-4679-A4FB-AACF7C6F4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216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23C21-1489-4255-8917-834407896980}"/>
              </a:ext>
            </a:extLst>
          </p:cNvPr>
          <p:cNvSpPr>
            <a:spLocks noGrp="1"/>
          </p:cNvSpPr>
          <p:nvPr>
            <p:ph type="title"/>
          </p:nvPr>
        </p:nvSpPr>
        <p:spPr/>
        <p:txBody>
          <a:bodyPr/>
          <a:lstStyle/>
          <a:p>
            <a:r>
              <a:rPr lang="en-US"/>
              <a:t>Facebook Interactions Distribution | BOL2020</a:t>
            </a:r>
          </a:p>
        </p:txBody>
      </p:sp>
      <p:graphicFrame>
        <p:nvGraphicFramePr>
          <p:cNvPr id="6" name="Chart Placeholder 5">
            <a:extLst>
              <a:ext uri="{FF2B5EF4-FFF2-40B4-BE49-F238E27FC236}">
                <a16:creationId xmlns:a16="http://schemas.microsoft.com/office/drawing/2014/main" id="{2E3A84DA-8356-433B-B218-9284F31F50C0}"/>
              </a:ext>
            </a:extLst>
          </p:cNvPr>
          <p:cNvGraphicFramePr>
            <a:graphicFrameLocks noGrp="1"/>
          </p:cNvGraphicFramePr>
          <p:nvPr>
            <p:ph type="chart" sz="quarter" idx="13"/>
            <p:extLst>
              <p:ext uri="{D42A27DB-BD31-4B8C-83A1-F6EECF244321}">
                <p14:modId xmlns:p14="http://schemas.microsoft.com/office/powerpoint/2010/main" val="566048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D8323A-A1BB-49DD-AD24-6D0790FDD1D3}"/>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8B4B8281-0A57-4BE4-BFCE-B14422260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5980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9E7BE-2B55-43D0-83B0-2021D35115F0}"/>
              </a:ext>
            </a:extLst>
          </p:cNvPr>
          <p:cNvSpPr>
            <a:spLocks noGrp="1"/>
          </p:cNvSpPr>
          <p:nvPr>
            <p:ph type="title"/>
          </p:nvPr>
        </p:nvSpPr>
        <p:spPr/>
        <p:txBody>
          <a:bodyPr/>
          <a:lstStyle/>
          <a:p>
            <a:r>
              <a:rPr lang="en-US"/>
              <a:t>Facebook Interaction Rate | BOL2020</a:t>
            </a:r>
          </a:p>
        </p:txBody>
      </p:sp>
      <p:graphicFrame>
        <p:nvGraphicFramePr>
          <p:cNvPr id="6" name="Chart Placeholder 5">
            <a:extLst>
              <a:ext uri="{FF2B5EF4-FFF2-40B4-BE49-F238E27FC236}">
                <a16:creationId xmlns:a16="http://schemas.microsoft.com/office/drawing/2014/main" id="{45EA1FB5-89D8-450D-B409-F51B6A354A6B}"/>
              </a:ext>
            </a:extLst>
          </p:cNvPr>
          <p:cNvGraphicFramePr>
            <a:graphicFrameLocks noGrp="1"/>
          </p:cNvGraphicFramePr>
          <p:nvPr>
            <p:ph type="chart" sz="quarter" idx="13"/>
            <p:extLst>
              <p:ext uri="{D42A27DB-BD31-4B8C-83A1-F6EECF244321}">
                <p14:modId xmlns:p14="http://schemas.microsoft.com/office/powerpoint/2010/main" val="2853924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0095C5-6D57-4EDF-9811-0FC60BB39F55}"/>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C50C0A57-0443-4DEB-8945-75F4E49327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2219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2692B-7731-4445-8731-E67A086D333C}"/>
              </a:ext>
            </a:extLst>
          </p:cNvPr>
          <p:cNvSpPr>
            <a:spLocks noGrp="1"/>
          </p:cNvSpPr>
          <p:nvPr>
            <p:ph type="title"/>
          </p:nvPr>
        </p:nvSpPr>
        <p:spPr/>
        <p:txBody>
          <a:bodyPr/>
          <a:lstStyle/>
          <a:p>
            <a:r>
              <a:rPr lang="en-US"/>
              <a:t>Facebook Interaction Rate By Post Type | BOL2020</a:t>
            </a:r>
          </a:p>
        </p:txBody>
      </p:sp>
      <p:graphicFrame>
        <p:nvGraphicFramePr>
          <p:cNvPr id="6" name="Chart Placeholder 5">
            <a:extLst>
              <a:ext uri="{FF2B5EF4-FFF2-40B4-BE49-F238E27FC236}">
                <a16:creationId xmlns:a16="http://schemas.microsoft.com/office/drawing/2014/main" id="{CA992E8E-618D-486F-A714-76637F0E6F87}"/>
              </a:ext>
            </a:extLst>
          </p:cNvPr>
          <p:cNvGraphicFramePr>
            <a:graphicFrameLocks noGrp="1"/>
          </p:cNvGraphicFramePr>
          <p:nvPr>
            <p:ph type="chart" sz="quarter" idx="13"/>
            <p:extLst>
              <p:ext uri="{D42A27DB-BD31-4B8C-83A1-F6EECF244321}">
                <p14:modId xmlns:p14="http://schemas.microsoft.com/office/powerpoint/2010/main" val="2489342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0D9768-156A-4C46-B9ED-18A3E5956950}"/>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40238547-5B72-4E2E-A815-E8E199954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728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31E58-8A89-468D-8B63-4BC3847DAAA1}"/>
              </a:ext>
            </a:extLst>
          </p:cNvPr>
          <p:cNvSpPr>
            <a:spLocks noGrp="1"/>
          </p:cNvSpPr>
          <p:nvPr>
            <p:ph type="title"/>
          </p:nvPr>
        </p:nvSpPr>
        <p:spPr/>
        <p:txBody>
          <a:bodyPr/>
          <a:lstStyle/>
          <a:p>
            <a:r>
              <a:rPr lang="en-US"/>
              <a:t>Facebook Interaction Rate By Hour | BOL2020</a:t>
            </a:r>
          </a:p>
        </p:txBody>
      </p:sp>
      <p:graphicFrame>
        <p:nvGraphicFramePr>
          <p:cNvPr id="6" name="Chart Placeholder 5">
            <a:extLst>
              <a:ext uri="{FF2B5EF4-FFF2-40B4-BE49-F238E27FC236}">
                <a16:creationId xmlns:a16="http://schemas.microsoft.com/office/drawing/2014/main" id="{E7B22738-F43F-46AC-98AB-4E3A08D52978}"/>
              </a:ext>
            </a:extLst>
          </p:cNvPr>
          <p:cNvGraphicFramePr>
            <a:graphicFrameLocks noGrp="1"/>
          </p:cNvGraphicFramePr>
          <p:nvPr>
            <p:ph type="chart" sz="quarter" idx="13"/>
            <p:extLst>
              <p:ext uri="{D42A27DB-BD31-4B8C-83A1-F6EECF244321}">
                <p14:modId xmlns:p14="http://schemas.microsoft.com/office/powerpoint/2010/main" val="1132293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F2CE1B-DA9B-43AA-B679-F3F9DDA8D817}"/>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0862992F-3818-4C19-8B02-CD580435F5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4632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BCBE-30F5-4D22-83A6-F53FE94EAEF3}"/>
              </a:ext>
            </a:extLst>
          </p:cNvPr>
          <p:cNvSpPr>
            <a:spLocks noGrp="1"/>
          </p:cNvSpPr>
          <p:nvPr>
            <p:ph type="title"/>
          </p:nvPr>
        </p:nvSpPr>
        <p:spPr/>
        <p:txBody>
          <a:bodyPr/>
          <a:lstStyle/>
          <a:p>
            <a:r>
              <a:rPr lang="en-US"/>
              <a:t>Facebook Interaction Rate By Weekday | BOL2020</a:t>
            </a:r>
          </a:p>
        </p:txBody>
      </p:sp>
      <p:graphicFrame>
        <p:nvGraphicFramePr>
          <p:cNvPr id="6" name="Chart Placeholder 5">
            <a:extLst>
              <a:ext uri="{FF2B5EF4-FFF2-40B4-BE49-F238E27FC236}">
                <a16:creationId xmlns:a16="http://schemas.microsoft.com/office/drawing/2014/main" id="{305086F2-6E37-4D87-A8B3-9F99E6378D55}"/>
              </a:ext>
            </a:extLst>
          </p:cNvPr>
          <p:cNvGraphicFramePr>
            <a:graphicFrameLocks noGrp="1"/>
          </p:cNvGraphicFramePr>
          <p:nvPr>
            <p:ph type="chart" sz="quarter" idx="13"/>
            <p:extLst>
              <p:ext uri="{D42A27DB-BD31-4B8C-83A1-F6EECF244321}">
                <p14:modId xmlns:p14="http://schemas.microsoft.com/office/powerpoint/2010/main" val="22861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6D71A3-F4C4-4116-8803-36DA5E8B5A6E}"/>
              </a:ext>
            </a:extLst>
          </p:cNvPr>
          <p:cNvSpPr>
            <a:spLocks noGrp="1"/>
          </p:cNvSpPr>
          <p:nvPr>
            <p:ph type="body" sz="quarter" idx="14"/>
          </p:nvPr>
        </p:nvSpPr>
        <p:spPr/>
        <p:txBody>
          <a:bodyPr/>
          <a:lstStyle/>
          <a:p>
            <a:r>
              <a:rPr lang="en-US"/>
              <a:t>01/09/2019 - 23/01/2020</a:t>
            </a:r>
          </a:p>
        </p:txBody>
      </p:sp>
      <p:sp>
        <p:nvSpPr>
          <p:cNvPr id="5" name="Footer Placeholder 4">
            <a:extLst>
              <a:ext uri="{FF2B5EF4-FFF2-40B4-BE49-F238E27FC236}">
                <a16:creationId xmlns:a16="http://schemas.microsoft.com/office/drawing/2014/main" id="{E1C52F3E-9536-47C4-A39C-CF74FF8506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243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2EFE0-8A1E-4FDD-B55B-C8891672D5E9}"/>
              </a:ext>
            </a:extLst>
          </p:cNvPr>
          <p:cNvSpPr>
            <a:spLocks noGrp="1"/>
          </p:cNvSpPr>
          <p:nvPr>
            <p:ph type="title"/>
          </p:nvPr>
        </p:nvSpPr>
        <p:spPr/>
        <p:txBody>
          <a:bodyPr/>
          <a:lstStyle/>
          <a:p>
            <a:r>
              <a:rPr lang="en-US"/>
              <a:t>Facebook Own Posts Table | BOL2020 - 1 of 5</a:t>
            </a:r>
          </a:p>
        </p:txBody>
      </p:sp>
      <p:graphicFrame>
        <p:nvGraphicFramePr>
          <p:cNvPr id="5" name="Table Placeholder 4">
            <a:extLst>
              <a:ext uri="{FF2B5EF4-FFF2-40B4-BE49-F238E27FC236}">
                <a16:creationId xmlns:a16="http://schemas.microsoft.com/office/drawing/2014/main" id="{AE5826D5-E66B-410F-B877-CBE362CC0306}"/>
              </a:ext>
            </a:extLst>
          </p:cNvPr>
          <p:cNvGraphicFramePr>
            <a:graphicFrameLocks noGrp="1"/>
          </p:cNvGraphicFramePr>
          <p:nvPr>
            <p:ph type="tbl" sz="quarter" idx="13"/>
            <p:extLst>
              <p:ext uri="{D42A27DB-BD31-4B8C-83A1-F6EECF244321}">
                <p14:modId xmlns:p14="http://schemas.microsoft.com/office/powerpoint/2010/main" val="13069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38825171"/>
                    </a:ext>
                  </a:extLst>
                </a:gridCol>
                <a:gridCol w="740664">
                  <a:extLst>
                    <a:ext uri="{9D8B030D-6E8A-4147-A177-3AD203B41FA5}">
                      <a16:colId xmlns:a16="http://schemas.microsoft.com/office/drawing/2014/main" val="651724748"/>
                    </a:ext>
                  </a:extLst>
                </a:gridCol>
                <a:gridCol w="740664">
                  <a:extLst>
                    <a:ext uri="{9D8B030D-6E8A-4147-A177-3AD203B41FA5}">
                      <a16:colId xmlns:a16="http://schemas.microsoft.com/office/drawing/2014/main" val="2569746557"/>
                    </a:ext>
                  </a:extLst>
                </a:gridCol>
                <a:gridCol w="740664">
                  <a:extLst>
                    <a:ext uri="{9D8B030D-6E8A-4147-A177-3AD203B41FA5}">
                      <a16:colId xmlns:a16="http://schemas.microsoft.com/office/drawing/2014/main" val="2736603843"/>
                    </a:ext>
                  </a:extLst>
                </a:gridCol>
                <a:gridCol w="740664">
                  <a:extLst>
                    <a:ext uri="{9D8B030D-6E8A-4147-A177-3AD203B41FA5}">
                      <a16:colId xmlns:a16="http://schemas.microsoft.com/office/drawing/2014/main" val="804156627"/>
                    </a:ext>
                  </a:extLst>
                </a:gridCol>
                <a:gridCol w="740664">
                  <a:extLst>
                    <a:ext uri="{9D8B030D-6E8A-4147-A177-3AD203B41FA5}">
                      <a16:colId xmlns:a16="http://schemas.microsoft.com/office/drawing/2014/main" val="790187805"/>
                    </a:ext>
                  </a:extLst>
                </a:gridCol>
                <a:gridCol w="740664">
                  <a:extLst>
                    <a:ext uri="{9D8B030D-6E8A-4147-A177-3AD203B41FA5}">
                      <a16:colId xmlns:a16="http://schemas.microsoft.com/office/drawing/2014/main" val="2938972463"/>
                    </a:ext>
                  </a:extLst>
                </a:gridCol>
                <a:gridCol w="740664">
                  <a:extLst>
                    <a:ext uri="{9D8B030D-6E8A-4147-A177-3AD203B41FA5}">
                      <a16:colId xmlns:a16="http://schemas.microsoft.com/office/drawing/2014/main" val="1273766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405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- 2019-11-11 22:27:37</a:t>
                      </a:r>
                      <a:r>
                        <a:rPr kumimoji="0" lang="es-ES" sz="1000" b="0" i="0" u="none" strike="noStrike" kern="1200" cap="none" spc="0" normalizeH="0" baseline="0" noProof="0">
                          <a:ln>
                            <a:noFill/>
                          </a:ln>
                          <a:solidFill>
                            <a:prstClr val="black"/>
                          </a:solidFill>
                          <a:effectLst/>
                          <a:uLnTx/>
                          <a:uFillTx/>
                          <a:latin typeface="+mn-lt"/>
                          <a:ea typeface="+mn-ea"/>
                          <a:cs typeface="+mn-cs"/>
                        </a:rPr>
                        <a:t>
 Así fue mi primera noche después de dejar la presidencia forzado por el golpe de Mesa y Camacho con ayuda de la Policía. Así recordé tiempos de dirigente. Muy agradecido con mis hermanos de las federaciones del Trópico de Cochabamba por brindarnos seguridad y 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0772395"/>
                  </a:ext>
                </a:extLst>
              </a:tr>
            </a:tbl>
          </a:graphicData>
        </a:graphic>
      </p:graphicFrame>
      <p:sp>
        <p:nvSpPr>
          <p:cNvPr id="4" name="Text Placeholder 3">
            <a:extLst>
              <a:ext uri="{FF2B5EF4-FFF2-40B4-BE49-F238E27FC236}">
                <a16:creationId xmlns:a16="http://schemas.microsoft.com/office/drawing/2014/main" id="{9B1E246F-E4C0-4475-8769-548081DF364F}"/>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113025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62345-9BDB-4295-9847-13CEAFCD2FAA}"/>
              </a:ext>
            </a:extLst>
          </p:cNvPr>
          <p:cNvSpPr>
            <a:spLocks noGrp="1"/>
          </p:cNvSpPr>
          <p:nvPr>
            <p:ph type="title"/>
          </p:nvPr>
        </p:nvSpPr>
        <p:spPr/>
        <p:txBody>
          <a:bodyPr/>
          <a:lstStyle/>
          <a:p>
            <a:r>
              <a:rPr lang="en-US"/>
              <a:t>Facebook Own Posts Table | BOL2020 - 2 of 5</a:t>
            </a:r>
          </a:p>
        </p:txBody>
      </p:sp>
      <p:graphicFrame>
        <p:nvGraphicFramePr>
          <p:cNvPr id="5" name="Table Placeholder 4">
            <a:extLst>
              <a:ext uri="{FF2B5EF4-FFF2-40B4-BE49-F238E27FC236}">
                <a16:creationId xmlns:a16="http://schemas.microsoft.com/office/drawing/2014/main" id="{23DEEA42-E2F5-4B40-A7BF-F9F65F2E0093}"/>
              </a:ext>
            </a:extLst>
          </p:cNvPr>
          <p:cNvGraphicFramePr>
            <a:graphicFrameLocks noGrp="1"/>
          </p:cNvGraphicFramePr>
          <p:nvPr>
            <p:ph type="tbl" sz="quarter" idx="13"/>
            <p:extLst>
              <p:ext uri="{D42A27DB-BD31-4B8C-83A1-F6EECF244321}">
                <p14:modId xmlns:p14="http://schemas.microsoft.com/office/powerpoint/2010/main" val="1589949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25459081"/>
                    </a:ext>
                  </a:extLst>
                </a:gridCol>
                <a:gridCol w="740664">
                  <a:extLst>
                    <a:ext uri="{9D8B030D-6E8A-4147-A177-3AD203B41FA5}">
                      <a16:colId xmlns:a16="http://schemas.microsoft.com/office/drawing/2014/main" val="2568846080"/>
                    </a:ext>
                  </a:extLst>
                </a:gridCol>
                <a:gridCol w="740664">
                  <a:extLst>
                    <a:ext uri="{9D8B030D-6E8A-4147-A177-3AD203B41FA5}">
                      <a16:colId xmlns:a16="http://schemas.microsoft.com/office/drawing/2014/main" val="675124339"/>
                    </a:ext>
                  </a:extLst>
                </a:gridCol>
                <a:gridCol w="740664">
                  <a:extLst>
                    <a:ext uri="{9D8B030D-6E8A-4147-A177-3AD203B41FA5}">
                      <a16:colId xmlns:a16="http://schemas.microsoft.com/office/drawing/2014/main" val="4899766"/>
                    </a:ext>
                  </a:extLst>
                </a:gridCol>
                <a:gridCol w="740664">
                  <a:extLst>
                    <a:ext uri="{9D8B030D-6E8A-4147-A177-3AD203B41FA5}">
                      <a16:colId xmlns:a16="http://schemas.microsoft.com/office/drawing/2014/main" val="2181284402"/>
                    </a:ext>
                  </a:extLst>
                </a:gridCol>
                <a:gridCol w="740664">
                  <a:extLst>
                    <a:ext uri="{9D8B030D-6E8A-4147-A177-3AD203B41FA5}">
                      <a16:colId xmlns:a16="http://schemas.microsoft.com/office/drawing/2014/main" val="2940746707"/>
                    </a:ext>
                  </a:extLst>
                </a:gridCol>
                <a:gridCol w="740664">
                  <a:extLst>
                    <a:ext uri="{9D8B030D-6E8A-4147-A177-3AD203B41FA5}">
                      <a16:colId xmlns:a16="http://schemas.microsoft.com/office/drawing/2014/main" val="3511916149"/>
                    </a:ext>
                  </a:extLst>
                </a:gridCol>
                <a:gridCol w="740664">
                  <a:extLst>
                    <a:ext uri="{9D8B030D-6E8A-4147-A177-3AD203B41FA5}">
                      <a16:colId xmlns:a16="http://schemas.microsoft.com/office/drawing/2014/main" val="3680689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82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20:51:56</a:t>
                      </a:r>
                      <a:r>
                        <a:rPr kumimoji="0" lang="es-ES" sz="1000" b="0" i="0" u="none" strike="noStrike" kern="1200" cap="none" spc="0" normalizeH="0" baseline="0" noProof="0">
                          <a:ln>
                            <a:noFill/>
                          </a:ln>
                          <a:solidFill>
                            <a:prstClr val="black"/>
                          </a:solidFill>
                          <a:effectLst/>
                          <a:uLnTx/>
                          <a:uFillTx/>
                          <a:latin typeface="+mn-lt"/>
                          <a:ea typeface="+mn-ea"/>
                          <a:cs typeface="+mn-cs"/>
                        </a:rPr>
                        <a:t>
 Renuncio para que Mesa y Camacho no sigan persiguiendo, secuestrando y maltratando a mis ministros, dirigentes sindicales y a sus familiares y para que no sigan perjudicando a comerciantes, gremiales, profesionales independientes y transportistas que tienen el derecho a trabajar.
Quiero que sepa el pueblo boliviano, no tengo por qué escapar, que prueben si estoy robando algo. Si dicen que no hemos trabajado, vean las miles de obras construidas gracias al crecimiento económico. Los humildes, los pobres que amamos la Patria vamos a continuar con esta lucha.
Hemos estado en el Gobierno 13 años, nueve meses y 18 días gracias a la unidad y voluntad del pueblo Nos acusan de dictadura los que perdieron ante nosotros en tantas elecciones. Hoy Bolivia es una Patria libre, una Bolivia con inclusión, dignidad, soberanía y fortaleza económica.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5141987"/>
                  </a:ext>
                </a:extLst>
              </a:tr>
            </a:tbl>
          </a:graphicData>
        </a:graphic>
      </p:graphicFrame>
      <p:sp>
        <p:nvSpPr>
          <p:cNvPr id="4" name="Text Placeholder 3">
            <a:extLst>
              <a:ext uri="{FF2B5EF4-FFF2-40B4-BE49-F238E27FC236}">
                <a16:creationId xmlns:a16="http://schemas.microsoft.com/office/drawing/2014/main" id="{F2B0E7E8-79CE-4B8C-B2E9-26B8B6DD074C}"/>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41457963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F415-1C31-4943-92B6-97219BF32673}"/>
              </a:ext>
            </a:extLst>
          </p:cNvPr>
          <p:cNvSpPr>
            <a:spLocks noGrp="1"/>
          </p:cNvSpPr>
          <p:nvPr>
            <p:ph type="title"/>
          </p:nvPr>
        </p:nvSpPr>
        <p:spPr/>
        <p:txBody>
          <a:bodyPr/>
          <a:lstStyle/>
          <a:p>
            <a:r>
              <a:rPr lang="en-US"/>
              <a:t>Facebook Own Posts Table | BOL2020 - 3 of 5</a:t>
            </a:r>
          </a:p>
        </p:txBody>
      </p:sp>
      <p:graphicFrame>
        <p:nvGraphicFramePr>
          <p:cNvPr id="5" name="Table Placeholder 4">
            <a:extLst>
              <a:ext uri="{FF2B5EF4-FFF2-40B4-BE49-F238E27FC236}">
                <a16:creationId xmlns:a16="http://schemas.microsoft.com/office/drawing/2014/main" id="{2B6EA40F-A452-4FB4-A175-DFB54764DCA7}"/>
              </a:ext>
            </a:extLst>
          </p:cNvPr>
          <p:cNvGraphicFramePr>
            <a:graphicFrameLocks noGrp="1"/>
          </p:cNvGraphicFramePr>
          <p:nvPr>
            <p:ph type="tbl" sz="quarter" idx="13"/>
            <p:extLst>
              <p:ext uri="{D42A27DB-BD31-4B8C-83A1-F6EECF244321}">
                <p14:modId xmlns:p14="http://schemas.microsoft.com/office/powerpoint/2010/main" val="3417215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8271602"/>
                    </a:ext>
                  </a:extLst>
                </a:gridCol>
                <a:gridCol w="740664">
                  <a:extLst>
                    <a:ext uri="{9D8B030D-6E8A-4147-A177-3AD203B41FA5}">
                      <a16:colId xmlns:a16="http://schemas.microsoft.com/office/drawing/2014/main" val="3400850579"/>
                    </a:ext>
                  </a:extLst>
                </a:gridCol>
                <a:gridCol w="740664">
                  <a:extLst>
                    <a:ext uri="{9D8B030D-6E8A-4147-A177-3AD203B41FA5}">
                      <a16:colId xmlns:a16="http://schemas.microsoft.com/office/drawing/2014/main" val="4140273397"/>
                    </a:ext>
                  </a:extLst>
                </a:gridCol>
                <a:gridCol w="740664">
                  <a:extLst>
                    <a:ext uri="{9D8B030D-6E8A-4147-A177-3AD203B41FA5}">
                      <a16:colId xmlns:a16="http://schemas.microsoft.com/office/drawing/2014/main" val="1393879704"/>
                    </a:ext>
                  </a:extLst>
                </a:gridCol>
                <a:gridCol w="740664">
                  <a:extLst>
                    <a:ext uri="{9D8B030D-6E8A-4147-A177-3AD203B41FA5}">
                      <a16:colId xmlns:a16="http://schemas.microsoft.com/office/drawing/2014/main" val="1232397592"/>
                    </a:ext>
                  </a:extLst>
                </a:gridCol>
                <a:gridCol w="740664">
                  <a:extLst>
                    <a:ext uri="{9D8B030D-6E8A-4147-A177-3AD203B41FA5}">
                      <a16:colId xmlns:a16="http://schemas.microsoft.com/office/drawing/2014/main" val="1564116831"/>
                    </a:ext>
                  </a:extLst>
                </a:gridCol>
                <a:gridCol w="740664">
                  <a:extLst>
                    <a:ext uri="{9D8B030D-6E8A-4147-A177-3AD203B41FA5}">
                      <a16:colId xmlns:a16="http://schemas.microsoft.com/office/drawing/2014/main" val="2222229704"/>
                    </a:ext>
                  </a:extLst>
                </a:gridCol>
                <a:gridCol w="740664">
                  <a:extLst>
                    <a:ext uri="{9D8B030D-6E8A-4147-A177-3AD203B41FA5}">
                      <a16:colId xmlns:a16="http://schemas.microsoft.com/office/drawing/2014/main" val="156025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6819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- 2019-11-11 22:40:02</a:t>
                      </a:r>
                      <a:r>
                        <a:rPr kumimoji="0" lang="es-ES" sz="1000" b="0" i="0" u="none" strike="noStrike" kern="1200" cap="none" spc="0" normalizeH="0" baseline="0" noProof="0">
                          <a:ln>
                            <a:noFill/>
                          </a:ln>
                          <a:solidFill>
                            <a:prstClr val="black"/>
                          </a:solidFill>
                          <a:effectLst/>
                          <a:uLnTx/>
                          <a:uFillTx/>
                          <a:latin typeface="+mn-lt"/>
                          <a:ea typeface="+mn-ea"/>
                          <a:cs typeface="+mn-cs"/>
                        </a:rPr>
                        <a:t>
 Hermanas y hermanos, parto rumbo a México, agradecido por el desprendimiento del gobierno de ese pueblo hermano que nos brindó asilo para cuidar nuestra vida. Me duele abandonar el país por razones políticas, pero siempre estaré pendiente. Pronto volveré con más fuerza y energía.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470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19:12:46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4048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- 2019-10-24 14:00:57</a:t>
                      </a:r>
                      <a:r>
                        <a:rPr kumimoji="0" lang="es-ES" sz="1000" b="0" i="0" u="none" strike="noStrike" kern="1200" cap="none" spc="0" normalizeH="0" baseline="0" noProof="0">
                          <a:ln>
                            <a:noFill/>
                          </a:ln>
                          <a:solidFill>
                            <a:prstClr val="black"/>
                          </a:solidFill>
                          <a:effectLst/>
                          <a:uLnTx/>
                          <a:uFillTx/>
                          <a:latin typeface="+mn-lt"/>
                          <a:ea typeface="+mn-ea"/>
                          <a:cs typeface="+mn-cs"/>
                        </a:rPr>
                        <a:t>
 #Gracias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72413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Evo Morales Ayma - 2019-10-23 08:34:35</a:t>
                      </a:r>
                      <a:r>
                        <a:rPr kumimoji="0" lang="en-US" sz="1000" b="0" i="0" u="none" strike="noStrike" kern="1200" cap="none" spc="0" normalizeH="0" baseline="0" noProof="0">
                          <a:ln>
                            <a:noFill/>
                          </a:ln>
                          <a:solidFill>
                            <a:prstClr val="black"/>
                          </a:solidFill>
                          <a:effectLst/>
                          <a:uLnTx/>
                          <a:uFillTx/>
                          <a:latin typeface="+mn-lt"/>
                          <a:ea typeface="+mn-ea"/>
                          <a:cs typeface="+mn-cs"/>
                        </a:rPr>
                        <a:t>
 ‪Conferencia de prensa.‬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4828154"/>
                  </a:ext>
                </a:extLst>
              </a:tr>
            </a:tbl>
          </a:graphicData>
        </a:graphic>
      </p:graphicFrame>
      <p:sp>
        <p:nvSpPr>
          <p:cNvPr id="4" name="Text Placeholder 3">
            <a:extLst>
              <a:ext uri="{FF2B5EF4-FFF2-40B4-BE49-F238E27FC236}">
                <a16:creationId xmlns:a16="http://schemas.microsoft.com/office/drawing/2014/main" id="{71AFD626-CEA2-4DBA-908F-F7B09F88D8B9}"/>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2902966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69CE1-1E46-44A5-AF98-1D1A13A2A019}"/>
              </a:ext>
            </a:extLst>
          </p:cNvPr>
          <p:cNvSpPr>
            <a:spLocks noGrp="1"/>
          </p:cNvSpPr>
          <p:nvPr>
            <p:ph type="title"/>
          </p:nvPr>
        </p:nvSpPr>
        <p:spPr/>
        <p:txBody>
          <a:bodyPr/>
          <a:lstStyle/>
          <a:p>
            <a:r>
              <a:rPr lang="en-US"/>
              <a:t>Facebook Own Posts Table | BOL2020 - 4 of 5</a:t>
            </a:r>
          </a:p>
        </p:txBody>
      </p:sp>
      <p:graphicFrame>
        <p:nvGraphicFramePr>
          <p:cNvPr id="5" name="Table Placeholder 4">
            <a:extLst>
              <a:ext uri="{FF2B5EF4-FFF2-40B4-BE49-F238E27FC236}">
                <a16:creationId xmlns:a16="http://schemas.microsoft.com/office/drawing/2014/main" id="{E396075E-DF26-4A56-BCAC-1C87160507C8}"/>
              </a:ext>
            </a:extLst>
          </p:cNvPr>
          <p:cNvGraphicFramePr>
            <a:graphicFrameLocks noGrp="1"/>
          </p:cNvGraphicFramePr>
          <p:nvPr>
            <p:ph type="tbl" sz="quarter" idx="13"/>
            <p:extLst>
              <p:ext uri="{D42A27DB-BD31-4B8C-83A1-F6EECF244321}">
                <p14:modId xmlns:p14="http://schemas.microsoft.com/office/powerpoint/2010/main" val="923035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4417423"/>
                    </a:ext>
                  </a:extLst>
                </a:gridCol>
                <a:gridCol w="740664">
                  <a:extLst>
                    <a:ext uri="{9D8B030D-6E8A-4147-A177-3AD203B41FA5}">
                      <a16:colId xmlns:a16="http://schemas.microsoft.com/office/drawing/2014/main" val="3463417440"/>
                    </a:ext>
                  </a:extLst>
                </a:gridCol>
                <a:gridCol w="740664">
                  <a:extLst>
                    <a:ext uri="{9D8B030D-6E8A-4147-A177-3AD203B41FA5}">
                      <a16:colId xmlns:a16="http://schemas.microsoft.com/office/drawing/2014/main" val="1700742717"/>
                    </a:ext>
                  </a:extLst>
                </a:gridCol>
                <a:gridCol w="740664">
                  <a:extLst>
                    <a:ext uri="{9D8B030D-6E8A-4147-A177-3AD203B41FA5}">
                      <a16:colId xmlns:a16="http://schemas.microsoft.com/office/drawing/2014/main" val="999670223"/>
                    </a:ext>
                  </a:extLst>
                </a:gridCol>
                <a:gridCol w="740664">
                  <a:extLst>
                    <a:ext uri="{9D8B030D-6E8A-4147-A177-3AD203B41FA5}">
                      <a16:colId xmlns:a16="http://schemas.microsoft.com/office/drawing/2014/main" val="2943632373"/>
                    </a:ext>
                  </a:extLst>
                </a:gridCol>
                <a:gridCol w="740664">
                  <a:extLst>
                    <a:ext uri="{9D8B030D-6E8A-4147-A177-3AD203B41FA5}">
                      <a16:colId xmlns:a16="http://schemas.microsoft.com/office/drawing/2014/main" val="3027179806"/>
                    </a:ext>
                  </a:extLst>
                </a:gridCol>
                <a:gridCol w="740664">
                  <a:extLst>
                    <a:ext uri="{9D8B030D-6E8A-4147-A177-3AD203B41FA5}">
                      <a16:colId xmlns:a16="http://schemas.microsoft.com/office/drawing/2014/main" val="2915099005"/>
                    </a:ext>
                  </a:extLst>
                </a:gridCol>
                <a:gridCol w="740664">
                  <a:extLst>
                    <a:ext uri="{9D8B030D-6E8A-4147-A177-3AD203B41FA5}">
                      <a16:colId xmlns:a16="http://schemas.microsoft.com/office/drawing/2014/main" val="2246621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7808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- 2019-11-09 00:45:52</a:t>
                      </a:r>
                      <a:r>
                        <a:rPr kumimoji="0" lang="es-ES" sz="1000" b="0" i="0" u="none" strike="noStrike" kern="1200" cap="none" spc="0" normalizeH="0" baseline="0" noProof="0">
                          <a:ln>
                            <a:noFill/>
                          </a:ln>
                          <a:solidFill>
                            <a:prstClr val="black"/>
                          </a:solidFill>
                          <a:effectLst/>
                          <a:uLnTx/>
                          <a:uFillTx/>
                          <a:latin typeface="+mn-lt"/>
                          <a:ea typeface="+mn-ea"/>
                          <a:cs typeface="+mn-cs"/>
                        </a:rPr>
                        <a:t>
 Hermanas y hermanos, nuestra democracia está en riesgo por el golpe de Estado que han puesto en marcha grupos violentos que atentan contra el orden constitucional. Denunciamos ante la comunidad internacional este atentado contra el Estado de Derecho.
Convoco a nuestro pueblo a cuidar pacíficamente la democracia y la CPE para preservar la paz y la vida como bienes supremos por encima de cualquier interés político. La unidad del pueblo será la garantía para el bienestar de la Patria y la paz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22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- 2019-11-12 14:48:12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493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- 2019-12-25 11:32:41</a:t>
                      </a:r>
                      <a:r>
                        <a:rPr kumimoji="0" lang="es-ES" sz="1000" b="0" i="0" u="none" strike="noStrike" kern="1200" cap="none" spc="0" normalizeH="0" baseline="0" noProof="0">
                          <a:ln>
                            <a:noFill/>
                          </a:ln>
                          <a:solidFill>
                            <a:prstClr val="black"/>
                          </a:solidFill>
                          <a:effectLst/>
                          <a:uLnTx/>
                          <a:uFillTx/>
                          <a:latin typeface="+mn-lt"/>
                          <a:ea typeface="+mn-ea"/>
                          <a:cs typeface="+mn-cs"/>
                        </a:rPr>
                        <a:t>
 En esta Navidad que comparto con los niños y niñas de la comunidad boliviana en #Argentina, renuevo mi compromiso de seguir luchando por las nuevas generaciones para dejarles un país libre, digno y soberano.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7940602"/>
                  </a:ext>
                </a:extLst>
              </a:tr>
            </a:tbl>
          </a:graphicData>
        </a:graphic>
      </p:graphicFrame>
      <p:sp>
        <p:nvSpPr>
          <p:cNvPr id="4" name="Text Placeholder 3">
            <a:extLst>
              <a:ext uri="{FF2B5EF4-FFF2-40B4-BE49-F238E27FC236}">
                <a16:creationId xmlns:a16="http://schemas.microsoft.com/office/drawing/2014/main" id="{E6C18562-FCA9-4512-AFF7-31D2E5307F88}"/>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3240385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5DECF-38E5-476C-BCD3-F8C99549EE4E}"/>
              </a:ext>
            </a:extLst>
          </p:cNvPr>
          <p:cNvSpPr>
            <a:spLocks noGrp="1"/>
          </p:cNvSpPr>
          <p:nvPr>
            <p:ph type="title"/>
          </p:nvPr>
        </p:nvSpPr>
        <p:spPr/>
        <p:txBody>
          <a:bodyPr/>
          <a:lstStyle/>
          <a:p>
            <a:r>
              <a:rPr lang="en-US"/>
              <a:t>Facebook Own Posts Table | BOL2020 - 5 of 5</a:t>
            </a:r>
          </a:p>
        </p:txBody>
      </p:sp>
      <p:graphicFrame>
        <p:nvGraphicFramePr>
          <p:cNvPr id="5" name="Table Placeholder 4">
            <a:extLst>
              <a:ext uri="{FF2B5EF4-FFF2-40B4-BE49-F238E27FC236}">
                <a16:creationId xmlns:a16="http://schemas.microsoft.com/office/drawing/2014/main" id="{7EED40D1-9C67-42BA-83F6-6E50960BF729}"/>
              </a:ext>
            </a:extLst>
          </p:cNvPr>
          <p:cNvGraphicFramePr>
            <a:graphicFrameLocks noGrp="1"/>
          </p:cNvGraphicFramePr>
          <p:nvPr>
            <p:ph type="tbl" sz="quarter" idx="13"/>
            <p:extLst>
              <p:ext uri="{D42A27DB-BD31-4B8C-83A1-F6EECF244321}">
                <p14:modId xmlns:p14="http://schemas.microsoft.com/office/powerpoint/2010/main" val="363522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8650438"/>
                    </a:ext>
                  </a:extLst>
                </a:gridCol>
                <a:gridCol w="740664">
                  <a:extLst>
                    <a:ext uri="{9D8B030D-6E8A-4147-A177-3AD203B41FA5}">
                      <a16:colId xmlns:a16="http://schemas.microsoft.com/office/drawing/2014/main" val="3152494347"/>
                    </a:ext>
                  </a:extLst>
                </a:gridCol>
                <a:gridCol w="740664">
                  <a:extLst>
                    <a:ext uri="{9D8B030D-6E8A-4147-A177-3AD203B41FA5}">
                      <a16:colId xmlns:a16="http://schemas.microsoft.com/office/drawing/2014/main" val="1376021546"/>
                    </a:ext>
                  </a:extLst>
                </a:gridCol>
                <a:gridCol w="740664">
                  <a:extLst>
                    <a:ext uri="{9D8B030D-6E8A-4147-A177-3AD203B41FA5}">
                      <a16:colId xmlns:a16="http://schemas.microsoft.com/office/drawing/2014/main" val="3158438000"/>
                    </a:ext>
                  </a:extLst>
                </a:gridCol>
                <a:gridCol w="740664">
                  <a:extLst>
                    <a:ext uri="{9D8B030D-6E8A-4147-A177-3AD203B41FA5}">
                      <a16:colId xmlns:a16="http://schemas.microsoft.com/office/drawing/2014/main" val="1558211425"/>
                    </a:ext>
                  </a:extLst>
                </a:gridCol>
                <a:gridCol w="740664">
                  <a:extLst>
                    <a:ext uri="{9D8B030D-6E8A-4147-A177-3AD203B41FA5}">
                      <a16:colId xmlns:a16="http://schemas.microsoft.com/office/drawing/2014/main" val="3656351778"/>
                    </a:ext>
                  </a:extLst>
                </a:gridCol>
                <a:gridCol w="740664">
                  <a:extLst>
                    <a:ext uri="{9D8B030D-6E8A-4147-A177-3AD203B41FA5}">
                      <a16:colId xmlns:a16="http://schemas.microsoft.com/office/drawing/2014/main" val="4081365406"/>
                    </a:ext>
                  </a:extLst>
                </a:gridCol>
                <a:gridCol w="740664">
                  <a:extLst>
                    <a:ext uri="{9D8B030D-6E8A-4147-A177-3AD203B41FA5}">
                      <a16:colId xmlns:a16="http://schemas.microsoft.com/office/drawing/2014/main" val="3757010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9858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22:43:34</a:t>
                      </a:r>
                      <a:r>
                        <a:rPr kumimoji="0" lang="es-ES" sz="1000" b="0" i="0" u="none" strike="noStrike" kern="1200" cap="none" spc="0" normalizeH="0" baseline="0" noProof="0">
                          <a:ln>
                            <a:noFill/>
                          </a:ln>
                          <a:solidFill>
                            <a:prstClr val="black"/>
                          </a:solidFill>
                          <a:effectLst/>
                          <a:uLnTx/>
                          <a:uFillTx/>
                          <a:latin typeface="+mn-lt"/>
                          <a:ea typeface="+mn-ea"/>
                          <a:cs typeface="+mn-cs"/>
                        </a:rPr>
                        <a:t>
 Denuncio ante el mundo y pueblo boliviano que un oficial de la policía anunció públicamente que tiene instrucción de ejecutar una orden de aprehensión ilegal en contra de mi persona; asimismo, grupos violentos asaltaron mi domicilio. Los golpistas destruyen el Estado de Derecho.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0914525"/>
                  </a:ext>
                </a:extLst>
              </a:tr>
            </a:tbl>
          </a:graphicData>
        </a:graphic>
      </p:graphicFrame>
      <p:sp>
        <p:nvSpPr>
          <p:cNvPr id="4" name="Text Placeholder 3">
            <a:extLst>
              <a:ext uri="{FF2B5EF4-FFF2-40B4-BE49-F238E27FC236}">
                <a16:creationId xmlns:a16="http://schemas.microsoft.com/office/drawing/2014/main" id="{8C268A60-CF20-4378-BA1B-2EB33F61801A}"/>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6340305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1CFB5-09CC-495A-A334-B559420C40DA}"/>
              </a:ext>
            </a:extLst>
          </p:cNvPr>
          <p:cNvSpPr>
            <a:spLocks noGrp="1"/>
          </p:cNvSpPr>
          <p:nvPr>
            <p:ph type="title"/>
          </p:nvPr>
        </p:nvSpPr>
        <p:spPr/>
        <p:txBody>
          <a:bodyPr/>
          <a:lstStyle/>
          <a:p>
            <a:r>
              <a:rPr lang="es-ES"/>
              <a:t>Facebook TABLA DE FB COMPLETA | BOL2020 - 1 of 7</a:t>
            </a:r>
            <a:endParaRPr lang="en-US"/>
          </a:p>
        </p:txBody>
      </p:sp>
      <p:graphicFrame>
        <p:nvGraphicFramePr>
          <p:cNvPr id="5" name="Table Placeholder 4">
            <a:extLst>
              <a:ext uri="{FF2B5EF4-FFF2-40B4-BE49-F238E27FC236}">
                <a16:creationId xmlns:a16="http://schemas.microsoft.com/office/drawing/2014/main" id="{E62A2351-C0BC-4D42-BA31-D95EB7802D82}"/>
              </a:ext>
            </a:extLst>
          </p:cNvPr>
          <p:cNvGraphicFramePr>
            <a:graphicFrameLocks noGrp="1"/>
          </p:cNvGraphicFramePr>
          <p:nvPr>
            <p:ph type="tbl" sz="quarter" idx="13"/>
            <p:extLst>
              <p:ext uri="{D42A27DB-BD31-4B8C-83A1-F6EECF244321}">
                <p14:modId xmlns:p14="http://schemas.microsoft.com/office/powerpoint/2010/main" val="1896165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837746056"/>
                    </a:ext>
                  </a:extLst>
                </a:gridCol>
                <a:gridCol w="411480">
                  <a:extLst>
                    <a:ext uri="{9D8B030D-6E8A-4147-A177-3AD203B41FA5}">
                      <a16:colId xmlns:a16="http://schemas.microsoft.com/office/drawing/2014/main" val="3719861824"/>
                    </a:ext>
                  </a:extLst>
                </a:gridCol>
                <a:gridCol w="411480">
                  <a:extLst>
                    <a:ext uri="{9D8B030D-6E8A-4147-A177-3AD203B41FA5}">
                      <a16:colId xmlns:a16="http://schemas.microsoft.com/office/drawing/2014/main" val="4128164691"/>
                    </a:ext>
                  </a:extLst>
                </a:gridCol>
                <a:gridCol w="411480">
                  <a:extLst>
                    <a:ext uri="{9D8B030D-6E8A-4147-A177-3AD203B41FA5}">
                      <a16:colId xmlns:a16="http://schemas.microsoft.com/office/drawing/2014/main" val="703042411"/>
                    </a:ext>
                  </a:extLst>
                </a:gridCol>
                <a:gridCol w="411480">
                  <a:extLst>
                    <a:ext uri="{9D8B030D-6E8A-4147-A177-3AD203B41FA5}">
                      <a16:colId xmlns:a16="http://schemas.microsoft.com/office/drawing/2014/main" val="4154050701"/>
                    </a:ext>
                  </a:extLst>
                </a:gridCol>
                <a:gridCol w="411480">
                  <a:extLst>
                    <a:ext uri="{9D8B030D-6E8A-4147-A177-3AD203B41FA5}">
                      <a16:colId xmlns:a16="http://schemas.microsoft.com/office/drawing/2014/main" val="3508772880"/>
                    </a:ext>
                  </a:extLst>
                </a:gridCol>
                <a:gridCol w="411480">
                  <a:extLst>
                    <a:ext uri="{9D8B030D-6E8A-4147-A177-3AD203B41FA5}">
                      <a16:colId xmlns:a16="http://schemas.microsoft.com/office/drawing/2014/main" val="968380908"/>
                    </a:ext>
                  </a:extLst>
                </a:gridCol>
                <a:gridCol w="411480">
                  <a:extLst>
                    <a:ext uri="{9D8B030D-6E8A-4147-A177-3AD203B41FA5}">
                      <a16:colId xmlns:a16="http://schemas.microsoft.com/office/drawing/2014/main" val="1018213869"/>
                    </a:ext>
                  </a:extLst>
                </a:gridCol>
                <a:gridCol w="411480">
                  <a:extLst>
                    <a:ext uri="{9D8B030D-6E8A-4147-A177-3AD203B41FA5}">
                      <a16:colId xmlns:a16="http://schemas.microsoft.com/office/drawing/2014/main" val="71693444"/>
                    </a:ext>
                  </a:extLst>
                </a:gridCol>
                <a:gridCol w="411480">
                  <a:extLst>
                    <a:ext uri="{9D8B030D-6E8A-4147-A177-3AD203B41FA5}">
                      <a16:colId xmlns:a16="http://schemas.microsoft.com/office/drawing/2014/main" val="3284410264"/>
                    </a:ext>
                  </a:extLst>
                </a:gridCol>
                <a:gridCol w="411480">
                  <a:extLst>
                    <a:ext uri="{9D8B030D-6E8A-4147-A177-3AD203B41FA5}">
                      <a16:colId xmlns:a16="http://schemas.microsoft.com/office/drawing/2014/main" val="4157989425"/>
                    </a:ext>
                  </a:extLst>
                </a:gridCol>
                <a:gridCol w="411480">
                  <a:extLst>
                    <a:ext uri="{9D8B030D-6E8A-4147-A177-3AD203B41FA5}">
                      <a16:colId xmlns:a16="http://schemas.microsoft.com/office/drawing/2014/main" val="4115954578"/>
                    </a:ext>
                  </a:extLst>
                </a:gridCol>
                <a:gridCol w="411480">
                  <a:extLst>
                    <a:ext uri="{9D8B030D-6E8A-4147-A177-3AD203B41FA5}">
                      <a16:colId xmlns:a16="http://schemas.microsoft.com/office/drawing/2014/main" val="2000068001"/>
                    </a:ext>
                  </a:extLst>
                </a:gridCol>
                <a:gridCol w="411480">
                  <a:extLst>
                    <a:ext uri="{9D8B030D-6E8A-4147-A177-3AD203B41FA5}">
                      <a16:colId xmlns:a16="http://schemas.microsoft.com/office/drawing/2014/main" val="2521750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2977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- 2019-11-11 22:27:37</a:t>
                      </a:r>
                      <a:r>
                        <a:rPr kumimoji="0" lang="es-ES" sz="1000" b="0" i="0" u="none" strike="noStrike" kern="1200" cap="none" spc="0" normalizeH="0" baseline="0" noProof="0">
                          <a:ln>
                            <a:noFill/>
                          </a:ln>
                          <a:solidFill>
                            <a:prstClr val="black"/>
                          </a:solidFill>
                          <a:effectLst/>
                          <a:uLnTx/>
                          <a:uFillTx/>
                          <a:latin typeface="+mn-lt"/>
                          <a:ea typeface="+mn-ea"/>
                          <a:cs typeface="+mn-cs"/>
                        </a:rPr>
                        <a:t>
 Así fue mi primera noche después de dejar la presidencia forzado por el golpe de Mesa y Camacho con ayuda de la Policía. Así recordé tiempos de dirigente. Muy agradecido con mis hermanos de las federaciones del Trópico de Cochabamba por brindarnos seguridad y cuidado.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2768819"/>
                  </a:ext>
                </a:extLst>
              </a:tr>
            </a:tbl>
          </a:graphicData>
        </a:graphic>
      </p:graphicFrame>
      <p:sp>
        <p:nvSpPr>
          <p:cNvPr id="4" name="Text Placeholder 3">
            <a:extLst>
              <a:ext uri="{FF2B5EF4-FFF2-40B4-BE49-F238E27FC236}">
                <a16:creationId xmlns:a16="http://schemas.microsoft.com/office/drawing/2014/main" id="{AF8194CF-C073-4139-8BA2-7610F29CA58B}"/>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36507213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FFD1-15BA-4031-9852-6CC46724CC7A}"/>
              </a:ext>
            </a:extLst>
          </p:cNvPr>
          <p:cNvSpPr>
            <a:spLocks noGrp="1"/>
          </p:cNvSpPr>
          <p:nvPr>
            <p:ph type="title"/>
          </p:nvPr>
        </p:nvSpPr>
        <p:spPr/>
        <p:txBody>
          <a:bodyPr/>
          <a:lstStyle/>
          <a:p>
            <a:r>
              <a:rPr lang="es-ES"/>
              <a:t>Facebook TABLA DE FB COMPLETA | BOL2020 - 2 of 7</a:t>
            </a:r>
            <a:endParaRPr lang="en-US"/>
          </a:p>
        </p:txBody>
      </p:sp>
      <p:graphicFrame>
        <p:nvGraphicFramePr>
          <p:cNvPr id="5" name="Table Placeholder 4">
            <a:extLst>
              <a:ext uri="{FF2B5EF4-FFF2-40B4-BE49-F238E27FC236}">
                <a16:creationId xmlns:a16="http://schemas.microsoft.com/office/drawing/2014/main" id="{5328BB3B-C21F-4100-8693-23A119AAEF02}"/>
              </a:ext>
            </a:extLst>
          </p:cNvPr>
          <p:cNvGraphicFramePr>
            <a:graphicFrameLocks noGrp="1"/>
          </p:cNvGraphicFramePr>
          <p:nvPr>
            <p:ph type="tbl" sz="quarter" idx="13"/>
            <p:extLst>
              <p:ext uri="{D42A27DB-BD31-4B8C-83A1-F6EECF244321}">
                <p14:modId xmlns:p14="http://schemas.microsoft.com/office/powerpoint/2010/main" val="619696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44449285"/>
                    </a:ext>
                  </a:extLst>
                </a:gridCol>
                <a:gridCol w="411480">
                  <a:extLst>
                    <a:ext uri="{9D8B030D-6E8A-4147-A177-3AD203B41FA5}">
                      <a16:colId xmlns:a16="http://schemas.microsoft.com/office/drawing/2014/main" val="3775840019"/>
                    </a:ext>
                  </a:extLst>
                </a:gridCol>
                <a:gridCol w="411480">
                  <a:extLst>
                    <a:ext uri="{9D8B030D-6E8A-4147-A177-3AD203B41FA5}">
                      <a16:colId xmlns:a16="http://schemas.microsoft.com/office/drawing/2014/main" val="1422501404"/>
                    </a:ext>
                  </a:extLst>
                </a:gridCol>
                <a:gridCol w="411480">
                  <a:extLst>
                    <a:ext uri="{9D8B030D-6E8A-4147-A177-3AD203B41FA5}">
                      <a16:colId xmlns:a16="http://schemas.microsoft.com/office/drawing/2014/main" val="2573798940"/>
                    </a:ext>
                  </a:extLst>
                </a:gridCol>
                <a:gridCol w="411480">
                  <a:extLst>
                    <a:ext uri="{9D8B030D-6E8A-4147-A177-3AD203B41FA5}">
                      <a16:colId xmlns:a16="http://schemas.microsoft.com/office/drawing/2014/main" val="1474313176"/>
                    </a:ext>
                  </a:extLst>
                </a:gridCol>
                <a:gridCol w="411480">
                  <a:extLst>
                    <a:ext uri="{9D8B030D-6E8A-4147-A177-3AD203B41FA5}">
                      <a16:colId xmlns:a16="http://schemas.microsoft.com/office/drawing/2014/main" val="3546675012"/>
                    </a:ext>
                  </a:extLst>
                </a:gridCol>
                <a:gridCol w="411480">
                  <a:extLst>
                    <a:ext uri="{9D8B030D-6E8A-4147-A177-3AD203B41FA5}">
                      <a16:colId xmlns:a16="http://schemas.microsoft.com/office/drawing/2014/main" val="515822174"/>
                    </a:ext>
                  </a:extLst>
                </a:gridCol>
                <a:gridCol w="411480">
                  <a:extLst>
                    <a:ext uri="{9D8B030D-6E8A-4147-A177-3AD203B41FA5}">
                      <a16:colId xmlns:a16="http://schemas.microsoft.com/office/drawing/2014/main" val="2668836886"/>
                    </a:ext>
                  </a:extLst>
                </a:gridCol>
                <a:gridCol w="411480">
                  <a:extLst>
                    <a:ext uri="{9D8B030D-6E8A-4147-A177-3AD203B41FA5}">
                      <a16:colId xmlns:a16="http://schemas.microsoft.com/office/drawing/2014/main" val="3691346442"/>
                    </a:ext>
                  </a:extLst>
                </a:gridCol>
                <a:gridCol w="411480">
                  <a:extLst>
                    <a:ext uri="{9D8B030D-6E8A-4147-A177-3AD203B41FA5}">
                      <a16:colId xmlns:a16="http://schemas.microsoft.com/office/drawing/2014/main" val="3431571834"/>
                    </a:ext>
                  </a:extLst>
                </a:gridCol>
                <a:gridCol w="411480">
                  <a:extLst>
                    <a:ext uri="{9D8B030D-6E8A-4147-A177-3AD203B41FA5}">
                      <a16:colId xmlns:a16="http://schemas.microsoft.com/office/drawing/2014/main" val="120525349"/>
                    </a:ext>
                  </a:extLst>
                </a:gridCol>
                <a:gridCol w="411480">
                  <a:extLst>
                    <a:ext uri="{9D8B030D-6E8A-4147-A177-3AD203B41FA5}">
                      <a16:colId xmlns:a16="http://schemas.microsoft.com/office/drawing/2014/main" val="3536896822"/>
                    </a:ext>
                  </a:extLst>
                </a:gridCol>
                <a:gridCol w="411480">
                  <a:extLst>
                    <a:ext uri="{9D8B030D-6E8A-4147-A177-3AD203B41FA5}">
                      <a16:colId xmlns:a16="http://schemas.microsoft.com/office/drawing/2014/main" val="1264948117"/>
                    </a:ext>
                  </a:extLst>
                </a:gridCol>
                <a:gridCol w="411480">
                  <a:extLst>
                    <a:ext uri="{9D8B030D-6E8A-4147-A177-3AD203B41FA5}">
                      <a16:colId xmlns:a16="http://schemas.microsoft.com/office/drawing/2014/main" val="387935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6276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20:51:56</a:t>
                      </a:r>
                      <a:r>
                        <a:rPr kumimoji="0" lang="es-ES" sz="1000" b="0" i="0" u="none" strike="noStrike" kern="1200" cap="none" spc="0" normalizeH="0" baseline="0" noProof="0">
                          <a:ln>
                            <a:noFill/>
                          </a:ln>
                          <a:solidFill>
                            <a:prstClr val="black"/>
                          </a:solidFill>
                          <a:effectLst/>
                          <a:uLnTx/>
                          <a:uFillTx/>
                          <a:latin typeface="+mn-lt"/>
                          <a:ea typeface="+mn-ea"/>
                          <a:cs typeface="+mn-cs"/>
                        </a:rPr>
                        <a:t>
 Renuncio para que Mesa y Camacho no sigan persiguiendo, secuestrando y maltratando a mis ministros, dirigentes sindicales y a sus familiares y para que no sigan perjudicando a comerciantes, gremiales, profesionales independientes y transportistas que tienen el derecho a trabajar.
Quiero que sepa el pueblo boliviano, no tengo por qué escapar, que prueben si estoy robando algo. Si dicen que no hemos trabajado, vean las miles de obras construidas gracias al crecimiento económico. Los humildes, los pobres que amamos la Patria vamos a continuar con esta lucha.
Hemos estado en el Gobierno 13 años, nueve meses y 18 días gracias a la unidad y voluntad del pueblo Nos acusan de dictadura los que perdieron ante nosotros en tantas elecciones. Hoy Bolivia es una Patria libre, una Bolivia con inclusión, dignidad, soberanía y fortaleza económica.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2510832"/>
                  </a:ext>
                </a:extLst>
              </a:tr>
            </a:tbl>
          </a:graphicData>
        </a:graphic>
      </p:graphicFrame>
      <p:sp>
        <p:nvSpPr>
          <p:cNvPr id="4" name="Text Placeholder 3">
            <a:extLst>
              <a:ext uri="{FF2B5EF4-FFF2-40B4-BE49-F238E27FC236}">
                <a16:creationId xmlns:a16="http://schemas.microsoft.com/office/drawing/2014/main" id="{AC3D2142-E814-4EA3-A340-DA7F77C9516D}"/>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7427990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69EE4-309A-4728-947B-D5954690B9F5}"/>
              </a:ext>
            </a:extLst>
          </p:cNvPr>
          <p:cNvSpPr>
            <a:spLocks noGrp="1"/>
          </p:cNvSpPr>
          <p:nvPr>
            <p:ph type="title"/>
          </p:nvPr>
        </p:nvSpPr>
        <p:spPr/>
        <p:txBody>
          <a:bodyPr/>
          <a:lstStyle/>
          <a:p>
            <a:r>
              <a:rPr lang="es-ES"/>
              <a:t>Facebook TABLA DE FB COMPLETA | BOL2020 - 3 of 7</a:t>
            </a:r>
            <a:endParaRPr lang="en-US"/>
          </a:p>
        </p:txBody>
      </p:sp>
      <p:graphicFrame>
        <p:nvGraphicFramePr>
          <p:cNvPr id="5" name="Table Placeholder 4">
            <a:extLst>
              <a:ext uri="{FF2B5EF4-FFF2-40B4-BE49-F238E27FC236}">
                <a16:creationId xmlns:a16="http://schemas.microsoft.com/office/drawing/2014/main" id="{53B9BBC7-1714-4927-9781-CAD7E1841498}"/>
              </a:ext>
            </a:extLst>
          </p:cNvPr>
          <p:cNvGraphicFramePr>
            <a:graphicFrameLocks noGrp="1"/>
          </p:cNvGraphicFramePr>
          <p:nvPr>
            <p:ph type="tbl" sz="quarter" idx="13"/>
            <p:extLst>
              <p:ext uri="{D42A27DB-BD31-4B8C-83A1-F6EECF244321}">
                <p14:modId xmlns:p14="http://schemas.microsoft.com/office/powerpoint/2010/main" val="117292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29485056"/>
                    </a:ext>
                  </a:extLst>
                </a:gridCol>
                <a:gridCol w="411480">
                  <a:extLst>
                    <a:ext uri="{9D8B030D-6E8A-4147-A177-3AD203B41FA5}">
                      <a16:colId xmlns:a16="http://schemas.microsoft.com/office/drawing/2014/main" val="110337993"/>
                    </a:ext>
                  </a:extLst>
                </a:gridCol>
                <a:gridCol w="411480">
                  <a:extLst>
                    <a:ext uri="{9D8B030D-6E8A-4147-A177-3AD203B41FA5}">
                      <a16:colId xmlns:a16="http://schemas.microsoft.com/office/drawing/2014/main" val="3801755553"/>
                    </a:ext>
                  </a:extLst>
                </a:gridCol>
                <a:gridCol w="411480">
                  <a:extLst>
                    <a:ext uri="{9D8B030D-6E8A-4147-A177-3AD203B41FA5}">
                      <a16:colId xmlns:a16="http://schemas.microsoft.com/office/drawing/2014/main" val="2884899772"/>
                    </a:ext>
                  </a:extLst>
                </a:gridCol>
                <a:gridCol w="411480">
                  <a:extLst>
                    <a:ext uri="{9D8B030D-6E8A-4147-A177-3AD203B41FA5}">
                      <a16:colId xmlns:a16="http://schemas.microsoft.com/office/drawing/2014/main" val="3518139591"/>
                    </a:ext>
                  </a:extLst>
                </a:gridCol>
                <a:gridCol w="411480">
                  <a:extLst>
                    <a:ext uri="{9D8B030D-6E8A-4147-A177-3AD203B41FA5}">
                      <a16:colId xmlns:a16="http://schemas.microsoft.com/office/drawing/2014/main" val="1921376172"/>
                    </a:ext>
                  </a:extLst>
                </a:gridCol>
                <a:gridCol w="411480">
                  <a:extLst>
                    <a:ext uri="{9D8B030D-6E8A-4147-A177-3AD203B41FA5}">
                      <a16:colId xmlns:a16="http://schemas.microsoft.com/office/drawing/2014/main" val="340600824"/>
                    </a:ext>
                  </a:extLst>
                </a:gridCol>
                <a:gridCol w="411480">
                  <a:extLst>
                    <a:ext uri="{9D8B030D-6E8A-4147-A177-3AD203B41FA5}">
                      <a16:colId xmlns:a16="http://schemas.microsoft.com/office/drawing/2014/main" val="3662727660"/>
                    </a:ext>
                  </a:extLst>
                </a:gridCol>
                <a:gridCol w="411480">
                  <a:extLst>
                    <a:ext uri="{9D8B030D-6E8A-4147-A177-3AD203B41FA5}">
                      <a16:colId xmlns:a16="http://schemas.microsoft.com/office/drawing/2014/main" val="425328659"/>
                    </a:ext>
                  </a:extLst>
                </a:gridCol>
                <a:gridCol w="411480">
                  <a:extLst>
                    <a:ext uri="{9D8B030D-6E8A-4147-A177-3AD203B41FA5}">
                      <a16:colId xmlns:a16="http://schemas.microsoft.com/office/drawing/2014/main" val="303217361"/>
                    </a:ext>
                  </a:extLst>
                </a:gridCol>
                <a:gridCol w="411480">
                  <a:extLst>
                    <a:ext uri="{9D8B030D-6E8A-4147-A177-3AD203B41FA5}">
                      <a16:colId xmlns:a16="http://schemas.microsoft.com/office/drawing/2014/main" val="3609955361"/>
                    </a:ext>
                  </a:extLst>
                </a:gridCol>
                <a:gridCol w="411480">
                  <a:extLst>
                    <a:ext uri="{9D8B030D-6E8A-4147-A177-3AD203B41FA5}">
                      <a16:colId xmlns:a16="http://schemas.microsoft.com/office/drawing/2014/main" val="1381670893"/>
                    </a:ext>
                  </a:extLst>
                </a:gridCol>
                <a:gridCol w="411480">
                  <a:extLst>
                    <a:ext uri="{9D8B030D-6E8A-4147-A177-3AD203B41FA5}">
                      <a16:colId xmlns:a16="http://schemas.microsoft.com/office/drawing/2014/main" val="2557112506"/>
                    </a:ext>
                  </a:extLst>
                </a:gridCol>
                <a:gridCol w="411480">
                  <a:extLst>
                    <a:ext uri="{9D8B030D-6E8A-4147-A177-3AD203B41FA5}">
                      <a16:colId xmlns:a16="http://schemas.microsoft.com/office/drawing/2014/main" val="974518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2742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- 2019-11-11 22:40:02</a:t>
                      </a:r>
                      <a:r>
                        <a:rPr kumimoji="0" lang="es-ES" sz="1000" b="0" i="0" u="none" strike="noStrike" kern="1200" cap="none" spc="0" normalizeH="0" baseline="0" noProof="0">
                          <a:ln>
                            <a:noFill/>
                          </a:ln>
                          <a:solidFill>
                            <a:prstClr val="black"/>
                          </a:solidFill>
                          <a:effectLst/>
                          <a:uLnTx/>
                          <a:uFillTx/>
                          <a:latin typeface="+mn-lt"/>
                          <a:ea typeface="+mn-ea"/>
                          <a:cs typeface="+mn-cs"/>
                        </a:rPr>
                        <a:t>
 Hermanas y hermanos, parto rumbo a México, agradecido por el desprendimiento del gobierno de ese pueblo hermano que nos brindó asilo para cuidar nuestra vida. Me duele abandonar el país por razones políticas, pero siempre estaré pendiente. Pronto volveré con más fuerza y energía.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3185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19:12:46</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943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- 2019-10-24 14:00:57</a:t>
                      </a:r>
                      <a:r>
                        <a:rPr kumimoji="0" lang="es-ES" sz="1000" b="0" i="0" u="none" strike="noStrike" kern="1200" cap="none" spc="0" normalizeH="0" baseline="0" noProof="0">
                          <a:ln>
                            <a:noFill/>
                          </a:ln>
                          <a:solidFill>
                            <a:prstClr val="black"/>
                          </a:solidFill>
                          <a:effectLst/>
                          <a:uLnTx/>
                          <a:uFillTx/>
                          <a:latin typeface="+mn-lt"/>
                          <a:ea typeface="+mn-ea"/>
                          <a:cs typeface="+mn-cs"/>
                        </a:rPr>
                        <a:t>
 #Gracias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323959"/>
                  </a:ext>
                </a:extLst>
              </a:tr>
            </a:tbl>
          </a:graphicData>
        </a:graphic>
      </p:graphicFrame>
      <p:sp>
        <p:nvSpPr>
          <p:cNvPr id="4" name="Text Placeholder 3">
            <a:extLst>
              <a:ext uri="{FF2B5EF4-FFF2-40B4-BE49-F238E27FC236}">
                <a16:creationId xmlns:a16="http://schemas.microsoft.com/office/drawing/2014/main" id="{A662F306-C509-4C59-8E7A-DBA717C40228}"/>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1022389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4F28-F21B-4D77-ABCE-AE66CCB3395A}"/>
              </a:ext>
            </a:extLst>
          </p:cNvPr>
          <p:cNvSpPr>
            <a:spLocks noGrp="1"/>
          </p:cNvSpPr>
          <p:nvPr>
            <p:ph type="title"/>
          </p:nvPr>
        </p:nvSpPr>
        <p:spPr/>
        <p:txBody>
          <a:bodyPr/>
          <a:lstStyle/>
          <a:p>
            <a:r>
              <a:rPr lang="es-ES"/>
              <a:t>Facebook TABLA DE FB COMPLETA | BOL2020 - 4 of 7</a:t>
            </a:r>
            <a:endParaRPr lang="en-US"/>
          </a:p>
        </p:txBody>
      </p:sp>
      <p:graphicFrame>
        <p:nvGraphicFramePr>
          <p:cNvPr id="5" name="Table Placeholder 4">
            <a:extLst>
              <a:ext uri="{FF2B5EF4-FFF2-40B4-BE49-F238E27FC236}">
                <a16:creationId xmlns:a16="http://schemas.microsoft.com/office/drawing/2014/main" id="{BD415668-B828-432C-A871-8F23ECBBEAD8}"/>
              </a:ext>
            </a:extLst>
          </p:cNvPr>
          <p:cNvGraphicFramePr>
            <a:graphicFrameLocks noGrp="1"/>
          </p:cNvGraphicFramePr>
          <p:nvPr>
            <p:ph type="tbl" sz="quarter" idx="13"/>
            <p:extLst>
              <p:ext uri="{D42A27DB-BD31-4B8C-83A1-F6EECF244321}">
                <p14:modId xmlns:p14="http://schemas.microsoft.com/office/powerpoint/2010/main" val="1617330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190735413"/>
                    </a:ext>
                  </a:extLst>
                </a:gridCol>
                <a:gridCol w="411480">
                  <a:extLst>
                    <a:ext uri="{9D8B030D-6E8A-4147-A177-3AD203B41FA5}">
                      <a16:colId xmlns:a16="http://schemas.microsoft.com/office/drawing/2014/main" val="1291041940"/>
                    </a:ext>
                  </a:extLst>
                </a:gridCol>
                <a:gridCol w="411480">
                  <a:extLst>
                    <a:ext uri="{9D8B030D-6E8A-4147-A177-3AD203B41FA5}">
                      <a16:colId xmlns:a16="http://schemas.microsoft.com/office/drawing/2014/main" val="3553925192"/>
                    </a:ext>
                  </a:extLst>
                </a:gridCol>
                <a:gridCol w="411480">
                  <a:extLst>
                    <a:ext uri="{9D8B030D-6E8A-4147-A177-3AD203B41FA5}">
                      <a16:colId xmlns:a16="http://schemas.microsoft.com/office/drawing/2014/main" val="496883324"/>
                    </a:ext>
                  </a:extLst>
                </a:gridCol>
                <a:gridCol w="411480">
                  <a:extLst>
                    <a:ext uri="{9D8B030D-6E8A-4147-A177-3AD203B41FA5}">
                      <a16:colId xmlns:a16="http://schemas.microsoft.com/office/drawing/2014/main" val="268149013"/>
                    </a:ext>
                  </a:extLst>
                </a:gridCol>
                <a:gridCol w="411480">
                  <a:extLst>
                    <a:ext uri="{9D8B030D-6E8A-4147-A177-3AD203B41FA5}">
                      <a16:colId xmlns:a16="http://schemas.microsoft.com/office/drawing/2014/main" val="2451408009"/>
                    </a:ext>
                  </a:extLst>
                </a:gridCol>
                <a:gridCol w="411480">
                  <a:extLst>
                    <a:ext uri="{9D8B030D-6E8A-4147-A177-3AD203B41FA5}">
                      <a16:colId xmlns:a16="http://schemas.microsoft.com/office/drawing/2014/main" val="199990002"/>
                    </a:ext>
                  </a:extLst>
                </a:gridCol>
                <a:gridCol w="411480">
                  <a:extLst>
                    <a:ext uri="{9D8B030D-6E8A-4147-A177-3AD203B41FA5}">
                      <a16:colId xmlns:a16="http://schemas.microsoft.com/office/drawing/2014/main" val="282410552"/>
                    </a:ext>
                  </a:extLst>
                </a:gridCol>
                <a:gridCol w="411480">
                  <a:extLst>
                    <a:ext uri="{9D8B030D-6E8A-4147-A177-3AD203B41FA5}">
                      <a16:colId xmlns:a16="http://schemas.microsoft.com/office/drawing/2014/main" val="4030936133"/>
                    </a:ext>
                  </a:extLst>
                </a:gridCol>
                <a:gridCol w="411480">
                  <a:extLst>
                    <a:ext uri="{9D8B030D-6E8A-4147-A177-3AD203B41FA5}">
                      <a16:colId xmlns:a16="http://schemas.microsoft.com/office/drawing/2014/main" val="1518390101"/>
                    </a:ext>
                  </a:extLst>
                </a:gridCol>
                <a:gridCol w="411480">
                  <a:extLst>
                    <a:ext uri="{9D8B030D-6E8A-4147-A177-3AD203B41FA5}">
                      <a16:colId xmlns:a16="http://schemas.microsoft.com/office/drawing/2014/main" val="2242412366"/>
                    </a:ext>
                  </a:extLst>
                </a:gridCol>
                <a:gridCol w="411480">
                  <a:extLst>
                    <a:ext uri="{9D8B030D-6E8A-4147-A177-3AD203B41FA5}">
                      <a16:colId xmlns:a16="http://schemas.microsoft.com/office/drawing/2014/main" val="3163634978"/>
                    </a:ext>
                  </a:extLst>
                </a:gridCol>
                <a:gridCol w="411480">
                  <a:extLst>
                    <a:ext uri="{9D8B030D-6E8A-4147-A177-3AD203B41FA5}">
                      <a16:colId xmlns:a16="http://schemas.microsoft.com/office/drawing/2014/main" val="4243067050"/>
                    </a:ext>
                  </a:extLst>
                </a:gridCol>
                <a:gridCol w="411480">
                  <a:extLst>
                    <a:ext uri="{9D8B030D-6E8A-4147-A177-3AD203B41FA5}">
                      <a16:colId xmlns:a16="http://schemas.microsoft.com/office/drawing/2014/main" val="3042954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4388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Evo Morales Ayma - 2019-10-23 08:34:35</a:t>
                      </a:r>
                      <a:r>
                        <a:rPr kumimoji="0" lang="en-US" sz="1000" b="0" i="0" u="none" strike="noStrike" kern="1200" cap="none" spc="0" normalizeH="0" baseline="0" noProof="0">
                          <a:ln>
                            <a:noFill/>
                          </a:ln>
                          <a:solidFill>
                            <a:prstClr val="black"/>
                          </a:solidFill>
                          <a:effectLst/>
                          <a:uLnTx/>
                          <a:uFillTx/>
                          <a:latin typeface="+mn-lt"/>
                          <a:ea typeface="+mn-ea"/>
                          <a:cs typeface="+mn-cs"/>
                        </a:rPr>
                        <a:t>
 ‪Conferencia de prensa.‬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7520508"/>
                  </a:ext>
                </a:extLst>
              </a:tr>
            </a:tbl>
          </a:graphicData>
        </a:graphic>
      </p:graphicFrame>
      <p:sp>
        <p:nvSpPr>
          <p:cNvPr id="4" name="Text Placeholder 3">
            <a:extLst>
              <a:ext uri="{FF2B5EF4-FFF2-40B4-BE49-F238E27FC236}">
                <a16:creationId xmlns:a16="http://schemas.microsoft.com/office/drawing/2014/main" id="{493552CB-1D53-47D4-85F7-7294FC9B4963}"/>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24825963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96E5B-EDAF-461D-94F5-9C4E3C50BF77}"/>
              </a:ext>
            </a:extLst>
          </p:cNvPr>
          <p:cNvSpPr>
            <a:spLocks noGrp="1"/>
          </p:cNvSpPr>
          <p:nvPr>
            <p:ph type="title"/>
          </p:nvPr>
        </p:nvSpPr>
        <p:spPr/>
        <p:txBody>
          <a:bodyPr/>
          <a:lstStyle/>
          <a:p>
            <a:r>
              <a:rPr lang="es-ES"/>
              <a:t>Facebook TABLA DE FB COMPLETA | BOL2020 - 5 of 7</a:t>
            </a:r>
            <a:endParaRPr lang="en-US"/>
          </a:p>
        </p:txBody>
      </p:sp>
      <p:graphicFrame>
        <p:nvGraphicFramePr>
          <p:cNvPr id="5" name="Table Placeholder 4">
            <a:extLst>
              <a:ext uri="{FF2B5EF4-FFF2-40B4-BE49-F238E27FC236}">
                <a16:creationId xmlns:a16="http://schemas.microsoft.com/office/drawing/2014/main" id="{17219817-ABC4-43E8-ADF6-869B12FDE953}"/>
              </a:ext>
            </a:extLst>
          </p:cNvPr>
          <p:cNvGraphicFramePr>
            <a:graphicFrameLocks noGrp="1"/>
          </p:cNvGraphicFramePr>
          <p:nvPr>
            <p:ph type="tbl" sz="quarter" idx="13"/>
            <p:extLst>
              <p:ext uri="{D42A27DB-BD31-4B8C-83A1-F6EECF244321}">
                <p14:modId xmlns:p14="http://schemas.microsoft.com/office/powerpoint/2010/main" val="2902985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48230064"/>
                    </a:ext>
                  </a:extLst>
                </a:gridCol>
                <a:gridCol w="411480">
                  <a:extLst>
                    <a:ext uri="{9D8B030D-6E8A-4147-A177-3AD203B41FA5}">
                      <a16:colId xmlns:a16="http://schemas.microsoft.com/office/drawing/2014/main" val="1618256768"/>
                    </a:ext>
                  </a:extLst>
                </a:gridCol>
                <a:gridCol w="411480">
                  <a:extLst>
                    <a:ext uri="{9D8B030D-6E8A-4147-A177-3AD203B41FA5}">
                      <a16:colId xmlns:a16="http://schemas.microsoft.com/office/drawing/2014/main" val="1780320982"/>
                    </a:ext>
                  </a:extLst>
                </a:gridCol>
                <a:gridCol w="411480">
                  <a:extLst>
                    <a:ext uri="{9D8B030D-6E8A-4147-A177-3AD203B41FA5}">
                      <a16:colId xmlns:a16="http://schemas.microsoft.com/office/drawing/2014/main" val="1425986660"/>
                    </a:ext>
                  </a:extLst>
                </a:gridCol>
                <a:gridCol w="411480">
                  <a:extLst>
                    <a:ext uri="{9D8B030D-6E8A-4147-A177-3AD203B41FA5}">
                      <a16:colId xmlns:a16="http://schemas.microsoft.com/office/drawing/2014/main" val="3531887696"/>
                    </a:ext>
                  </a:extLst>
                </a:gridCol>
                <a:gridCol w="411480">
                  <a:extLst>
                    <a:ext uri="{9D8B030D-6E8A-4147-A177-3AD203B41FA5}">
                      <a16:colId xmlns:a16="http://schemas.microsoft.com/office/drawing/2014/main" val="2928066029"/>
                    </a:ext>
                  </a:extLst>
                </a:gridCol>
                <a:gridCol w="411480">
                  <a:extLst>
                    <a:ext uri="{9D8B030D-6E8A-4147-A177-3AD203B41FA5}">
                      <a16:colId xmlns:a16="http://schemas.microsoft.com/office/drawing/2014/main" val="944047521"/>
                    </a:ext>
                  </a:extLst>
                </a:gridCol>
                <a:gridCol w="411480">
                  <a:extLst>
                    <a:ext uri="{9D8B030D-6E8A-4147-A177-3AD203B41FA5}">
                      <a16:colId xmlns:a16="http://schemas.microsoft.com/office/drawing/2014/main" val="3462315932"/>
                    </a:ext>
                  </a:extLst>
                </a:gridCol>
                <a:gridCol w="411480">
                  <a:extLst>
                    <a:ext uri="{9D8B030D-6E8A-4147-A177-3AD203B41FA5}">
                      <a16:colId xmlns:a16="http://schemas.microsoft.com/office/drawing/2014/main" val="811994266"/>
                    </a:ext>
                  </a:extLst>
                </a:gridCol>
                <a:gridCol w="411480">
                  <a:extLst>
                    <a:ext uri="{9D8B030D-6E8A-4147-A177-3AD203B41FA5}">
                      <a16:colId xmlns:a16="http://schemas.microsoft.com/office/drawing/2014/main" val="2987167800"/>
                    </a:ext>
                  </a:extLst>
                </a:gridCol>
                <a:gridCol w="411480">
                  <a:extLst>
                    <a:ext uri="{9D8B030D-6E8A-4147-A177-3AD203B41FA5}">
                      <a16:colId xmlns:a16="http://schemas.microsoft.com/office/drawing/2014/main" val="1704760207"/>
                    </a:ext>
                  </a:extLst>
                </a:gridCol>
                <a:gridCol w="411480">
                  <a:extLst>
                    <a:ext uri="{9D8B030D-6E8A-4147-A177-3AD203B41FA5}">
                      <a16:colId xmlns:a16="http://schemas.microsoft.com/office/drawing/2014/main" val="4069398167"/>
                    </a:ext>
                  </a:extLst>
                </a:gridCol>
                <a:gridCol w="411480">
                  <a:extLst>
                    <a:ext uri="{9D8B030D-6E8A-4147-A177-3AD203B41FA5}">
                      <a16:colId xmlns:a16="http://schemas.microsoft.com/office/drawing/2014/main" val="2556624490"/>
                    </a:ext>
                  </a:extLst>
                </a:gridCol>
                <a:gridCol w="411480">
                  <a:extLst>
                    <a:ext uri="{9D8B030D-6E8A-4147-A177-3AD203B41FA5}">
                      <a16:colId xmlns:a16="http://schemas.microsoft.com/office/drawing/2014/main" val="1843517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3036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- 2019-11-09 00:45:52</a:t>
                      </a:r>
                      <a:r>
                        <a:rPr kumimoji="0" lang="es-ES" sz="1000" b="0" i="0" u="none" strike="noStrike" kern="1200" cap="none" spc="0" normalizeH="0" baseline="0" noProof="0">
                          <a:ln>
                            <a:noFill/>
                          </a:ln>
                          <a:solidFill>
                            <a:prstClr val="black"/>
                          </a:solidFill>
                          <a:effectLst/>
                          <a:uLnTx/>
                          <a:uFillTx/>
                          <a:latin typeface="+mn-lt"/>
                          <a:ea typeface="+mn-ea"/>
                          <a:cs typeface="+mn-cs"/>
                        </a:rPr>
                        <a:t>
 Hermanas y hermanos, nuestra democracia está en riesgo por el golpe de Estado que han puesto en marcha grupos violentos que atentan contra el orden constitucional. Denunciamos ante la comunidad internacional este atentado contra el Estado de Derecho.
Convoco a nuestro pueblo a cuidar pacíficamente la democracia y la CPE para preservar la paz y la vida como bienes supremos por encima de cualquier interés político. La unidad del pueblo será la garantía para el bienestar de la Patria y la paz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1996469"/>
                  </a:ext>
                </a:extLst>
              </a:tr>
            </a:tbl>
          </a:graphicData>
        </a:graphic>
      </p:graphicFrame>
      <p:sp>
        <p:nvSpPr>
          <p:cNvPr id="4" name="Text Placeholder 3">
            <a:extLst>
              <a:ext uri="{FF2B5EF4-FFF2-40B4-BE49-F238E27FC236}">
                <a16:creationId xmlns:a16="http://schemas.microsoft.com/office/drawing/2014/main" id="{7E287FA8-3D36-4E8E-B6F8-FF1E66CC67A5}"/>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6418154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3B7F2-E594-4339-B70B-6B68C33D31D8}"/>
              </a:ext>
            </a:extLst>
          </p:cNvPr>
          <p:cNvSpPr>
            <a:spLocks noGrp="1"/>
          </p:cNvSpPr>
          <p:nvPr>
            <p:ph type="title"/>
          </p:nvPr>
        </p:nvSpPr>
        <p:spPr/>
        <p:txBody>
          <a:bodyPr/>
          <a:lstStyle/>
          <a:p>
            <a:r>
              <a:rPr lang="es-ES"/>
              <a:t>Facebook TABLA DE FB COMPLETA | BOL2020 - 6 of 7</a:t>
            </a:r>
            <a:endParaRPr lang="en-US"/>
          </a:p>
        </p:txBody>
      </p:sp>
      <p:graphicFrame>
        <p:nvGraphicFramePr>
          <p:cNvPr id="5" name="Table Placeholder 4">
            <a:extLst>
              <a:ext uri="{FF2B5EF4-FFF2-40B4-BE49-F238E27FC236}">
                <a16:creationId xmlns:a16="http://schemas.microsoft.com/office/drawing/2014/main" id="{F18D6604-C868-4C5C-81E5-CA3CE6629021}"/>
              </a:ext>
            </a:extLst>
          </p:cNvPr>
          <p:cNvGraphicFramePr>
            <a:graphicFrameLocks noGrp="1"/>
          </p:cNvGraphicFramePr>
          <p:nvPr>
            <p:ph type="tbl" sz="quarter" idx="13"/>
            <p:extLst>
              <p:ext uri="{D42A27DB-BD31-4B8C-83A1-F6EECF244321}">
                <p14:modId xmlns:p14="http://schemas.microsoft.com/office/powerpoint/2010/main" val="4130756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463574659"/>
                    </a:ext>
                  </a:extLst>
                </a:gridCol>
                <a:gridCol w="411480">
                  <a:extLst>
                    <a:ext uri="{9D8B030D-6E8A-4147-A177-3AD203B41FA5}">
                      <a16:colId xmlns:a16="http://schemas.microsoft.com/office/drawing/2014/main" val="1727242663"/>
                    </a:ext>
                  </a:extLst>
                </a:gridCol>
                <a:gridCol w="411480">
                  <a:extLst>
                    <a:ext uri="{9D8B030D-6E8A-4147-A177-3AD203B41FA5}">
                      <a16:colId xmlns:a16="http://schemas.microsoft.com/office/drawing/2014/main" val="1612691709"/>
                    </a:ext>
                  </a:extLst>
                </a:gridCol>
                <a:gridCol w="411480">
                  <a:extLst>
                    <a:ext uri="{9D8B030D-6E8A-4147-A177-3AD203B41FA5}">
                      <a16:colId xmlns:a16="http://schemas.microsoft.com/office/drawing/2014/main" val="1917137044"/>
                    </a:ext>
                  </a:extLst>
                </a:gridCol>
                <a:gridCol w="411480">
                  <a:extLst>
                    <a:ext uri="{9D8B030D-6E8A-4147-A177-3AD203B41FA5}">
                      <a16:colId xmlns:a16="http://schemas.microsoft.com/office/drawing/2014/main" val="2919189537"/>
                    </a:ext>
                  </a:extLst>
                </a:gridCol>
                <a:gridCol w="411480">
                  <a:extLst>
                    <a:ext uri="{9D8B030D-6E8A-4147-A177-3AD203B41FA5}">
                      <a16:colId xmlns:a16="http://schemas.microsoft.com/office/drawing/2014/main" val="1406459039"/>
                    </a:ext>
                  </a:extLst>
                </a:gridCol>
                <a:gridCol w="411480">
                  <a:extLst>
                    <a:ext uri="{9D8B030D-6E8A-4147-A177-3AD203B41FA5}">
                      <a16:colId xmlns:a16="http://schemas.microsoft.com/office/drawing/2014/main" val="1901816121"/>
                    </a:ext>
                  </a:extLst>
                </a:gridCol>
                <a:gridCol w="411480">
                  <a:extLst>
                    <a:ext uri="{9D8B030D-6E8A-4147-A177-3AD203B41FA5}">
                      <a16:colId xmlns:a16="http://schemas.microsoft.com/office/drawing/2014/main" val="2209992822"/>
                    </a:ext>
                  </a:extLst>
                </a:gridCol>
                <a:gridCol w="411480">
                  <a:extLst>
                    <a:ext uri="{9D8B030D-6E8A-4147-A177-3AD203B41FA5}">
                      <a16:colId xmlns:a16="http://schemas.microsoft.com/office/drawing/2014/main" val="3619542895"/>
                    </a:ext>
                  </a:extLst>
                </a:gridCol>
                <a:gridCol w="411480">
                  <a:extLst>
                    <a:ext uri="{9D8B030D-6E8A-4147-A177-3AD203B41FA5}">
                      <a16:colId xmlns:a16="http://schemas.microsoft.com/office/drawing/2014/main" val="2820846896"/>
                    </a:ext>
                  </a:extLst>
                </a:gridCol>
                <a:gridCol w="411480">
                  <a:extLst>
                    <a:ext uri="{9D8B030D-6E8A-4147-A177-3AD203B41FA5}">
                      <a16:colId xmlns:a16="http://schemas.microsoft.com/office/drawing/2014/main" val="1606779488"/>
                    </a:ext>
                  </a:extLst>
                </a:gridCol>
                <a:gridCol w="411480">
                  <a:extLst>
                    <a:ext uri="{9D8B030D-6E8A-4147-A177-3AD203B41FA5}">
                      <a16:colId xmlns:a16="http://schemas.microsoft.com/office/drawing/2014/main" val="3429251996"/>
                    </a:ext>
                  </a:extLst>
                </a:gridCol>
                <a:gridCol w="411480">
                  <a:extLst>
                    <a:ext uri="{9D8B030D-6E8A-4147-A177-3AD203B41FA5}">
                      <a16:colId xmlns:a16="http://schemas.microsoft.com/office/drawing/2014/main" val="1306202676"/>
                    </a:ext>
                  </a:extLst>
                </a:gridCol>
                <a:gridCol w="411480">
                  <a:extLst>
                    <a:ext uri="{9D8B030D-6E8A-4147-A177-3AD203B41FA5}">
                      <a16:colId xmlns:a16="http://schemas.microsoft.com/office/drawing/2014/main" val="4247392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816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- 2019-11-12 14:48:12</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909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- 2019-12-25 11:32:41</a:t>
                      </a:r>
                      <a:r>
                        <a:rPr kumimoji="0" lang="es-ES" sz="1000" b="0" i="0" u="none" strike="noStrike" kern="1200" cap="none" spc="0" normalizeH="0" baseline="0" noProof="0">
                          <a:ln>
                            <a:noFill/>
                          </a:ln>
                          <a:solidFill>
                            <a:prstClr val="black"/>
                          </a:solidFill>
                          <a:effectLst/>
                          <a:uLnTx/>
                          <a:uFillTx/>
                          <a:latin typeface="+mn-lt"/>
                          <a:ea typeface="+mn-ea"/>
                          <a:cs typeface="+mn-cs"/>
                        </a:rPr>
                        <a:t>
 En esta Navidad que comparto con los niños y niñas de la comunidad boliviana en #Argentina, renuevo mi compromiso de seguir luchando por las nuevas generaciones para dejarles un país libre, digno y soberano.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93116405"/>
                  </a:ext>
                </a:extLst>
              </a:tr>
            </a:tbl>
          </a:graphicData>
        </a:graphic>
      </p:graphicFrame>
      <p:sp>
        <p:nvSpPr>
          <p:cNvPr id="4" name="Text Placeholder 3">
            <a:extLst>
              <a:ext uri="{FF2B5EF4-FFF2-40B4-BE49-F238E27FC236}">
                <a16:creationId xmlns:a16="http://schemas.microsoft.com/office/drawing/2014/main" id="{43E88EE6-657B-409E-8497-ADEAFB3CFFF8}"/>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21677001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E3DB7-5D7B-49B0-95AB-35DA3E8D8E7E}"/>
              </a:ext>
            </a:extLst>
          </p:cNvPr>
          <p:cNvSpPr>
            <a:spLocks noGrp="1"/>
          </p:cNvSpPr>
          <p:nvPr>
            <p:ph type="title"/>
          </p:nvPr>
        </p:nvSpPr>
        <p:spPr/>
        <p:txBody>
          <a:bodyPr/>
          <a:lstStyle/>
          <a:p>
            <a:r>
              <a:rPr lang="es-ES"/>
              <a:t>Facebook TABLA DE FB COMPLETA | BOL2020 - 7 of 7</a:t>
            </a:r>
            <a:endParaRPr lang="en-US"/>
          </a:p>
        </p:txBody>
      </p:sp>
      <p:graphicFrame>
        <p:nvGraphicFramePr>
          <p:cNvPr id="5" name="Table Placeholder 4">
            <a:extLst>
              <a:ext uri="{FF2B5EF4-FFF2-40B4-BE49-F238E27FC236}">
                <a16:creationId xmlns:a16="http://schemas.microsoft.com/office/drawing/2014/main" id="{5E6FA1B3-BB23-4933-930E-8B373279BA45}"/>
              </a:ext>
            </a:extLst>
          </p:cNvPr>
          <p:cNvGraphicFramePr>
            <a:graphicFrameLocks noGrp="1"/>
          </p:cNvGraphicFramePr>
          <p:nvPr>
            <p:ph type="tbl" sz="quarter" idx="13"/>
            <p:extLst>
              <p:ext uri="{D42A27DB-BD31-4B8C-83A1-F6EECF244321}">
                <p14:modId xmlns:p14="http://schemas.microsoft.com/office/powerpoint/2010/main" val="415068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4586325"/>
                    </a:ext>
                  </a:extLst>
                </a:gridCol>
                <a:gridCol w="411480">
                  <a:extLst>
                    <a:ext uri="{9D8B030D-6E8A-4147-A177-3AD203B41FA5}">
                      <a16:colId xmlns:a16="http://schemas.microsoft.com/office/drawing/2014/main" val="4001574803"/>
                    </a:ext>
                  </a:extLst>
                </a:gridCol>
                <a:gridCol w="411480">
                  <a:extLst>
                    <a:ext uri="{9D8B030D-6E8A-4147-A177-3AD203B41FA5}">
                      <a16:colId xmlns:a16="http://schemas.microsoft.com/office/drawing/2014/main" val="1473758006"/>
                    </a:ext>
                  </a:extLst>
                </a:gridCol>
                <a:gridCol w="411480">
                  <a:extLst>
                    <a:ext uri="{9D8B030D-6E8A-4147-A177-3AD203B41FA5}">
                      <a16:colId xmlns:a16="http://schemas.microsoft.com/office/drawing/2014/main" val="3700926957"/>
                    </a:ext>
                  </a:extLst>
                </a:gridCol>
                <a:gridCol w="411480">
                  <a:extLst>
                    <a:ext uri="{9D8B030D-6E8A-4147-A177-3AD203B41FA5}">
                      <a16:colId xmlns:a16="http://schemas.microsoft.com/office/drawing/2014/main" val="334527269"/>
                    </a:ext>
                  </a:extLst>
                </a:gridCol>
                <a:gridCol w="411480">
                  <a:extLst>
                    <a:ext uri="{9D8B030D-6E8A-4147-A177-3AD203B41FA5}">
                      <a16:colId xmlns:a16="http://schemas.microsoft.com/office/drawing/2014/main" val="305856320"/>
                    </a:ext>
                  </a:extLst>
                </a:gridCol>
                <a:gridCol w="411480">
                  <a:extLst>
                    <a:ext uri="{9D8B030D-6E8A-4147-A177-3AD203B41FA5}">
                      <a16:colId xmlns:a16="http://schemas.microsoft.com/office/drawing/2014/main" val="3316237646"/>
                    </a:ext>
                  </a:extLst>
                </a:gridCol>
                <a:gridCol w="411480">
                  <a:extLst>
                    <a:ext uri="{9D8B030D-6E8A-4147-A177-3AD203B41FA5}">
                      <a16:colId xmlns:a16="http://schemas.microsoft.com/office/drawing/2014/main" val="4027447804"/>
                    </a:ext>
                  </a:extLst>
                </a:gridCol>
                <a:gridCol w="411480">
                  <a:extLst>
                    <a:ext uri="{9D8B030D-6E8A-4147-A177-3AD203B41FA5}">
                      <a16:colId xmlns:a16="http://schemas.microsoft.com/office/drawing/2014/main" val="879496985"/>
                    </a:ext>
                  </a:extLst>
                </a:gridCol>
                <a:gridCol w="411480">
                  <a:extLst>
                    <a:ext uri="{9D8B030D-6E8A-4147-A177-3AD203B41FA5}">
                      <a16:colId xmlns:a16="http://schemas.microsoft.com/office/drawing/2014/main" val="3717802358"/>
                    </a:ext>
                  </a:extLst>
                </a:gridCol>
                <a:gridCol w="411480">
                  <a:extLst>
                    <a:ext uri="{9D8B030D-6E8A-4147-A177-3AD203B41FA5}">
                      <a16:colId xmlns:a16="http://schemas.microsoft.com/office/drawing/2014/main" val="2583312149"/>
                    </a:ext>
                  </a:extLst>
                </a:gridCol>
                <a:gridCol w="411480">
                  <a:extLst>
                    <a:ext uri="{9D8B030D-6E8A-4147-A177-3AD203B41FA5}">
                      <a16:colId xmlns:a16="http://schemas.microsoft.com/office/drawing/2014/main" val="900526734"/>
                    </a:ext>
                  </a:extLst>
                </a:gridCol>
                <a:gridCol w="411480">
                  <a:extLst>
                    <a:ext uri="{9D8B030D-6E8A-4147-A177-3AD203B41FA5}">
                      <a16:colId xmlns:a16="http://schemas.microsoft.com/office/drawing/2014/main" val="866924044"/>
                    </a:ext>
                  </a:extLst>
                </a:gridCol>
                <a:gridCol w="411480">
                  <a:extLst>
                    <a:ext uri="{9D8B030D-6E8A-4147-A177-3AD203B41FA5}">
                      <a16:colId xmlns:a16="http://schemas.microsoft.com/office/drawing/2014/main" val="1899222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986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Evo Morales Ayma - 2019-11-10 22:43:34</a:t>
                      </a:r>
                      <a:r>
                        <a:rPr kumimoji="0" lang="es-ES" sz="1000" b="0" i="0" u="none" strike="noStrike" kern="1200" cap="none" spc="0" normalizeH="0" baseline="0" noProof="0">
                          <a:ln>
                            <a:noFill/>
                          </a:ln>
                          <a:solidFill>
                            <a:prstClr val="black"/>
                          </a:solidFill>
                          <a:effectLst/>
                          <a:uLnTx/>
                          <a:uFillTx/>
                          <a:latin typeface="+mn-lt"/>
                          <a:ea typeface="+mn-ea"/>
                          <a:cs typeface="+mn-cs"/>
                        </a:rPr>
                        <a:t>
 Denuncio ante el mundo y pueblo boliviano que un oficial de la policía anunció públicamente que tiene instrucción de ejecutar una orden de aprehensión ilegal en contra de mi persona; asimismo, grupos violentos asaltaron mi domicilio. Los golpistas destruyen el Estado de Derecho.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777354"/>
                  </a:ext>
                </a:extLst>
              </a:tr>
            </a:tbl>
          </a:graphicData>
        </a:graphic>
      </p:graphicFrame>
      <p:sp>
        <p:nvSpPr>
          <p:cNvPr id="4" name="Text Placeholder 3">
            <a:extLst>
              <a:ext uri="{FF2B5EF4-FFF2-40B4-BE49-F238E27FC236}">
                <a16:creationId xmlns:a16="http://schemas.microsoft.com/office/drawing/2014/main" id="{DE9466B9-D3CA-4649-BD93-069F695FD413}"/>
              </a:ext>
            </a:extLst>
          </p:cNvPr>
          <p:cNvSpPr>
            <a:spLocks noGrp="1"/>
          </p:cNvSpPr>
          <p:nvPr>
            <p:ph type="body" sz="quarter" idx="14"/>
          </p:nvPr>
        </p:nvSpPr>
        <p:spPr/>
        <p:txBody>
          <a:bodyPr/>
          <a:lstStyle/>
          <a:p>
            <a:r>
              <a:rPr lang="en-US"/>
              <a:t>01/09/2019 - 23/01/2020</a:t>
            </a:r>
          </a:p>
        </p:txBody>
      </p:sp>
    </p:spTree>
    <p:extLst>
      <p:ext uri="{BB962C8B-B14F-4D97-AF65-F5344CB8AC3E}">
        <p14:creationId xmlns:p14="http://schemas.microsoft.com/office/powerpoint/2010/main" val="35878298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1254</Words>
  <Application>Microsoft Office PowerPoint</Application>
  <PresentationFormat>On-screen Show (4:3)</PresentationFormat>
  <Paragraphs>654</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 NUEVO</vt:lpstr>
      <vt:lpstr>Facebook Key Metrics Table | BOL2020</vt:lpstr>
      <vt:lpstr>Facebook Fans Total | BOL2020</vt:lpstr>
      <vt:lpstr>Facebook Fans Change | BOL2020</vt:lpstr>
      <vt:lpstr>Facebook Key Metrics Radar | BOL2020</vt:lpstr>
      <vt:lpstr>Facebook Fans Change Rate | BOL2020</vt:lpstr>
      <vt:lpstr>Facebook Fans Change Per Weekday | BOL2020</vt:lpstr>
      <vt:lpstr>Facebook Fan Distribution Development | BOL2020</vt:lpstr>
      <vt:lpstr>Facebook Own Posts | BOL2020</vt:lpstr>
      <vt:lpstr>Facebook Own Posts By Hour | BOL2020</vt:lpstr>
      <vt:lpstr>Facebook Own Posts By Weekday | BOL2020</vt:lpstr>
      <vt:lpstr>Facebook Own Posts App Usage | BOL2020</vt:lpstr>
      <vt:lpstr>Facebook Post Type Distribution Per Profile | BOL2020</vt:lpstr>
      <vt:lpstr>Facebook Sponsored Posts Distribution | BOL2020</vt:lpstr>
      <vt:lpstr>Facebook Hashtag Detection | BOL2020 - 1 of 3</vt:lpstr>
      <vt:lpstr>Facebook Hashtag Detection | BOL2020 - 2 of 3</vt:lpstr>
      <vt:lpstr>Facebook Hashtag Detection | BOL2020 - 3 of 3</vt:lpstr>
      <vt:lpstr>Facebook User Posts | BOL2020</vt:lpstr>
      <vt:lpstr>Facebook Interactions Distribution | BOL2020</vt:lpstr>
      <vt:lpstr>Facebook Interaction Rate | BOL2020</vt:lpstr>
      <vt:lpstr>Facebook Interaction Rate By Post Type | BOL2020</vt:lpstr>
      <vt:lpstr>Facebook Interaction Rate By Hour | BOL2020</vt:lpstr>
      <vt:lpstr>Facebook Interaction Rate By Weekday | BOL2020</vt:lpstr>
      <vt:lpstr>Facebook Own Posts Table | BOL2020 - 1 of 5</vt:lpstr>
      <vt:lpstr>Facebook Own Posts Table | BOL2020 - 2 of 5</vt:lpstr>
      <vt:lpstr>Facebook Own Posts Table | BOL2020 - 3 of 5</vt:lpstr>
      <vt:lpstr>Facebook Own Posts Table | BOL2020 - 4 of 5</vt:lpstr>
      <vt:lpstr>Facebook Own Posts Table | BOL2020 - 5 of 5</vt:lpstr>
      <vt:lpstr>Facebook TABLA DE FB COMPLETA | BOL2020 - 1 of 7</vt:lpstr>
      <vt:lpstr>Facebook TABLA DE FB COMPLETA | BOL2020 - 2 of 7</vt:lpstr>
      <vt:lpstr>Facebook TABLA DE FB COMPLETA | BOL2020 - 3 of 7</vt:lpstr>
      <vt:lpstr>Facebook TABLA DE FB COMPLETA | BOL2020 - 4 of 7</vt:lpstr>
      <vt:lpstr>Facebook TABLA DE FB COMPLETA | BOL2020 - 5 of 7</vt:lpstr>
      <vt:lpstr>Facebook TABLA DE FB COMPLETA | BOL2020 - 6 of 7</vt:lpstr>
      <vt:lpstr>Facebook TABLA DE FB COMPLETA | BOL2020 - 7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2020-01-23T03:47:47Z</dcterms:created>
  <dcterms:modified xsi:type="dcterms:W3CDTF">2020-01-23T03:49:03Z</dcterms:modified>
</cp:coreProperties>
</file>