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AA-4C91-8866-2EAEE5A5E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056160"/>
        <c:axId val="302057472"/>
      </c:radarChart>
      <c:catAx>
        <c:axId val="30205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57472"/>
        <c:crosses val="autoZero"/>
        <c:auto val="1"/>
        <c:lblAlgn val="ctr"/>
        <c:lblOffset val="100"/>
        <c:noMultiLvlLbl val="0"/>
      </c:catAx>
      <c:valAx>
        <c:axId val="30205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5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Sheet1!$A$2:$A$260</c:f>
              <c:strCache>
                <c:ptCount val="259"/>
                <c:pt idx="0">
                  <c:v>1/1/2019</c:v>
                </c:pt>
                <c:pt idx="1">
                  <c:v>2/1/2019</c:v>
                </c:pt>
                <c:pt idx="2">
                  <c:v>3/1/2019</c:v>
                </c:pt>
                <c:pt idx="3">
                  <c:v>4/1/2019</c:v>
                </c:pt>
                <c:pt idx="4">
                  <c:v>5/1/2019</c:v>
                </c:pt>
                <c:pt idx="5">
                  <c:v>6/1/2019</c:v>
                </c:pt>
                <c:pt idx="6">
                  <c:v>7/1/2019</c:v>
                </c:pt>
                <c:pt idx="7">
                  <c:v>8/1/2019</c:v>
                </c:pt>
                <c:pt idx="8">
                  <c:v>9/1/2019</c:v>
                </c:pt>
                <c:pt idx="9">
                  <c:v>10/1/2019</c:v>
                </c:pt>
                <c:pt idx="10">
                  <c:v>11/1/2019</c:v>
                </c:pt>
                <c:pt idx="11">
                  <c:v>12/1/2019</c:v>
                </c:pt>
                <c:pt idx="12">
                  <c:v>13/01/2019</c:v>
                </c:pt>
                <c:pt idx="13">
                  <c:v>14/01/2019</c:v>
                </c:pt>
                <c:pt idx="14">
                  <c:v>15/01/2019</c:v>
                </c:pt>
                <c:pt idx="15">
                  <c:v>16/01/2019</c:v>
                </c:pt>
                <c:pt idx="16">
                  <c:v>17/01/2019</c:v>
                </c:pt>
                <c:pt idx="17">
                  <c:v>18/01/2019</c:v>
                </c:pt>
                <c:pt idx="18">
                  <c:v>19/01/2019</c:v>
                </c:pt>
                <c:pt idx="19">
                  <c:v>20/01/2019</c:v>
                </c:pt>
                <c:pt idx="20">
                  <c:v>21/01/2019</c:v>
                </c:pt>
                <c:pt idx="21">
                  <c:v>22/01/2019</c:v>
                </c:pt>
                <c:pt idx="22">
                  <c:v>23/01/2019</c:v>
                </c:pt>
                <c:pt idx="23">
                  <c:v>24/01/2019</c:v>
                </c:pt>
                <c:pt idx="24">
                  <c:v>25/01/2019</c:v>
                </c:pt>
                <c:pt idx="25">
                  <c:v>26/01/2019</c:v>
                </c:pt>
                <c:pt idx="26">
                  <c:v>27/01/2019</c:v>
                </c:pt>
                <c:pt idx="27">
                  <c:v>28/01/2019</c:v>
                </c:pt>
                <c:pt idx="28">
                  <c:v>29/01/2019</c:v>
                </c:pt>
                <c:pt idx="29">
                  <c:v>30/01/2019</c:v>
                </c:pt>
                <c:pt idx="30">
                  <c:v>31/01/2019</c:v>
                </c:pt>
                <c:pt idx="31">
                  <c:v>1/2/2019</c:v>
                </c:pt>
                <c:pt idx="32">
                  <c:v>2/2/2019</c:v>
                </c:pt>
                <c:pt idx="33">
                  <c:v>3/2/2019</c:v>
                </c:pt>
                <c:pt idx="34">
                  <c:v>4/2/2019</c:v>
                </c:pt>
                <c:pt idx="35">
                  <c:v>5/2/2019</c:v>
                </c:pt>
                <c:pt idx="36">
                  <c:v>6/2/2019</c:v>
                </c:pt>
                <c:pt idx="37">
                  <c:v>7/2/2019</c:v>
                </c:pt>
                <c:pt idx="38">
                  <c:v>8/2/2019</c:v>
                </c:pt>
                <c:pt idx="39">
                  <c:v>9/2/2019</c:v>
                </c:pt>
                <c:pt idx="40">
                  <c:v>10/2/2019</c:v>
                </c:pt>
                <c:pt idx="41">
                  <c:v>11/2/2019</c:v>
                </c:pt>
                <c:pt idx="42">
                  <c:v>12/2/2019</c:v>
                </c:pt>
                <c:pt idx="43">
                  <c:v>13/02/2019</c:v>
                </c:pt>
                <c:pt idx="44">
                  <c:v>14/02/2019</c:v>
                </c:pt>
                <c:pt idx="45">
                  <c:v>15/02/2019</c:v>
                </c:pt>
                <c:pt idx="46">
                  <c:v>16/02/2019</c:v>
                </c:pt>
                <c:pt idx="47">
                  <c:v>17/02/2019</c:v>
                </c:pt>
                <c:pt idx="48">
                  <c:v>18/02/2019</c:v>
                </c:pt>
                <c:pt idx="49">
                  <c:v>19/02/2019</c:v>
                </c:pt>
                <c:pt idx="50">
                  <c:v>20/02/2019</c:v>
                </c:pt>
                <c:pt idx="51">
                  <c:v>21/02/2019</c:v>
                </c:pt>
                <c:pt idx="52">
                  <c:v>22/02/2019</c:v>
                </c:pt>
                <c:pt idx="53">
                  <c:v>23/02/2019</c:v>
                </c:pt>
                <c:pt idx="54">
                  <c:v>24/02/2019</c:v>
                </c:pt>
                <c:pt idx="55">
                  <c:v>25/02/2019</c:v>
                </c:pt>
                <c:pt idx="56">
                  <c:v>26/02/2019</c:v>
                </c:pt>
                <c:pt idx="57">
                  <c:v>27/02/2019</c:v>
                </c:pt>
                <c:pt idx="58">
                  <c:v>28/02/2019</c:v>
                </c:pt>
                <c:pt idx="59">
                  <c:v>1/3/2019</c:v>
                </c:pt>
                <c:pt idx="60">
                  <c:v>2/3/2019</c:v>
                </c:pt>
                <c:pt idx="61">
                  <c:v>3/3/2019</c:v>
                </c:pt>
                <c:pt idx="62">
                  <c:v>4/3/2019</c:v>
                </c:pt>
                <c:pt idx="63">
                  <c:v>5/3/2019</c:v>
                </c:pt>
                <c:pt idx="64">
                  <c:v>6/3/2019</c:v>
                </c:pt>
                <c:pt idx="65">
                  <c:v>7/3/2019</c:v>
                </c:pt>
                <c:pt idx="66">
                  <c:v>8/3/2019</c:v>
                </c:pt>
                <c:pt idx="67">
                  <c:v>9/3/2019</c:v>
                </c:pt>
                <c:pt idx="68">
                  <c:v>10/3/2019</c:v>
                </c:pt>
                <c:pt idx="69">
                  <c:v>11/3/2019</c:v>
                </c:pt>
                <c:pt idx="70">
                  <c:v>12/3/2019</c:v>
                </c:pt>
                <c:pt idx="71">
                  <c:v>13/03/2019</c:v>
                </c:pt>
                <c:pt idx="72">
                  <c:v>14/03/2019</c:v>
                </c:pt>
                <c:pt idx="73">
                  <c:v>15/03/2019</c:v>
                </c:pt>
                <c:pt idx="74">
                  <c:v>16/03/2019</c:v>
                </c:pt>
                <c:pt idx="75">
                  <c:v>17/03/2019</c:v>
                </c:pt>
                <c:pt idx="76">
                  <c:v>18/03/2019</c:v>
                </c:pt>
                <c:pt idx="77">
                  <c:v>19/03/2019</c:v>
                </c:pt>
                <c:pt idx="78">
                  <c:v>20/03/2019</c:v>
                </c:pt>
                <c:pt idx="79">
                  <c:v>21/03/2019</c:v>
                </c:pt>
                <c:pt idx="80">
                  <c:v>22/03/2019</c:v>
                </c:pt>
                <c:pt idx="81">
                  <c:v>23/03/2019</c:v>
                </c:pt>
                <c:pt idx="82">
                  <c:v>24/03/2019</c:v>
                </c:pt>
                <c:pt idx="83">
                  <c:v>25/03/2019</c:v>
                </c:pt>
                <c:pt idx="84">
                  <c:v>26/03/2019</c:v>
                </c:pt>
                <c:pt idx="85">
                  <c:v>27/03/2019</c:v>
                </c:pt>
                <c:pt idx="86">
                  <c:v>28/03/2019</c:v>
                </c:pt>
                <c:pt idx="87">
                  <c:v>29/03/2019</c:v>
                </c:pt>
                <c:pt idx="88">
                  <c:v>30/03/2019</c:v>
                </c:pt>
                <c:pt idx="89">
                  <c:v>31/03/2019</c:v>
                </c:pt>
                <c:pt idx="90">
                  <c:v>1/4/2019</c:v>
                </c:pt>
                <c:pt idx="91">
                  <c:v>2/4/2019</c:v>
                </c:pt>
                <c:pt idx="92">
                  <c:v>3/4/2019</c:v>
                </c:pt>
                <c:pt idx="93">
                  <c:v>4/4/2019</c:v>
                </c:pt>
                <c:pt idx="94">
                  <c:v>5/4/2019</c:v>
                </c:pt>
                <c:pt idx="95">
                  <c:v>6/4/2019</c:v>
                </c:pt>
                <c:pt idx="96">
                  <c:v>7/4/2019</c:v>
                </c:pt>
                <c:pt idx="97">
                  <c:v>8/4/2019</c:v>
                </c:pt>
                <c:pt idx="98">
                  <c:v>9/4/2019</c:v>
                </c:pt>
                <c:pt idx="99">
                  <c:v>10/4/2019</c:v>
                </c:pt>
                <c:pt idx="100">
                  <c:v>11/4/2019</c:v>
                </c:pt>
                <c:pt idx="101">
                  <c:v>12/4/2019</c:v>
                </c:pt>
                <c:pt idx="102">
                  <c:v>13/04/2019</c:v>
                </c:pt>
                <c:pt idx="103">
                  <c:v>14/04/2019</c:v>
                </c:pt>
                <c:pt idx="104">
                  <c:v>15/04/2019</c:v>
                </c:pt>
                <c:pt idx="105">
                  <c:v>16/04/2019</c:v>
                </c:pt>
                <c:pt idx="106">
                  <c:v>17/04/2019</c:v>
                </c:pt>
                <c:pt idx="107">
                  <c:v>18/04/2019</c:v>
                </c:pt>
                <c:pt idx="108">
                  <c:v>19/04/2019</c:v>
                </c:pt>
                <c:pt idx="109">
                  <c:v>20/04/2019</c:v>
                </c:pt>
                <c:pt idx="110">
                  <c:v>21/04/2019</c:v>
                </c:pt>
                <c:pt idx="111">
                  <c:v>22/04/2019</c:v>
                </c:pt>
                <c:pt idx="112">
                  <c:v>23/04/2019</c:v>
                </c:pt>
                <c:pt idx="113">
                  <c:v>24/04/2019</c:v>
                </c:pt>
                <c:pt idx="114">
                  <c:v>25/04/2019</c:v>
                </c:pt>
                <c:pt idx="115">
                  <c:v>26/04/2019</c:v>
                </c:pt>
                <c:pt idx="116">
                  <c:v>27/04/2019</c:v>
                </c:pt>
                <c:pt idx="117">
                  <c:v>28/04/2019</c:v>
                </c:pt>
                <c:pt idx="118">
                  <c:v>29/04/2019</c:v>
                </c:pt>
                <c:pt idx="119">
                  <c:v>30/04/2019</c:v>
                </c:pt>
                <c:pt idx="120">
                  <c:v>1/5/2019</c:v>
                </c:pt>
                <c:pt idx="121">
                  <c:v>2/5/2019</c:v>
                </c:pt>
                <c:pt idx="122">
                  <c:v>3/5/2019</c:v>
                </c:pt>
                <c:pt idx="123">
                  <c:v>4/5/2019</c:v>
                </c:pt>
                <c:pt idx="124">
                  <c:v>5/5/2019</c:v>
                </c:pt>
                <c:pt idx="125">
                  <c:v>6/5/2019</c:v>
                </c:pt>
                <c:pt idx="126">
                  <c:v>7/5/2019</c:v>
                </c:pt>
                <c:pt idx="127">
                  <c:v>8/5/2019</c:v>
                </c:pt>
                <c:pt idx="128">
                  <c:v>9/5/2019</c:v>
                </c:pt>
                <c:pt idx="129">
                  <c:v>10/5/2019</c:v>
                </c:pt>
                <c:pt idx="130">
                  <c:v>11/5/2019</c:v>
                </c:pt>
                <c:pt idx="131">
                  <c:v>12/5/2019</c:v>
                </c:pt>
                <c:pt idx="132">
                  <c:v>13/05/2019</c:v>
                </c:pt>
                <c:pt idx="133">
                  <c:v>14/05/2019</c:v>
                </c:pt>
                <c:pt idx="134">
                  <c:v>15/05/2019</c:v>
                </c:pt>
                <c:pt idx="135">
                  <c:v>16/05/2019</c:v>
                </c:pt>
                <c:pt idx="136">
                  <c:v>17/05/2019</c:v>
                </c:pt>
                <c:pt idx="137">
                  <c:v>18/05/2019</c:v>
                </c:pt>
                <c:pt idx="138">
                  <c:v>19/05/2019</c:v>
                </c:pt>
                <c:pt idx="139">
                  <c:v>20/05/2019</c:v>
                </c:pt>
                <c:pt idx="140">
                  <c:v>21/05/2019</c:v>
                </c:pt>
                <c:pt idx="141">
                  <c:v>22/05/2019</c:v>
                </c:pt>
                <c:pt idx="142">
                  <c:v>23/05/2019</c:v>
                </c:pt>
                <c:pt idx="143">
                  <c:v>24/05/2019</c:v>
                </c:pt>
                <c:pt idx="144">
                  <c:v>25/05/2019</c:v>
                </c:pt>
                <c:pt idx="145">
                  <c:v>26/05/2019</c:v>
                </c:pt>
                <c:pt idx="146">
                  <c:v>27/05/2019</c:v>
                </c:pt>
                <c:pt idx="147">
                  <c:v>28/05/2019</c:v>
                </c:pt>
                <c:pt idx="148">
                  <c:v>29/05/2019</c:v>
                </c:pt>
                <c:pt idx="149">
                  <c:v>30/05/2019</c:v>
                </c:pt>
                <c:pt idx="150">
                  <c:v>31/05/2019</c:v>
                </c:pt>
                <c:pt idx="151">
                  <c:v>1/6/2019</c:v>
                </c:pt>
                <c:pt idx="152">
                  <c:v>2/6/2019</c:v>
                </c:pt>
                <c:pt idx="153">
                  <c:v>3/6/2019</c:v>
                </c:pt>
                <c:pt idx="154">
                  <c:v>4/6/2019</c:v>
                </c:pt>
                <c:pt idx="155">
                  <c:v>5/6/2019</c:v>
                </c:pt>
                <c:pt idx="156">
                  <c:v>6/6/2019</c:v>
                </c:pt>
                <c:pt idx="157">
                  <c:v>7/6/2019</c:v>
                </c:pt>
                <c:pt idx="158">
                  <c:v>8/6/2019</c:v>
                </c:pt>
                <c:pt idx="159">
                  <c:v>9/6/2019</c:v>
                </c:pt>
                <c:pt idx="160">
                  <c:v>10/6/2019</c:v>
                </c:pt>
                <c:pt idx="161">
                  <c:v>11/6/2019</c:v>
                </c:pt>
                <c:pt idx="162">
                  <c:v>12/6/2019</c:v>
                </c:pt>
                <c:pt idx="163">
                  <c:v>13/06/2019</c:v>
                </c:pt>
                <c:pt idx="164">
                  <c:v>14/06/2019</c:v>
                </c:pt>
                <c:pt idx="165">
                  <c:v>15/06/2019</c:v>
                </c:pt>
                <c:pt idx="166">
                  <c:v>16/06/2019</c:v>
                </c:pt>
                <c:pt idx="167">
                  <c:v>17/06/2019</c:v>
                </c:pt>
                <c:pt idx="168">
                  <c:v>18/06/2019</c:v>
                </c:pt>
                <c:pt idx="169">
                  <c:v>19/06/2019</c:v>
                </c:pt>
                <c:pt idx="170">
                  <c:v>20/06/2019</c:v>
                </c:pt>
                <c:pt idx="171">
                  <c:v>21/06/2019</c:v>
                </c:pt>
                <c:pt idx="172">
                  <c:v>22/06/2019</c:v>
                </c:pt>
                <c:pt idx="173">
                  <c:v>23/06/2019</c:v>
                </c:pt>
                <c:pt idx="174">
                  <c:v>24/06/2019</c:v>
                </c:pt>
                <c:pt idx="175">
                  <c:v>25/06/2019</c:v>
                </c:pt>
                <c:pt idx="176">
                  <c:v>26/06/2019</c:v>
                </c:pt>
                <c:pt idx="177">
                  <c:v>27/06/2019</c:v>
                </c:pt>
                <c:pt idx="178">
                  <c:v>28/06/2019</c:v>
                </c:pt>
                <c:pt idx="179">
                  <c:v>29/06/2019</c:v>
                </c:pt>
                <c:pt idx="180">
                  <c:v>30/06/2019</c:v>
                </c:pt>
                <c:pt idx="181">
                  <c:v>1/7/2019</c:v>
                </c:pt>
                <c:pt idx="182">
                  <c:v>2/7/2019</c:v>
                </c:pt>
                <c:pt idx="183">
                  <c:v>3/7/2019</c:v>
                </c:pt>
                <c:pt idx="184">
                  <c:v>4/7/2019</c:v>
                </c:pt>
                <c:pt idx="185">
                  <c:v>5/7/2019</c:v>
                </c:pt>
                <c:pt idx="186">
                  <c:v>6/7/2019</c:v>
                </c:pt>
                <c:pt idx="187">
                  <c:v>7/7/2019</c:v>
                </c:pt>
                <c:pt idx="188">
                  <c:v>8/7/2019</c:v>
                </c:pt>
                <c:pt idx="189">
                  <c:v>9/7/2019</c:v>
                </c:pt>
                <c:pt idx="190">
                  <c:v>10/7/2019</c:v>
                </c:pt>
                <c:pt idx="191">
                  <c:v>11/7/2019</c:v>
                </c:pt>
                <c:pt idx="192">
                  <c:v>12/7/2019</c:v>
                </c:pt>
                <c:pt idx="193">
                  <c:v>13/07/2019</c:v>
                </c:pt>
                <c:pt idx="194">
                  <c:v>14/07/2019</c:v>
                </c:pt>
                <c:pt idx="195">
                  <c:v>15/07/2019</c:v>
                </c:pt>
                <c:pt idx="196">
                  <c:v>16/07/2019</c:v>
                </c:pt>
                <c:pt idx="197">
                  <c:v>17/07/2019</c:v>
                </c:pt>
                <c:pt idx="198">
                  <c:v>18/07/2019</c:v>
                </c:pt>
                <c:pt idx="199">
                  <c:v>19/07/2019</c:v>
                </c:pt>
                <c:pt idx="200">
                  <c:v>20/07/2019</c:v>
                </c:pt>
                <c:pt idx="201">
                  <c:v>21/07/2019</c:v>
                </c:pt>
                <c:pt idx="202">
                  <c:v>22/07/2019</c:v>
                </c:pt>
                <c:pt idx="203">
                  <c:v>23/07/2019</c:v>
                </c:pt>
                <c:pt idx="204">
                  <c:v>24/07/2019</c:v>
                </c:pt>
                <c:pt idx="205">
                  <c:v>25/07/2019</c:v>
                </c:pt>
                <c:pt idx="206">
                  <c:v>26/07/2019</c:v>
                </c:pt>
                <c:pt idx="207">
                  <c:v>27/07/2019</c:v>
                </c:pt>
                <c:pt idx="208">
                  <c:v>28/07/2019</c:v>
                </c:pt>
                <c:pt idx="209">
                  <c:v>29/07/2019</c:v>
                </c:pt>
                <c:pt idx="210">
                  <c:v>30/07/2019</c:v>
                </c:pt>
                <c:pt idx="211">
                  <c:v>31/07/2019</c:v>
                </c:pt>
                <c:pt idx="212">
                  <c:v>1/8/2019</c:v>
                </c:pt>
                <c:pt idx="213">
                  <c:v>2/8/2019</c:v>
                </c:pt>
                <c:pt idx="214">
                  <c:v>3/8/2019</c:v>
                </c:pt>
                <c:pt idx="215">
                  <c:v>4/8/2019</c:v>
                </c:pt>
                <c:pt idx="216">
                  <c:v>5/8/2019</c:v>
                </c:pt>
                <c:pt idx="217">
                  <c:v>6/8/2019</c:v>
                </c:pt>
                <c:pt idx="218">
                  <c:v>7/8/2019</c:v>
                </c:pt>
                <c:pt idx="219">
                  <c:v>8/8/2019</c:v>
                </c:pt>
                <c:pt idx="220">
                  <c:v>9/8/2019</c:v>
                </c:pt>
                <c:pt idx="221">
                  <c:v>10/8/2019</c:v>
                </c:pt>
                <c:pt idx="222">
                  <c:v>11/8/2019</c:v>
                </c:pt>
                <c:pt idx="223">
                  <c:v>12/8/2019</c:v>
                </c:pt>
                <c:pt idx="224">
                  <c:v>13/08/2019</c:v>
                </c:pt>
                <c:pt idx="225">
                  <c:v>14/08/2019</c:v>
                </c:pt>
                <c:pt idx="226">
                  <c:v>15/08/2019</c:v>
                </c:pt>
                <c:pt idx="227">
                  <c:v>16/08/2019</c:v>
                </c:pt>
                <c:pt idx="228">
                  <c:v>17/08/2019</c:v>
                </c:pt>
                <c:pt idx="229">
                  <c:v>18/08/2019</c:v>
                </c:pt>
                <c:pt idx="230">
                  <c:v>19/08/2019</c:v>
                </c:pt>
                <c:pt idx="231">
                  <c:v>20/08/2019</c:v>
                </c:pt>
                <c:pt idx="232">
                  <c:v>21/08/2019</c:v>
                </c:pt>
                <c:pt idx="233">
                  <c:v>22/08/2019</c:v>
                </c:pt>
                <c:pt idx="234">
                  <c:v>23/08/2019</c:v>
                </c:pt>
                <c:pt idx="235">
                  <c:v>24/08/2019</c:v>
                </c:pt>
                <c:pt idx="236">
                  <c:v>25/08/2019</c:v>
                </c:pt>
                <c:pt idx="237">
                  <c:v>26/08/2019</c:v>
                </c:pt>
                <c:pt idx="238">
                  <c:v>27/08/2019</c:v>
                </c:pt>
                <c:pt idx="239">
                  <c:v>28/08/2019</c:v>
                </c:pt>
                <c:pt idx="240">
                  <c:v>29/08/2019</c:v>
                </c:pt>
                <c:pt idx="241">
                  <c:v>30/08/2019</c:v>
                </c:pt>
                <c:pt idx="242">
                  <c:v>31/08/2019</c:v>
                </c:pt>
                <c:pt idx="243">
                  <c:v>1/9/2019</c:v>
                </c:pt>
                <c:pt idx="244">
                  <c:v>2/9/2019</c:v>
                </c:pt>
                <c:pt idx="245">
                  <c:v>3/9/2019</c:v>
                </c:pt>
                <c:pt idx="246">
                  <c:v>4/9/2019</c:v>
                </c:pt>
                <c:pt idx="247">
                  <c:v>5/9/2019</c:v>
                </c:pt>
                <c:pt idx="248">
                  <c:v>6/9/2019</c:v>
                </c:pt>
                <c:pt idx="249">
                  <c:v>7/9/2019</c:v>
                </c:pt>
                <c:pt idx="250">
                  <c:v>8/9/2019</c:v>
                </c:pt>
                <c:pt idx="251">
                  <c:v>9/9/2019</c:v>
                </c:pt>
                <c:pt idx="252">
                  <c:v>10/9/2019</c:v>
                </c:pt>
                <c:pt idx="253">
                  <c:v>11/9/2019</c:v>
                </c:pt>
                <c:pt idx="254">
                  <c:v>12/9/2019</c:v>
                </c:pt>
                <c:pt idx="255">
                  <c:v>13/09/2019</c:v>
                </c:pt>
                <c:pt idx="256">
                  <c:v>14/09/2019</c:v>
                </c:pt>
                <c:pt idx="257">
                  <c:v>15/09/2019</c:v>
                </c:pt>
                <c:pt idx="258">
                  <c:v>16/09/2019</c:v>
                </c:pt>
              </c:strCache>
            </c:strRef>
          </c:cat>
          <c:val>
            <c:numRef>
              <c:f>Sheet1!$B$2:$B$260</c:f>
              <c:numCache>
                <c:formatCode>General</c:formatCode>
                <c:ptCount val="259"/>
                <c:pt idx="255">
                  <c:v>63</c:v>
                </c:pt>
                <c:pt idx="256">
                  <c:v>63</c:v>
                </c:pt>
                <c:pt idx="257">
                  <c:v>63</c:v>
                </c:pt>
                <c:pt idx="258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7-4951-ACE6-959C3A554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769864"/>
        <c:axId val="181770520"/>
      </c:lineChart>
      <c:catAx>
        <c:axId val="18176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70520"/>
        <c:crosses val="autoZero"/>
        <c:auto val="1"/>
        <c:lblAlgn val="ctr"/>
        <c:lblOffset val="100"/>
        <c:noMultiLvlLbl val="0"/>
      </c:catAx>
      <c:valAx>
        <c:axId val="18177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6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0-4B91-AE19-601623AA0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771176"/>
        <c:axId val="181771832"/>
      </c:barChart>
      <c:catAx>
        <c:axId val="18177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71832"/>
        <c:crosses val="autoZero"/>
        <c:auto val="1"/>
        <c:lblAlgn val="ctr"/>
        <c:lblOffset val="100"/>
        <c:noMultiLvlLbl val="0"/>
      </c:catAx>
      <c:valAx>
        <c:axId val="18177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7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02-4B04-A8FE-74E274E46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892816"/>
        <c:axId val="303893144"/>
      </c:lineChart>
      <c:catAx>
        <c:axId val="30389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3144"/>
        <c:crosses val="autoZero"/>
        <c:auto val="1"/>
        <c:lblAlgn val="ctr"/>
        <c:lblOffset val="100"/>
        <c:noMultiLvlLbl val="0"/>
      </c:catAx>
      <c:valAx>
        <c:axId val="30389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8.7301587301587293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7.9365079365079403</c:v>
                </c:pt>
                <c:pt idx="14">
                  <c:v>14.285714285714301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9.5238095238095202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F9-42E7-BD4F-9F3E4CC20B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894456"/>
        <c:axId val="303893800"/>
      </c:lineChart>
      <c:catAx>
        <c:axId val="30389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3800"/>
        <c:crosses val="autoZero"/>
        <c:auto val="1"/>
        <c:lblAlgn val="ctr"/>
        <c:lblOffset val="100"/>
        <c:noMultiLvlLbl val="0"/>
      </c:catAx>
      <c:valAx>
        <c:axId val="30389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9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5-4D29-ABF6-5CA7EDCFA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424192"/>
        <c:axId val="304423864"/>
      </c:barChart>
      <c:catAx>
        <c:axId val="30442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3864"/>
        <c:crosses val="autoZero"/>
        <c:auto val="1"/>
        <c:lblAlgn val="ctr"/>
        <c:lblOffset val="100"/>
        <c:noMultiLvlLbl val="0"/>
      </c:catAx>
      <c:valAx>
        <c:axId val="30442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14.285714285714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C-4739-8B68-16451A925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423208"/>
        <c:axId val="304427144"/>
      </c:barChart>
      <c:catAx>
        <c:axId val="304423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7144"/>
        <c:crosses val="autoZero"/>
        <c:auto val="1"/>
        <c:lblAlgn val="ctr"/>
        <c:lblOffset val="100"/>
        <c:noMultiLvlLbl val="0"/>
      </c:catAx>
      <c:valAx>
        <c:axId val="30442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sociallive.biz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B7-41B7-B5ED-EE692D7A4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969656"/>
        <c:axId val="299964736"/>
      </c:barChart>
      <c:catAx>
        <c:axId val="29996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64736"/>
        <c:crosses val="autoZero"/>
        <c:auto val="1"/>
        <c:lblAlgn val="ctr"/>
        <c:lblOffset val="100"/>
        <c:noMultiLvlLbl val="0"/>
      </c:catAx>
      <c:valAx>
        <c:axId val="29996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6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sociallive.biz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9.5238095238095202</c:v>
                </c:pt>
                <c:pt idx="1">
                  <c:v>4.7619047619047601</c:v>
                </c:pt>
                <c:pt idx="2">
                  <c:v>6.3492063492063497</c:v>
                </c:pt>
                <c:pt idx="3">
                  <c:v>14.285714285714301</c:v>
                </c:pt>
                <c:pt idx="4">
                  <c:v>14.285714285714301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6-42C8-A1B1-389255AFB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968672"/>
        <c:axId val="299965064"/>
      </c:barChart>
      <c:catAx>
        <c:axId val="29996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65064"/>
        <c:crosses val="autoZero"/>
        <c:auto val="1"/>
        <c:lblAlgn val="ctr"/>
        <c:lblOffset val="100"/>
        <c:noMultiLvlLbl val="0"/>
      </c:catAx>
      <c:valAx>
        <c:axId val="29996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6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sociallive.biz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FA-4D1C-AEFF-0C22238139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sociallive.biz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FA-4D1C-AEFF-0C2223813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1767568"/>
        <c:axId val="181766256"/>
      </c:barChart>
      <c:catAx>
        <c:axId val="18176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66256"/>
        <c:crosses val="autoZero"/>
        <c:auto val="1"/>
        <c:lblAlgn val="ctr"/>
        <c:lblOffset val="100"/>
        <c:noMultiLvlLbl val="0"/>
      </c:catAx>
      <c:valAx>
        <c:axId val="18176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6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sociallive.biz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E5-4A9B-BBF5-FF87FA5A9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sociallive.biz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E5-4A9B-BBF5-FF87FA5A9D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sociallive.biz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E5-4A9B-BBF5-FF87FA5A9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774944"/>
        <c:axId val="387771664"/>
      </c:barChart>
      <c:catAx>
        <c:axId val="3877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1664"/>
        <c:crosses val="autoZero"/>
        <c:auto val="1"/>
        <c:lblAlgn val="ctr"/>
        <c:lblOffset val="100"/>
        <c:noMultiLvlLbl val="0"/>
      </c:catAx>
      <c:valAx>
        <c:axId val="38777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ADAAE-0127-4B26-A37D-55CB7A3A4A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29536-53A9-4342-884A-032524EE5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8975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11529-86FE-4FFC-B76D-9BFFB30A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sociallive.biz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4C8AC-AE59-4F06-B234-9BB7A2A9F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258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86379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268576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1706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274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149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5532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24254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6400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62422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673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8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sociallive.biz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04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423E0-819B-44CB-9EAA-51A18D31E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</p:spTree>
    <p:extLst>
      <p:ext uri="{BB962C8B-B14F-4D97-AF65-F5344CB8AC3E}">
        <p14:creationId xmlns:p14="http://schemas.microsoft.com/office/powerpoint/2010/main" val="4096365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3CF2-A6EF-4B39-A2C2-56A5163DD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10F635-9BF3-4DD3-B909-01705F3934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9224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3A981-06FA-48DA-A1B6-9A96473C4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6E709-C56A-40CF-8FC3-789D70EE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7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A9C1-0C7D-43EB-8AB8-3D678B0D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0A0076-7920-458F-B1D2-83312C0ED3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6982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56482-6544-4419-A84A-82EFACAA1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098A9-798A-4928-A39B-92FEFAA38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5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BC94A-1680-47B1-95ED-46E390F5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9B04CF-6062-441A-8931-4EE6D45034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139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2FFBF-CE5C-4FCB-B570-5E1ADD800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F3381-E45D-461A-A9FB-227CCF9F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72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AF897-6B19-487D-9C18-F1872CF9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4D007D-252F-4783-A916-3435FC8059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4916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1389F-AF05-440A-8FC9-AA0864D21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890C2-C53D-4212-AA0C-3C9B4FA51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40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18925-E2B7-41BB-A835-72F10E677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C32D5D-7FA3-4E60-866D-F3AB7998F6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100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D9C90-E37E-4E3B-B793-3EEE386E1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BD460-AB92-486C-A383-C3E7324D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07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E17D6-7BDF-46F9-919D-F6C9BE619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2C9239-AA3A-42D0-9B31-F333947209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905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C53DF-ECE3-47E8-9742-C0D6B4917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1F622-FB96-41A1-A9D7-5E5820CB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64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9A292-9C9B-40E4-B449-AD6C85FE4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486601-F489-4B25-AE88-8D07CBB961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104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588B9-08A7-4481-9A2E-BB4EF83E8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83B06-C2D7-4136-8AAB-AC56C7827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16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61A6-36E8-41C5-B0B0-DE851867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581773-0E6E-4B71-9CB2-02EC1A01CF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691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4290A-37EB-4DED-83E5-160D0A1C4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68F80-9818-420F-8E6F-599998CED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46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979E5-42B2-4906-A6BB-A2DDDC33C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F21A69-A251-488C-8F8C-0E6E6D4A2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747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8C381-909E-4DA4-A5B1-C92B2E904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3CD-99BD-423A-8F38-F3DBE5F37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120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48250-870F-4C6F-AB8C-BC019B36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sociallive.biz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5D2A9-D448-440E-B834-5A454FB6C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7707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45F61-9593-41B4-8657-3FAF8A145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A797C-3C62-4D16-80FF-9715CCB9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4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08F8-43E7-412C-BA9C-F8838D5A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sociallive.biz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3B3E7-2DC7-438B-B487-8F7282C15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256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056482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50828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104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6038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232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45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127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18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sociallive.biz - 2019-02-21 09:22:46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las 16hs hcairoli estará compartiendo la experiencia de SocialLive en el uso de #BigData en Campañas Políticas. #cumbremadrid🇪🇸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https://www.instagram.com/p/BuJMf9-h_9_/media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17/09/2019 01:00:37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0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sociallive.biz - 2019-08-12 14:57:57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momentos de incertidumbre, contar con información es fundamental para tomar mejores decisiones #bigdata #sociallistening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https://www.instagram.com/p/B1ErlfyBtrR/media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17/09/2019 01:00:37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2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sociallive.biz - 2019-09-13 13:31:46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#influencersmarketing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https://www.instagram.com/p/B2W7KQqB__L/media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17/09/2019 01:00:37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9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sociallive.biz - 2019-02-13 19:44:04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Horacio Cairoli, Co-Fundador de SocialLive, estará compartiendo nuestra experiencia en el monitoreo de redes sociales en campañas políticas y gestión de gobierno. Cumbre Mundial de Comunicación Política Madrid. #cumbrecp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https://www.instagram.com/p/Bt1tPibBUFI/media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17/09/2019 01:00:37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4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FF478-00AA-498F-B4E7-93DA76092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</p:spTree>
    <p:extLst>
      <p:ext uri="{BB962C8B-B14F-4D97-AF65-F5344CB8AC3E}">
        <p14:creationId xmlns:p14="http://schemas.microsoft.com/office/powerpoint/2010/main" val="25395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47994-B9D6-4CB0-90A5-4291D125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sociallive.biz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E44B6-E677-426C-AB61-7CD73C6DA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238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568221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7328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326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878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690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703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185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95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sociallive.biz - 2019-01-07 13:01:53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 victoria de clubestudiantes en el Derbi de Madrid. Este es el #QuintetoMásViral El MVP de las redes sociales fue whittington21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https://www.instagram.com/p/BsVtzdPh7FZ/media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17/09/2019 01:00:37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sociallive.biz - 2019-01-23 09:25:40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Vuelve el #QuintetoViral de clubestudiantes de la mano sociallive.biz  Los jugadores más mencionados en la última victoria fueron:
1⃣ Whittington21 
2⃣clavelito04 
3⃣ basquemamba 
4⃣Gentile
5⃣ Caner-Medley
#bigdata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https://www.instagram.com/p/Bs-hx7PBhU0/media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17/09/2019 01:00:37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9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sociallive.biz - 2019-08-13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Mejor informados tomamos mejores decisiones. 
#bigdata #SocialMediaListening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https://www.instagram.com/p/B1HC4dxiHSo/media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17/09/2019 01:00:37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32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BF5B0-DE8A-4989-8FBD-3B5E18B05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</p:spTree>
    <p:extLst>
      <p:ext uri="{BB962C8B-B14F-4D97-AF65-F5344CB8AC3E}">
        <p14:creationId xmlns:p14="http://schemas.microsoft.com/office/powerpoint/2010/main" val="1729222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C3B8B-93E6-4641-BC73-8CE4CCA04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sociallive.biz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992876-006F-4B8F-8B40-9AF6F6825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827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25958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2485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93659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261125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2021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88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#bigdata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28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#QuintetoMásViral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9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#QuintetoViral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36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#cumbrecp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9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#BigData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6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#cumbremadrid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07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#sociallistening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0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#SocialMediaListening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82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#influencersmarketing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814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27ADD-191E-4054-871D-CE39880C7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</p:spTree>
    <p:extLst>
      <p:ext uri="{BB962C8B-B14F-4D97-AF65-F5344CB8AC3E}">
        <p14:creationId xmlns:p14="http://schemas.microsoft.com/office/powerpoint/2010/main" val="4066892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91DD4-A2A6-4DF4-8384-79345EAE9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sociallive.biz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F7E220-7BCC-4FB9-A021-9B275B966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2185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F1B17-E7CF-4D29-B935-7067721DA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01/01/2019 - 16/09/2019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E8DE7-111B-414A-8BF4-7E90377D3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197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517</Words>
  <Application>Microsoft Office PowerPoint</Application>
  <PresentationFormat>On-screen Show (4:3)</PresentationFormat>
  <Paragraphs>176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Reporte Instagram</vt:lpstr>
      <vt:lpstr>Instagram Key Metrics Table | sociallive.biz</vt:lpstr>
      <vt:lpstr>Instagram Key Metrics Radar | sociallive.biz</vt:lpstr>
      <vt:lpstr>Instagram Followers Total | sociallive.biz</vt:lpstr>
      <vt:lpstr>Instagram Followers Change Per Weekday | sociallive.biz</vt:lpstr>
      <vt:lpstr>Instagram Posts By Hour | sociallive.biz</vt:lpstr>
      <vt:lpstr>Instagram Interaction Rate By Hour | sociallive.biz</vt:lpstr>
      <vt:lpstr>Instagram Posts By Weekday | sociallive.biz</vt:lpstr>
      <vt:lpstr>Instagram Interaction Rate By Post Type | sociallive.biz</vt:lpstr>
      <vt:lpstr>Instagram Post Type Distribution Per Profile | sociallive.biz</vt:lpstr>
      <vt:lpstr>Instagram Interaction Rate By Weekday | sociallive.biz</vt:lpstr>
      <vt:lpstr>Instagram Interactions Distribution | sociallive.biz</vt:lpstr>
      <vt:lpstr>Instagram Posts Table | sociallive.biz - 1 of 2</vt:lpstr>
      <vt:lpstr>Instagram Posts Table | sociallive.biz - 2 of 2</vt:lpstr>
      <vt:lpstr>Instagram Hashtag Detection | sociallive.biz</vt:lpstr>
      <vt:lpstr>Instagram Interactions by Post Type | sociallive.biz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2019-09-17T12:50:18Z</dcterms:created>
  <dcterms:modified xsi:type="dcterms:W3CDTF">2019-09-17T12:50:43Z</dcterms:modified>
</cp:coreProperties>
</file>