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01" d="100"/>
          <a:sy n="101" d="100"/>
        </p:scale>
        <p:origin x="1704"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BBAF-5292-4CD0-8C12-D6668658D616}"/>
              </a:ext>
            </a:extLst>
          </p:cNvPr>
          <p:cNvSpPr>
            <a:spLocks noGrp="1"/>
          </p:cNvSpPr>
          <p:nvPr>
            <p:ph type="title"/>
          </p:nvPr>
        </p:nvSpPr>
        <p:spPr/>
        <p:txBody>
          <a:bodyPr/>
          <a:lstStyle/>
          <a:p>
            <a:r>
              <a:rPr lang="en-US"/>
              <a:t>Facebook TABLA DE FB COMPLETA | TUCUMAN  - 1 of 17</a:t>
            </a:r>
          </a:p>
        </p:txBody>
      </p:sp>
      <p:graphicFrame>
        <p:nvGraphicFramePr>
          <p:cNvPr id="5" name="Table Placeholder 4">
            <a:extLst>
              <a:ext uri="{FF2B5EF4-FFF2-40B4-BE49-F238E27FC236}">
                <a16:creationId xmlns:a16="http://schemas.microsoft.com/office/drawing/2014/main" id="{68A61593-732A-4CEE-AE61-0CF6E913D8F1}"/>
              </a:ext>
            </a:extLst>
          </p:cNvPr>
          <p:cNvGraphicFramePr>
            <a:graphicFrameLocks noGrp="1"/>
          </p:cNvGraphicFramePr>
          <p:nvPr>
            <p:ph type="tbl" sz="quarter" idx="13"/>
            <p:extLst>
              <p:ext uri="{D42A27DB-BD31-4B8C-83A1-F6EECF244321}">
                <p14:modId xmlns:p14="http://schemas.microsoft.com/office/powerpoint/2010/main" val="1164523177"/>
              </p:ext>
            </p:extLst>
          </p:nvPr>
        </p:nvGraphicFramePr>
        <p:xfrm>
          <a:off x="457200" y="1731963"/>
          <a:ext cx="8229601" cy="423672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29248568"/>
                    </a:ext>
                  </a:extLst>
                </a:gridCol>
                <a:gridCol w="493776">
                  <a:extLst>
                    <a:ext uri="{9D8B030D-6E8A-4147-A177-3AD203B41FA5}">
                      <a16:colId xmlns:a16="http://schemas.microsoft.com/office/drawing/2014/main" val="450204671"/>
                    </a:ext>
                  </a:extLst>
                </a:gridCol>
                <a:gridCol w="493776">
                  <a:extLst>
                    <a:ext uri="{9D8B030D-6E8A-4147-A177-3AD203B41FA5}">
                      <a16:colId xmlns:a16="http://schemas.microsoft.com/office/drawing/2014/main" val="3841358124"/>
                    </a:ext>
                  </a:extLst>
                </a:gridCol>
                <a:gridCol w="493776">
                  <a:extLst>
                    <a:ext uri="{9D8B030D-6E8A-4147-A177-3AD203B41FA5}">
                      <a16:colId xmlns:a16="http://schemas.microsoft.com/office/drawing/2014/main" val="146768153"/>
                    </a:ext>
                  </a:extLst>
                </a:gridCol>
                <a:gridCol w="493776">
                  <a:extLst>
                    <a:ext uri="{9D8B030D-6E8A-4147-A177-3AD203B41FA5}">
                      <a16:colId xmlns:a16="http://schemas.microsoft.com/office/drawing/2014/main" val="1444829225"/>
                    </a:ext>
                  </a:extLst>
                </a:gridCol>
                <a:gridCol w="493776">
                  <a:extLst>
                    <a:ext uri="{9D8B030D-6E8A-4147-A177-3AD203B41FA5}">
                      <a16:colId xmlns:a16="http://schemas.microsoft.com/office/drawing/2014/main" val="707662355"/>
                    </a:ext>
                  </a:extLst>
                </a:gridCol>
                <a:gridCol w="493776">
                  <a:extLst>
                    <a:ext uri="{9D8B030D-6E8A-4147-A177-3AD203B41FA5}">
                      <a16:colId xmlns:a16="http://schemas.microsoft.com/office/drawing/2014/main" val="3690812370"/>
                    </a:ext>
                  </a:extLst>
                </a:gridCol>
                <a:gridCol w="493776">
                  <a:extLst>
                    <a:ext uri="{9D8B030D-6E8A-4147-A177-3AD203B41FA5}">
                      <a16:colId xmlns:a16="http://schemas.microsoft.com/office/drawing/2014/main" val="3107602988"/>
                    </a:ext>
                  </a:extLst>
                </a:gridCol>
                <a:gridCol w="493776">
                  <a:extLst>
                    <a:ext uri="{9D8B030D-6E8A-4147-A177-3AD203B41FA5}">
                      <a16:colId xmlns:a16="http://schemas.microsoft.com/office/drawing/2014/main" val="11255627"/>
                    </a:ext>
                  </a:extLst>
                </a:gridCol>
                <a:gridCol w="493776">
                  <a:extLst>
                    <a:ext uri="{9D8B030D-6E8A-4147-A177-3AD203B41FA5}">
                      <a16:colId xmlns:a16="http://schemas.microsoft.com/office/drawing/2014/main" val="1000442702"/>
                    </a:ext>
                  </a:extLst>
                </a:gridCol>
                <a:gridCol w="493776">
                  <a:extLst>
                    <a:ext uri="{9D8B030D-6E8A-4147-A177-3AD203B41FA5}">
                      <a16:colId xmlns:a16="http://schemas.microsoft.com/office/drawing/2014/main" val="1863240635"/>
                    </a:ext>
                  </a:extLst>
                </a:gridCol>
                <a:gridCol w="493776">
                  <a:extLst>
                    <a:ext uri="{9D8B030D-6E8A-4147-A177-3AD203B41FA5}">
                      <a16:colId xmlns:a16="http://schemas.microsoft.com/office/drawing/2014/main" val="2636792727"/>
                    </a:ext>
                  </a:extLst>
                </a:gridCol>
                <a:gridCol w="493776">
                  <a:extLst>
                    <a:ext uri="{9D8B030D-6E8A-4147-A177-3AD203B41FA5}">
                      <a16:colId xmlns:a16="http://schemas.microsoft.com/office/drawing/2014/main" val="2531574142"/>
                    </a:ext>
                  </a:extLst>
                </a:gridCol>
                <a:gridCol w="493776">
                  <a:extLst>
                    <a:ext uri="{9D8B030D-6E8A-4147-A177-3AD203B41FA5}">
                      <a16:colId xmlns:a16="http://schemas.microsoft.com/office/drawing/2014/main" val="3567952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867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723695635186300.0000 %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548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47809447765190.0000 %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9397203"/>
                  </a:ext>
                </a:extLst>
              </a:tr>
            </a:tbl>
          </a:graphicData>
        </a:graphic>
      </p:graphicFrame>
      <p:sp>
        <p:nvSpPr>
          <p:cNvPr id="4" name="Text Placeholder 3">
            <a:extLst>
              <a:ext uri="{FF2B5EF4-FFF2-40B4-BE49-F238E27FC236}">
                <a16:creationId xmlns:a16="http://schemas.microsoft.com/office/drawing/2014/main" id="{B1844859-7DF7-45DB-BF9F-939D2A216A9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564994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2D3A-313C-4C68-B797-C0E56E386D6F}"/>
              </a:ext>
            </a:extLst>
          </p:cNvPr>
          <p:cNvSpPr>
            <a:spLocks noGrp="1"/>
          </p:cNvSpPr>
          <p:nvPr>
            <p:ph type="title"/>
          </p:nvPr>
        </p:nvSpPr>
        <p:spPr/>
        <p:txBody>
          <a:bodyPr/>
          <a:lstStyle/>
          <a:p>
            <a:r>
              <a:rPr lang="en-US"/>
              <a:t>Facebook TABLA DE FB COMPLETA | TUCUMAN  - 2 of 17</a:t>
            </a:r>
          </a:p>
        </p:txBody>
      </p:sp>
      <p:graphicFrame>
        <p:nvGraphicFramePr>
          <p:cNvPr id="5" name="Table Placeholder 4">
            <a:extLst>
              <a:ext uri="{FF2B5EF4-FFF2-40B4-BE49-F238E27FC236}">
                <a16:creationId xmlns:a16="http://schemas.microsoft.com/office/drawing/2014/main" id="{CB962392-51C9-4D22-92D2-DEFEC07A1336}"/>
              </a:ext>
            </a:extLst>
          </p:cNvPr>
          <p:cNvGraphicFramePr>
            <a:graphicFrameLocks noGrp="1"/>
          </p:cNvGraphicFramePr>
          <p:nvPr>
            <p:ph type="tbl" sz="quarter" idx="13"/>
            <p:extLst>
              <p:ext uri="{D42A27DB-BD31-4B8C-83A1-F6EECF244321}">
                <p14:modId xmlns:p14="http://schemas.microsoft.com/office/powerpoint/2010/main" val="981057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35649217"/>
                    </a:ext>
                  </a:extLst>
                </a:gridCol>
                <a:gridCol w="493776">
                  <a:extLst>
                    <a:ext uri="{9D8B030D-6E8A-4147-A177-3AD203B41FA5}">
                      <a16:colId xmlns:a16="http://schemas.microsoft.com/office/drawing/2014/main" val="907827716"/>
                    </a:ext>
                  </a:extLst>
                </a:gridCol>
                <a:gridCol w="493776">
                  <a:extLst>
                    <a:ext uri="{9D8B030D-6E8A-4147-A177-3AD203B41FA5}">
                      <a16:colId xmlns:a16="http://schemas.microsoft.com/office/drawing/2014/main" val="3077161681"/>
                    </a:ext>
                  </a:extLst>
                </a:gridCol>
                <a:gridCol w="493776">
                  <a:extLst>
                    <a:ext uri="{9D8B030D-6E8A-4147-A177-3AD203B41FA5}">
                      <a16:colId xmlns:a16="http://schemas.microsoft.com/office/drawing/2014/main" val="2433530877"/>
                    </a:ext>
                  </a:extLst>
                </a:gridCol>
                <a:gridCol w="493776">
                  <a:extLst>
                    <a:ext uri="{9D8B030D-6E8A-4147-A177-3AD203B41FA5}">
                      <a16:colId xmlns:a16="http://schemas.microsoft.com/office/drawing/2014/main" val="3991619341"/>
                    </a:ext>
                  </a:extLst>
                </a:gridCol>
                <a:gridCol w="493776">
                  <a:extLst>
                    <a:ext uri="{9D8B030D-6E8A-4147-A177-3AD203B41FA5}">
                      <a16:colId xmlns:a16="http://schemas.microsoft.com/office/drawing/2014/main" val="3794550280"/>
                    </a:ext>
                  </a:extLst>
                </a:gridCol>
                <a:gridCol w="493776">
                  <a:extLst>
                    <a:ext uri="{9D8B030D-6E8A-4147-A177-3AD203B41FA5}">
                      <a16:colId xmlns:a16="http://schemas.microsoft.com/office/drawing/2014/main" val="4132370224"/>
                    </a:ext>
                  </a:extLst>
                </a:gridCol>
                <a:gridCol w="493776">
                  <a:extLst>
                    <a:ext uri="{9D8B030D-6E8A-4147-A177-3AD203B41FA5}">
                      <a16:colId xmlns:a16="http://schemas.microsoft.com/office/drawing/2014/main" val="3171092292"/>
                    </a:ext>
                  </a:extLst>
                </a:gridCol>
                <a:gridCol w="493776">
                  <a:extLst>
                    <a:ext uri="{9D8B030D-6E8A-4147-A177-3AD203B41FA5}">
                      <a16:colId xmlns:a16="http://schemas.microsoft.com/office/drawing/2014/main" val="557381320"/>
                    </a:ext>
                  </a:extLst>
                </a:gridCol>
                <a:gridCol w="493776">
                  <a:extLst>
                    <a:ext uri="{9D8B030D-6E8A-4147-A177-3AD203B41FA5}">
                      <a16:colId xmlns:a16="http://schemas.microsoft.com/office/drawing/2014/main" val="3825158970"/>
                    </a:ext>
                  </a:extLst>
                </a:gridCol>
                <a:gridCol w="493776">
                  <a:extLst>
                    <a:ext uri="{9D8B030D-6E8A-4147-A177-3AD203B41FA5}">
                      <a16:colId xmlns:a16="http://schemas.microsoft.com/office/drawing/2014/main" val="330689084"/>
                    </a:ext>
                  </a:extLst>
                </a:gridCol>
                <a:gridCol w="493776">
                  <a:extLst>
                    <a:ext uri="{9D8B030D-6E8A-4147-A177-3AD203B41FA5}">
                      <a16:colId xmlns:a16="http://schemas.microsoft.com/office/drawing/2014/main" val="998848361"/>
                    </a:ext>
                  </a:extLst>
                </a:gridCol>
                <a:gridCol w="493776">
                  <a:extLst>
                    <a:ext uri="{9D8B030D-6E8A-4147-A177-3AD203B41FA5}">
                      <a16:colId xmlns:a16="http://schemas.microsoft.com/office/drawing/2014/main" val="2326466820"/>
                    </a:ext>
                  </a:extLst>
                </a:gridCol>
                <a:gridCol w="493776">
                  <a:extLst>
                    <a:ext uri="{9D8B030D-6E8A-4147-A177-3AD203B41FA5}">
                      <a16:colId xmlns:a16="http://schemas.microsoft.com/office/drawing/2014/main" val="293718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493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75434689159334.0000 %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3752773"/>
                  </a:ext>
                </a:extLst>
              </a:tr>
            </a:tbl>
          </a:graphicData>
        </a:graphic>
      </p:graphicFrame>
      <p:sp>
        <p:nvSpPr>
          <p:cNvPr id="4" name="Text Placeholder 3">
            <a:extLst>
              <a:ext uri="{FF2B5EF4-FFF2-40B4-BE49-F238E27FC236}">
                <a16:creationId xmlns:a16="http://schemas.microsoft.com/office/drawing/2014/main" id="{477B357B-0918-421A-AB1F-8DB6FF1264B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400113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D7424-8AD5-4FF7-9B2F-61E2D3EA755D}"/>
              </a:ext>
            </a:extLst>
          </p:cNvPr>
          <p:cNvSpPr>
            <a:spLocks noGrp="1"/>
          </p:cNvSpPr>
          <p:nvPr>
            <p:ph type="title"/>
          </p:nvPr>
        </p:nvSpPr>
        <p:spPr/>
        <p:txBody>
          <a:bodyPr/>
          <a:lstStyle/>
          <a:p>
            <a:r>
              <a:rPr lang="en-US"/>
              <a:t>Facebook TABLA DE FB COMPLETA | TUCUMAN  - 3 of 17</a:t>
            </a:r>
          </a:p>
        </p:txBody>
      </p:sp>
      <p:graphicFrame>
        <p:nvGraphicFramePr>
          <p:cNvPr id="5" name="Table Placeholder 4">
            <a:extLst>
              <a:ext uri="{FF2B5EF4-FFF2-40B4-BE49-F238E27FC236}">
                <a16:creationId xmlns:a16="http://schemas.microsoft.com/office/drawing/2014/main" id="{F52519D2-2EE2-4DAA-9508-675843BAB7A2}"/>
              </a:ext>
            </a:extLst>
          </p:cNvPr>
          <p:cNvGraphicFramePr>
            <a:graphicFrameLocks noGrp="1"/>
          </p:cNvGraphicFramePr>
          <p:nvPr>
            <p:ph type="tbl" sz="quarter" idx="13"/>
            <p:extLst>
              <p:ext uri="{D42A27DB-BD31-4B8C-83A1-F6EECF244321}">
                <p14:modId xmlns:p14="http://schemas.microsoft.com/office/powerpoint/2010/main" val="1039232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38350097"/>
                    </a:ext>
                  </a:extLst>
                </a:gridCol>
                <a:gridCol w="493776">
                  <a:extLst>
                    <a:ext uri="{9D8B030D-6E8A-4147-A177-3AD203B41FA5}">
                      <a16:colId xmlns:a16="http://schemas.microsoft.com/office/drawing/2014/main" val="4082152819"/>
                    </a:ext>
                  </a:extLst>
                </a:gridCol>
                <a:gridCol w="493776">
                  <a:extLst>
                    <a:ext uri="{9D8B030D-6E8A-4147-A177-3AD203B41FA5}">
                      <a16:colId xmlns:a16="http://schemas.microsoft.com/office/drawing/2014/main" val="1549065294"/>
                    </a:ext>
                  </a:extLst>
                </a:gridCol>
                <a:gridCol w="493776">
                  <a:extLst>
                    <a:ext uri="{9D8B030D-6E8A-4147-A177-3AD203B41FA5}">
                      <a16:colId xmlns:a16="http://schemas.microsoft.com/office/drawing/2014/main" val="3826531328"/>
                    </a:ext>
                  </a:extLst>
                </a:gridCol>
                <a:gridCol w="493776">
                  <a:extLst>
                    <a:ext uri="{9D8B030D-6E8A-4147-A177-3AD203B41FA5}">
                      <a16:colId xmlns:a16="http://schemas.microsoft.com/office/drawing/2014/main" val="2794295843"/>
                    </a:ext>
                  </a:extLst>
                </a:gridCol>
                <a:gridCol w="493776">
                  <a:extLst>
                    <a:ext uri="{9D8B030D-6E8A-4147-A177-3AD203B41FA5}">
                      <a16:colId xmlns:a16="http://schemas.microsoft.com/office/drawing/2014/main" val="2544751777"/>
                    </a:ext>
                  </a:extLst>
                </a:gridCol>
                <a:gridCol w="493776">
                  <a:extLst>
                    <a:ext uri="{9D8B030D-6E8A-4147-A177-3AD203B41FA5}">
                      <a16:colId xmlns:a16="http://schemas.microsoft.com/office/drawing/2014/main" val="116662120"/>
                    </a:ext>
                  </a:extLst>
                </a:gridCol>
                <a:gridCol w="493776">
                  <a:extLst>
                    <a:ext uri="{9D8B030D-6E8A-4147-A177-3AD203B41FA5}">
                      <a16:colId xmlns:a16="http://schemas.microsoft.com/office/drawing/2014/main" val="1222642136"/>
                    </a:ext>
                  </a:extLst>
                </a:gridCol>
                <a:gridCol w="493776">
                  <a:extLst>
                    <a:ext uri="{9D8B030D-6E8A-4147-A177-3AD203B41FA5}">
                      <a16:colId xmlns:a16="http://schemas.microsoft.com/office/drawing/2014/main" val="2882676568"/>
                    </a:ext>
                  </a:extLst>
                </a:gridCol>
                <a:gridCol w="493776">
                  <a:extLst>
                    <a:ext uri="{9D8B030D-6E8A-4147-A177-3AD203B41FA5}">
                      <a16:colId xmlns:a16="http://schemas.microsoft.com/office/drawing/2014/main" val="37546412"/>
                    </a:ext>
                  </a:extLst>
                </a:gridCol>
                <a:gridCol w="493776">
                  <a:extLst>
                    <a:ext uri="{9D8B030D-6E8A-4147-A177-3AD203B41FA5}">
                      <a16:colId xmlns:a16="http://schemas.microsoft.com/office/drawing/2014/main" val="579413643"/>
                    </a:ext>
                  </a:extLst>
                </a:gridCol>
                <a:gridCol w="493776">
                  <a:extLst>
                    <a:ext uri="{9D8B030D-6E8A-4147-A177-3AD203B41FA5}">
                      <a16:colId xmlns:a16="http://schemas.microsoft.com/office/drawing/2014/main" val="713263163"/>
                    </a:ext>
                  </a:extLst>
                </a:gridCol>
                <a:gridCol w="493776">
                  <a:extLst>
                    <a:ext uri="{9D8B030D-6E8A-4147-A177-3AD203B41FA5}">
                      <a16:colId xmlns:a16="http://schemas.microsoft.com/office/drawing/2014/main" val="1797054852"/>
                    </a:ext>
                  </a:extLst>
                </a:gridCol>
                <a:gridCol w="493776">
                  <a:extLst>
                    <a:ext uri="{9D8B030D-6E8A-4147-A177-3AD203B41FA5}">
                      <a16:colId xmlns:a16="http://schemas.microsoft.com/office/drawing/2014/main" val="4260500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056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10094259603072.0000 %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50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247421493924420.0000 %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407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22633256492630.0000 %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7312104"/>
                  </a:ext>
                </a:extLst>
              </a:tr>
            </a:tbl>
          </a:graphicData>
        </a:graphic>
      </p:graphicFrame>
      <p:sp>
        <p:nvSpPr>
          <p:cNvPr id="4" name="Text Placeholder 3">
            <a:extLst>
              <a:ext uri="{FF2B5EF4-FFF2-40B4-BE49-F238E27FC236}">
                <a16:creationId xmlns:a16="http://schemas.microsoft.com/office/drawing/2014/main" id="{EA6ED4EB-3F9A-4382-BB16-F0C7A4796FCE}"/>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627356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E21A8-FE80-4C1D-AAFC-58500ADA8C33}"/>
              </a:ext>
            </a:extLst>
          </p:cNvPr>
          <p:cNvSpPr>
            <a:spLocks noGrp="1"/>
          </p:cNvSpPr>
          <p:nvPr>
            <p:ph type="title"/>
          </p:nvPr>
        </p:nvSpPr>
        <p:spPr/>
        <p:txBody>
          <a:bodyPr/>
          <a:lstStyle/>
          <a:p>
            <a:r>
              <a:rPr lang="en-US"/>
              <a:t>Facebook TABLA DE FB COMPLETA | TUCUMAN  - 4 of 17</a:t>
            </a:r>
          </a:p>
        </p:txBody>
      </p:sp>
      <p:graphicFrame>
        <p:nvGraphicFramePr>
          <p:cNvPr id="5" name="Table Placeholder 4">
            <a:extLst>
              <a:ext uri="{FF2B5EF4-FFF2-40B4-BE49-F238E27FC236}">
                <a16:creationId xmlns:a16="http://schemas.microsoft.com/office/drawing/2014/main" id="{959DDBF3-5BB2-4F9D-82D5-2B0ABB4E844B}"/>
              </a:ext>
            </a:extLst>
          </p:cNvPr>
          <p:cNvGraphicFramePr>
            <a:graphicFrameLocks noGrp="1"/>
          </p:cNvGraphicFramePr>
          <p:nvPr>
            <p:ph type="tbl" sz="quarter" idx="13"/>
            <p:extLst>
              <p:ext uri="{D42A27DB-BD31-4B8C-83A1-F6EECF244321}">
                <p14:modId xmlns:p14="http://schemas.microsoft.com/office/powerpoint/2010/main" val="422751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86784808"/>
                    </a:ext>
                  </a:extLst>
                </a:gridCol>
                <a:gridCol w="493776">
                  <a:extLst>
                    <a:ext uri="{9D8B030D-6E8A-4147-A177-3AD203B41FA5}">
                      <a16:colId xmlns:a16="http://schemas.microsoft.com/office/drawing/2014/main" val="1295865625"/>
                    </a:ext>
                  </a:extLst>
                </a:gridCol>
                <a:gridCol w="493776">
                  <a:extLst>
                    <a:ext uri="{9D8B030D-6E8A-4147-A177-3AD203B41FA5}">
                      <a16:colId xmlns:a16="http://schemas.microsoft.com/office/drawing/2014/main" val="2130775240"/>
                    </a:ext>
                  </a:extLst>
                </a:gridCol>
                <a:gridCol w="493776">
                  <a:extLst>
                    <a:ext uri="{9D8B030D-6E8A-4147-A177-3AD203B41FA5}">
                      <a16:colId xmlns:a16="http://schemas.microsoft.com/office/drawing/2014/main" val="3144277266"/>
                    </a:ext>
                  </a:extLst>
                </a:gridCol>
                <a:gridCol w="493776">
                  <a:extLst>
                    <a:ext uri="{9D8B030D-6E8A-4147-A177-3AD203B41FA5}">
                      <a16:colId xmlns:a16="http://schemas.microsoft.com/office/drawing/2014/main" val="2684178366"/>
                    </a:ext>
                  </a:extLst>
                </a:gridCol>
                <a:gridCol w="493776">
                  <a:extLst>
                    <a:ext uri="{9D8B030D-6E8A-4147-A177-3AD203B41FA5}">
                      <a16:colId xmlns:a16="http://schemas.microsoft.com/office/drawing/2014/main" val="3508774944"/>
                    </a:ext>
                  </a:extLst>
                </a:gridCol>
                <a:gridCol w="493776">
                  <a:extLst>
                    <a:ext uri="{9D8B030D-6E8A-4147-A177-3AD203B41FA5}">
                      <a16:colId xmlns:a16="http://schemas.microsoft.com/office/drawing/2014/main" val="1701028716"/>
                    </a:ext>
                  </a:extLst>
                </a:gridCol>
                <a:gridCol w="493776">
                  <a:extLst>
                    <a:ext uri="{9D8B030D-6E8A-4147-A177-3AD203B41FA5}">
                      <a16:colId xmlns:a16="http://schemas.microsoft.com/office/drawing/2014/main" val="448774324"/>
                    </a:ext>
                  </a:extLst>
                </a:gridCol>
                <a:gridCol w="493776">
                  <a:extLst>
                    <a:ext uri="{9D8B030D-6E8A-4147-A177-3AD203B41FA5}">
                      <a16:colId xmlns:a16="http://schemas.microsoft.com/office/drawing/2014/main" val="802639232"/>
                    </a:ext>
                  </a:extLst>
                </a:gridCol>
                <a:gridCol w="493776">
                  <a:extLst>
                    <a:ext uri="{9D8B030D-6E8A-4147-A177-3AD203B41FA5}">
                      <a16:colId xmlns:a16="http://schemas.microsoft.com/office/drawing/2014/main" val="3709299098"/>
                    </a:ext>
                  </a:extLst>
                </a:gridCol>
                <a:gridCol w="493776">
                  <a:extLst>
                    <a:ext uri="{9D8B030D-6E8A-4147-A177-3AD203B41FA5}">
                      <a16:colId xmlns:a16="http://schemas.microsoft.com/office/drawing/2014/main" val="935308143"/>
                    </a:ext>
                  </a:extLst>
                </a:gridCol>
                <a:gridCol w="493776">
                  <a:extLst>
                    <a:ext uri="{9D8B030D-6E8A-4147-A177-3AD203B41FA5}">
                      <a16:colId xmlns:a16="http://schemas.microsoft.com/office/drawing/2014/main" val="2516577065"/>
                    </a:ext>
                  </a:extLst>
                </a:gridCol>
                <a:gridCol w="493776">
                  <a:extLst>
                    <a:ext uri="{9D8B030D-6E8A-4147-A177-3AD203B41FA5}">
                      <a16:colId xmlns:a16="http://schemas.microsoft.com/office/drawing/2014/main" val="3742279562"/>
                    </a:ext>
                  </a:extLst>
                </a:gridCol>
                <a:gridCol w="493776">
                  <a:extLst>
                    <a:ext uri="{9D8B030D-6E8A-4147-A177-3AD203B41FA5}">
                      <a16:colId xmlns:a16="http://schemas.microsoft.com/office/drawing/2014/main" val="355163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759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1030074809050137.0000 %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0855868"/>
                  </a:ext>
                </a:extLst>
              </a:tr>
            </a:tbl>
          </a:graphicData>
        </a:graphic>
      </p:graphicFrame>
      <p:sp>
        <p:nvSpPr>
          <p:cNvPr id="4" name="Text Placeholder 3">
            <a:extLst>
              <a:ext uri="{FF2B5EF4-FFF2-40B4-BE49-F238E27FC236}">
                <a16:creationId xmlns:a16="http://schemas.microsoft.com/office/drawing/2014/main" id="{3B0A51BE-AA6B-449B-BFDC-47386E50CFA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38122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41B19-6ED6-4E99-961E-021937119802}"/>
              </a:ext>
            </a:extLst>
          </p:cNvPr>
          <p:cNvSpPr>
            <a:spLocks noGrp="1"/>
          </p:cNvSpPr>
          <p:nvPr>
            <p:ph type="title"/>
          </p:nvPr>
        </p:nvSpPr>
        <p:spPr/>
        <p:txBody>
          <a:bodyPr/>
          <a:lstStyle/>
          <a:p>
            <a:r>
              <a:rPr lang="en-US"/>
              <a:t>Facebook TABLA DE FB COMPLETA | TUCUMAN  - 5 of 17</a:t>
            </a:r>
          </a:p>
        </p:txBody>
      </p:sp>
      <p:graphicFrame>
        <p:nvGraphicFramePr>
          <p:cNvPr id="5" name="Table Placeholder 4">
            <a:extLst>
              <a:ext uri="{FF2B5EF4-FFF2-40B4-BE49-F238E27FC236}">
                <a16:creationId xmlns:a16="http://schemas.microsoft.com/office/drawing/2014/main" id="{AD097C6C-5B1C-4EC9-A480-904AF914029E}"/>
              </a:ext>
            </a:extLst>
          </p:cNvPr>
          <p:cNvGraphicFramePr>
            <a:graphicFrameLocks noGrp="1"/>
          </p:cNvGraphicFramePr>
          <p:nvPr>
            <p:ph type="tbl" sz="quarter" idx="13"/>
            <p:extLst>
              <p:ext uri="{D42A27DB-BD31-4B8C-83A1-F6EECF244321}">
                <p14:modId xmlns:p14="http://schemas.microsoft.com/office/powerpoint/2010/main" val="3763820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50311244"/>
                    </a:ext>
                  </a:extLst>
                </a:gridCol>
                <a:gridCol w="493776">
                  <a:extLst>
                    <a:ext uri="{9D8B030D-6E8A-4147-A177-3AD203B41FA5}">
                      <a16:colId xmlns:a16="http://schemas.microsoft.com/office/drawing/2014/main" val="1954533696"/>
                    </a:ext>
                  </a:extLst>
                </a:gridCol>
                <a:gridCol w="493776">
                  <a:extLst>
                    <a:ext uri="{9D8B030D-6E8A-4147-A177-3AD203B41FA5}">
                      <a16:colId xmlns:a16="http://schemas.microsoft.com/office/drawing/2014/main" val="3552051619"/>
                    </a:ext>
                  </a:extLst>
                </a:gridCol>
                <a:gridCol w="493776">
                  <a:extLst>
                    <a:ext uri="{9D8B030D-6E8A-4147-A177-3AD203B41FA5}">
                      <a16:colId xmlns:a16="http://schemas.microsoft.com/office/drawing/2014/main" val="756894177"/>
                    </a:ext>
                  </a:extLst>
                </a:gridCol>
                <a:gridCol w="493776">
                  <a:extLst>
                    <a:ext uri="{9D8B030D-6E8A-4147-A177-3AD203B41FA5}">
                      <a16:colId xmlns:a16="http://schemas.microsoft.com/office/drawing/2014/main" val="1120250291"/>
                    </a:ext>
                  </a:extLst>
                </a:gridCol>
                <a:gridCol w="493776">
                  <a:extLst>
                    <a:ext uri="{9D8B030D-6E8A-4147-A177-3AD203B41FA5}">
                      <a16:colId xmlns:a16="http://schemas.microsoft.com/office/drawing/2014/main" val="608045526"/>
                    </a:ext>
                  </a:extLst>
                </a:gridCol>
                <a:gridCol w="493776">
                  <a:extLst>
                    <a:ext uri="{9D8B030D-6E8A-4147-A177-3AD203B41FA5}">
                      <a16:colId xmlns:a16="http://schemas.microsoft.com/office/drawing/2014/main" val="2023692727"/>
                    </a:ext>
                  </a:extLst>
                </a:gridCol>
                <a:gridCol w="493776">
                  <a:extLst>
                    <a:ext uri="{9D8B030D-6E8A-4147-A177-3AD203B41FA5}">
                      <a16:colId xmlns:a16="http://schemas.microsoft.com/office/drawing/2014/main" val="368564087"/>
                    </a:ext>
                  </a:extLst>
                </a:gridCol>
                <a:gridCol w="493776">
                  <a:extLst>
                    <a:ext uri="{9D8B030D-6E8A-4147-A177-3AD203B41FA5}">
                      <a16:colId xmlns:a16="http://schemas.microsoft.com/office/drawing/2014/main" val="2229531806"/>
                    </a:ext>
                  </a:extLst>
                </a:gridCol>
                <a:gridCol w="493776">
                  <a:extLst>
                    <a:ext uri="{9D8B030D-6E8A-4147-A177-3AD203B41FA5}">
                      <a16:colId xmlns:a16="http://schemas.microsoft.com/office/drawing/2014/main" val="4253153479"/>
                    </a:ext>
                  </a:extLst>
                </a:gridCol>
                <a:gridCol w="493776">
                  <a:extLst>
                    <a:ext uri="{9D8B030D-6E8A-4147-A177-3AD203B41FA5}">
                      <a16:colId xmlns:a16="http://schemas.microsoft.com/office/drawing/2014/main" val="3997662736"/>
                    </a:ext>
                  </a:extLst>
                </a:gridCol>
                <a:gridCol w="493776">
                  <a:extLst>
                    <a:ext uri="{9D8B030D-6E8A-4147-A177-3AD203B41FA5}">
                      <a16:colId xmlns:a16="http://schemas.microsoft.com/office/drawing/2014/main" val="3558983448"/>
                    </a:ext>
                  </a:extLst>
                </a:gridCol>
                <a:gridCol w="493776">
                  <a:extLst>
                    <a:ext uri="{9D8B030D-6E8A-4147-A177-3AD203B41FA5}">
                      <a16:colId xmlns:a16="http://schemas.microsoft.com/office/drawing/2014/main" val="2165029620"/>
                    </a:ext>
                  </a:extLst>
                </a:gridCol>
                <a:gridCol w="493776">
                  <a:extLst>
                    <a:ext uri="{9D8B030D-6E8A-4147-A177-3AD203B41FA5}">
                      <a16:colId xmlns:a16="http://schemas.microsoft.com/office/drawing/2014/main" val="2734309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244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1362553710858.3999 %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499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1659480565733.3999 %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889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5234207173651.7002 %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8947304"/>
                  </a:ext>
                </a:extLst>
              </a:tr>
            </a:tbl>
          </a:graphicData>
        </a:graphic>
      </p:graphicFrame>
      <p:sp>
        <p:nvSpPr>
          <p:cNvPr id="4" name="Text Placeholder 3">
            <a:extLst>
              <a:ext uri="{FF2B5EF4-FFF2-40B4-BE49-F238E27FC236}">
                <a16:creationId xmlns:a16="http://schemas.microsoft.com/office/drawing/2014/main" id="{7DAED6C7-8861-4238-990D-257EBE91C81F}"/>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99367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13756-ED70-43B1-BBF7-7C7E409469AE}"/>
              </a:ext>
            </a:extLst>
          </p:cNvPr>
          <p:cNvSpPr>
            <a:spLocks noGrp="1"/>
          </p:cNvSpPr>
          <p:nvPr>
            <p:ph type="title"/>
          </p:nvPr>
        </p:nvSpPr>
        <p:spPr/>
        <p:txBody>
          <a:bodyPr/>
          <a:lstStyle/>
          <a:p>
            <a:r>
              <a:rPr lang="en-US"/>
              <a:t>Facebook TABLA DE FB COMPLETA | TUCUMAN  - 6 of 17</a:t>
            </a:r>
          </a:p>
        </p:txBody>
      </p:sp>
      <p:graphicFrame>
        <p:nvGraphicFramePr>
          <p:cNvPr id="5" name="Table Placeholder 4">
            <a:extLst>
              <a:ext uri="{FF2B5EF4-FFF2-40B4-BE49-F238E27FC236}">
                <a16:creationId xmlns:a16="http://schemas.microsoft.com/office/drawing/2014/main" id="{2CB48AA1-BE21-4E1F-A6EE-5B835ED1A95E}"/>
              </a:ext>
            </a:extLst>
          </p:cNvPr>
          <p:cNvGraphicFramePr>
            <a:graphicFrameLocks noGrp="1"/>
          </p:cNvGraphicFramePr>
          <p:nvPr>
            <p:ph type="tbl" sz="quarter" idx="13"/>
            <p:extLst>
              <p:ext uri="{D42A27DB-BD31-4B8C-83A1-F6EECF244321}">
                <p14:modId xmlns:p14="http://schemas.microsoft.com/office/powerpoint/2010/main" val="2296181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50154749"/>
                    </a:ext>
                  </a:extLst>
                </a:gridCol>
                <a:gridCol w="493776">
                  <a:extLst>
                    <a:ext uri="{9D8B030D-6E8A-4147-A177-3AD203B41FA5}">
                      <a16:colId xmlns:a16="http://schemas.microsoft.com/office/drawing/2014/main" val="385740574"/>
                    </a:ext>
                  </a:extLst>
                </a:gridCol>
                <a:gridCol w="493776">
                  <a:extLst>
                    <a:ext uri="{9D8B030D-6E8A-4147-A177-3AD203B41FA5}">
                      <a16:colId xmlns:a16="http://schemas.microsoft.com/office/drawing/2014/main" val="650032903"/>
                    </a:ext>
                  </a:extLst>
                </a:gridCol>
                <a:gridCol w="493776">
                  <a:extLst>
                    <a:ext uri="{9D8B030D-6E8A-4147-A177-3AD203B41FA5}">
                      <a16:colId xmlns:a16="http://schemas.microsoft.com/office/drawing/2014/main" val="2581284111"/>
                    </a:ext>
                  </a:extLst>
                </a:gridCol>
                <a:gridCol w="493776">
                  <a:extLst>
                    <a:ext uri="{9D8B030D-6E8A-4147-A177-3AD203B41FA5}">
                      <a16:colId xmlns:a16="http://schemas.microsoft.com/office/drawing/2014/main" val="2569190317"/>
                    </a:ext>
                  </a:extLst>
                </a:gridCol>
                <a:gridCol w="493776">
                  <a:extLst>
                    <a:ext uri="{9D8B030D-6E8A-4147-A177-3AD203B41FA5}">
                      <a16:colId xmlns:a16="http://schemas.microsoft.com/office/drawing/2014/main" val="2247645394"/>
                    </a:ext>
                  </a:extLst>
                </a:gridCol>
                <a:gridCol w="493776">
                  <a:extLst>
                    <a:ext uri="{9D8B030D-6E8A-4147-A177-3AD203B41FA5}">
                      <a16:colId xmlns:a16="http://schemas.microsoft.com/office/drawing/2014/main" val="4095861191"/>
                    </a:ext>
                  </a:extLst>
                </a:gridCol>
                <a:gridCol w="493776">
                  <a:extLst>
                    <a:ext uri="{9D8B030D-6E8A-4147-A177-3AD203B41FA5}">
                      <a16:colId xmlns:a16="http://schemas.microsoft.com/office/drawing/2014/main" val="2640897462"/>
                    </a:ext>
                  </a:extLst>
                </a:gridCol>
                <a:gridCol w="493776">
                  <a:extLst>
                    <a:ext uri="{9D8B030D-6E8A-4147-A177-3AD203B41FA5}">
                      <a16:colId xmlns:a16="http://schemas.microsoft.com/office/drawing/2014/main" val="3439862205"/>
                    </a:ext>
                  </a:extLst>
                </a:gridCol>
                <a:gridCol w="493776">
                  <a:extLst>
                    <a:ext uri="{9D8B030D-6E8A-4147-A177-3AD203B41FA5}">
                      <a16:colId xmlns:a16="http://schemas.microsoft.com/office/drawing/2014/main" val="1905974347"/>
                    </a:ext>
                  </a:extLst>
                </a:gridCol>
                <a:gridCol w="493776">
                  <a:extLst>
                    <a:ext uri="{9D8B030D-6E8A-4147-A177-3AD203B41FA5}">
                      <a16:colId xmlns:a16="http://schemas.microsoft.com/office/drawing/2014/main" val="3285424853"/>
                    </a:ext>
                  </a:extLst>
                </a:gridCol>
                <a:gridCol w="493776">
                  <a:extLst>
                    <a:ext uri="{9D8B030D-6E8A-4147-A177-3AD203B41FA5}">
                      <a16:colId xmlns:a16="http://schemas.microsoft.com/office/drawing/2014/main" val="76944164"/>
                    </a:ext>
                  </a:extLst>
                </a:gridCol>
                <a:gridCol w="493776">
                  <a:extLst>
                    <a:ext uri="{9D8B030D-6E8A-4147-A177-3AD203B41FA5}">
                      <a16:colId xmlns:a16="http://schemas.microsoft.com/office/drawing/2014/main" val="2218909214"/>
                    </a:ext>
                  </a:extLst>
                </a:gridCol>
                <a:gridCol w="493776">
                  <a:extLst>
                    <a:ext uri="{9D8B030D-6E8A-4147-A177-3AD203B41FA5}">
                      <a16:colId xmlns:a16="http://schemas.microsoft.com/office/drawing/2014/main" val="108302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373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427170495181.7400 %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7335085"/>
                  </a:ext>
                </a:extLst>
              </a:tr>
            </a:tbl>
          </a:graphicData>
        </a:graphic>
      </p:graphicFrame>
      <p:sp>
        <p:nvSpPr>
          <p:cNvPr id="4" name="Text Placeholder 3">
            <a:extLst>
              <a:ext uri="{FF2B5EF4-FFF2-40B4-BE49-F238E27FC236}">
                <a16:creationId xmlns:a16="http://schemas.microsoft.com/office/drawing/2014/main" id="{40E36BDE-73D1-4023-A73F-6C44EDE3120E}"/>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573328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6129-B7A9-4955-AA02-686F12678BA8}"/>
              </a:ext>
            </a:extLst>
          </p:cNvPr>
          <p:cNvSpPr>
            <a:spLocks noGrp="1"/>
          </p:cNvSpPr>
          <p:nvPr>
            <p:ph type="title"/>
          </p:nvPr>
        </p:nvSpPr>
        <p:spPr/>
        <p:txBody>
          <a:bodyPr/>
          <a:lstStyle/>
          <a:p>
            <a:r>
              <a:rPr lang="en-US"/>
              <a:t>Facebook TABLA DE FB COMPLETA | TUCUMAN  - 7 of 17</a:t>
            </a:r>
          </a:p>
        </p:txBody>
      </p:sp>
      <p:graphicFrame>
        <p:nvGraphicFramePr>
          <p:cNvPr id="5" name="Table Placeholder 4">
            <a:extLst>
              <a:ext uri="{FF2B5EF4-FFF2-40B4-BE49-F238E27FC236}">
                <a16:creationId xmlns:a16="http://schemas.microsoft.com/office/drawing/2014/main" id="{7B32C604-CD0C-4DD8-828B-DC12AF13485F}"/>
              </a:ext>
            </a:extLst>
          </p:cNvPr>
          <p:cNvGraphicFramePr>
            <a:graphicFrameLocks noGrp="1"/>
          </p:cNvGraphicFramePr>
          <p:nvPr>
            <p:ph type="tbl" sz="quarter" idx="13"/>
            <p:extLst>
              <p:ext uri="{D42A27DB-BD31-4B8C-83A1-F6EECF244321}">
                <p14:modId xmlns:p14="http://schemas.microsoft.com/office/powerpoint/2010/main" val="2060145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23963719"/>
                    </a:ext>
                  </a:extLst>
                </a:gridCol>
                <a:gridCol w="493776">
                  <a:extLst>
                    <a:ext uri="{9D8B030D-6E8A-4147-A177-3AD203B41FA5}">
                      <a16:colId xmlns:a16="http://schemas.microsoft.com/office/drawing/2014/main" val="91584002"/>
                    </a:ext>
                  </a:extLst>
                </a:gridCol>
                <a:gridCol w="493776">
                  <a:extLst>
                    <a:ext uri="{9D8B030D-6E8A-4147-A177-3AD203B41FA5}">
                      <a16:colId xmlns:a16="http://schemas.microsoft.com/office/drawing/2014/main" val="572109929"/>
                    </a:ext>
                  </a:extLst>
                </a:gridCol>
                <a:gridCol w="493776">
                  <a:extLst>
                    <a:ext uri="{9D8B030D-6E8A-4147-A177-3AD203B41FA5}">
                      <a16:colId xmlns:a16="http://schemas.microsoft.com/office/drawing/2014/main" val="1815953875"/>
                    </a:ext>
                  </a:extLst>
                </a:gridCol>
                <a:gridCol w="493776">
                  <a:extLst>
                    <a:ext uri="{9D8B030D-6E8A-4147-A177-3AD203B41FA5}">
                      <a16:colId xmlns:a16="http://schemas.microsoft.com/office/drawing/2014/main" val="3410770700"/>
                    </a:ext>
                  </a:extLst>
                </a:gridCol>
                <a:gridCol w="493776">
                  <a:extLst>
                    <a:ext uri="{9D8B030D-6E8A-4147-A177-3AD203B41FA5}">
                      <a16:colId xmlns:a16="http://schemas.microsoft.com/office/drawing/2014/main" val="4224294211"/>
                    </a:ext>
                  </a:extLst>
                </a:gridCol>
                <a:gridCol w="493776">
                  <a:extLst>
                    <a:ext uri="{9D8B030D-6E8A-4147-A177-3AD203B41FA5}">
                      <a16:colId xmlns:a16="http://schemas.microsoft.com/office/drawing/2014/main" val="306152878"/>
                    </a:ext>
                  </a:extLst>
                </a:gridCol>
                <a:gridCol w="493776">
                  <a:extLst>
                    <a:ext uri="{9D8B030D-6E8A-4147-A177-3AD203B41FA5}">
                      <a16:colId xmlns:a16="http://schemas.microsoft.com/office/drawing/2014/main" val="723571241"/>
                    </a:ext>
                  </a:extLst>
                </a:gridCol>
                <a:gridCol w="493776">
                  <a:extLst>
                    <a:ext uri="{9D8B030D-6E8A-4147-A177-3AD203B41FA5}">
                      <a16:colId xmlns:a16="http://schemas.microsoft.com/office/drawing/2014/main" val="2946329209"/>
                    </a:ext>
                  </a:extLst>
                </a:gridCol>
                <a:gridCol w="493776">
                  <a:extLst>
                    <a:ext uri="{9D8B030D-6E8A-4147-A177-3AD203B41FA5}">
                      <a16:colId xmlns:a16="http://schemas.microsoft.com/office/drawing/2014/main" val="2125323444"/>
                    </a:ext>
                  </a:extLst>
                </a:gridCol>
                <a:gridCol w="493776">
                  <a:extLst>
                    <a:ext uri="{9D8B030D-6E8A-4147-A177-3AD203B41FA5}">
                      <a16:colId xmlns:a16="http://schemas.microsoft.com/office/drawing/2014/main" val="3568689853"/>
                    </a:ext>
                  </a:extLst>
                </a:gridCol>
                <a:gridCol w="493776">
                  <a:extLst>
                    <a:ext uri="{9D8B030D-6E8A-4147-A177-3AD203B41FA5}">
                      <a16:colId xmlns:a16="http://schemas.microsoft.com/office/drawing/2014/main" val="2662147447"/>
                    </a:ext>
                  </a:extLst>
                </a:gridCol>
                <a:gridCol w="493776">
                  <a:extLst>
                    <a:ext uri="{9D8B030D-6E8A-4147-A177-3AD203B41FA5}">
                      <a16:colId xmlns:a16="http://schemas.microsoft.com/office/drawing/2014/main" val="249739151"/>
                    </a:ext>
                  </a:extLst>
                </a:gridCol>
                <a:gridCol w="493776">
                  <a:extLst>
                    <a:ext uri="{9D8B030D-6E8A-4147-A177-3AD203B41FA5}">
                      <a16:colId xmlns:a16="http://schemas.microsoft.com/office/drawing/2014/main" val="1853597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147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4751088043557.0996 %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1045274"/>
                  </a:ext>
                </a:extLst>
              </a:tr>
            </a:tbl>
          </a:graphicData>
        </a:graphic>
      </p:graphicFrame>
      <p:sp>
        <p:nvSpPr>
          <p:cNvPr id="4" name="Text Placeholder 3">
            <a:extLst>
              <a:ext uri="{FF2B5EF4-FFF2-40B4-BE49-F238E27FC236}">
                <a16:creationId xmlns:a16="http://schemas.microsoft.com/office/drawing/2014/main" id="{49EB59E8-CF8A-447E-A854-C02F23904D0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7528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39769-FB4D-42EF-9271-46A935B061B0}"/>
              </a:ext>
            </a:extLst>
          </p:cNvPr>
          <p:cNvSpPr>
            <a:spLocks noGrp="1"/>
          </p:cNvSpPr>
          <p:nvPr>
            <p:ph type="title"/>
          </p:nvPr>
        </p:nvSpPr>
        <p:spPr/>
        <p:txBody>
          <a:bodyPr/>
          <a:lstStyle/>
          <a:p>
            <a:r>
              <a:rPr lang="en-US"/>
              <a:t>Facebook TABLA DE FB COMPLETA | TUCUMAN  - 8 of 17</a:t>
            </a:r>
          </a:p>
        </p:txBody>
      </p:sp>
      <p:graphicFrame>
        <p:nvGraphicFramePr>
          <p:cNvPr id="5" name="Table Placeholder 4">
            <a:extLst>
              <a:ext uri="{FF2B5EF4-FFF2-40B4-BE49-F238E27FC236}">
                <a16:creationId xmlns:a16="http://schemas.microsoft.com/office/drawing/2014/main" id="{5A4CA564-7A83-45EB-A469-26108670C1DD}"/>
              </a:ext>
            </a:extLst>
          </p:cNvPr>
          <p:cNvGraphicFramePr>
            <a:graphicFrameLocks noGrp="1"/>
          </p:cNvGraphicFramePr>
          <p:nvPr>
            <p:ph type="tbl" sz="quarter" idx="13"/>
            <p:extLst>
              <p:ext uri="{D42A27DB-BD31-4B8C-83A1-F6EECF244321}">
                <p14:modId xmlns:p14="http://schemas.microsoft.com/office/powerpoint/2010/main" val="3488944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16547485"/>
                    </a:ext>
                  </a:extLst>
                </a:gridCol>
                <a:gridCol w="493776">
                  <a:extLst>
                    <a:ext uri="{9D8B030D-6E8A-4147-A177-3AD203B41FA5}">
                      <a16:colId xmlns:a16="http://schemas.microsoft.com/office/drawing/2014/main" val="1221100111"/>
                    </a:ext>
                  </a:extLst>
                </a:gridCol>
                <a:gridCol w="493776">
                  <a:extLst>
                    <a:ext uri="{9D8B030D-6E8A-4147-A177-3AD203B41FA5}">
                      <a16:colId xmlns:a16="http://schemas.microsoft.com/office/drawing/2014/main" val="4280778627"/>
                    </a:ext>
                  </a:extLst>
                </a:gridCol>
                <a:gridCol w="493776">
                  <a:extLst>
                    <a:ext uri="{9D8B030D-6E8A-4147-A177-3AD203B41FA5}">
                      <a16:colId xmlns:a16="http://schemas.microsoft.com/office/drawing/2014/main" val="2957646815"/>
                    </a:ext>
                  </a:extLst>
                </a:gridCol>
                <a:gridCol w="493776">
                  <a:extLst>
                    <a:ext uri="{9D8B030D-6E8A-4147-A177-3AD203B41FA5}">
                      <a16:colId xmlns:a16="http://schemas.microsoft.com/office/drawing/2014/main" val="1415626863"/>
                    </a:ext>
                  </a:extLst>
                </a:gridCol>
                <a:gridCol w="493776">
                  <a:extLst>
                    <a:ext uri="{9D8B030D-6E8A-4147-A177-3AD203B41FA5}">
                      <a16:colId xmlns:a16="http://schemas.microsoft.com/office/drawing/2014/main" val="1861447621"/>
                    </a:ext>
                  </a:extLst>
                </a:gridCol>
                <a:gridCol w="493776">
                  <a:extLst>
                    <a:ext uri="{9D8B030D-6E8A-4147-A177-3AD203B41FA5}">
                      <a16:colId xmlns:a16="http://schemas.microsoft.com/office/drawing/2014/main" val="810189194"/>
                    </a:ext>
                  </a:extLst>
                </a:gridCol>
                <a:gridCol w="493776">
                  <a:extLst>
                    <a:ext uri="{9D8B030D-6E8A-4147-A177-3AD203B41FA5}">
                      <a16:colId xmlns:a16="http://schemas.microsoft.com/office/drawing/2014/main" val="1286221471"/>
                    </a:ext>
                  </a:extLst>
                </a:gridCol>
                <a:gridCol w="493776">
                  <a:extLst>
                    <a:ext uri="{9D8B030D-6E8A-4147-A177-3AD203B41FA5}">
                      <a16:colId xmlns:a16="http://schemas.microsoft.com/office/drawing/2014/main" val="3830001451"/>
                    </a:ext>
                  </a:extLst>
                </a:gridCol>
                <a:gridCol w="493776">
                  <a:extLst>
                    <a:ext uri="{9D8B030D-6E8A-4147-A177-3AD203B41FA5}">
                      <a16:colId xmlns:a16="http://schemas.microsoft.com/office/drawing/2014/main" val="1061085100"/>
                    </a:ext>
                  </a:extLst>
                </a:gridCol>
                <a:gridCol w="493776">
                  <a:extLst>
                    <a:ext uri="{9D8B030D-6E8A-4147-A177-3AD203B41FA5}">
                      <a16:colId xmlns:a16="http://schemas.microsoft.com/office/drawing/2014/main" val="235554432"/>
                    </a:ext>
                  </a:extLst>
                </a:gridCol>
                <a:gridCol w="493776">
                  <a:extLst>
                    <a:ext uri="{9D8B030D-6E8A-4147-A177-3AD203B41FA5}">
                      <a16:colId xmlns:a16="http://schemas.microsoft.com/office/drawing/2014/main" val="2576596661"/>
                    </a:ext>
                  </a:extLst>
                </a:gridCol>
                <a:gridCol w="493776">
                  <a:extLst>
                    <a:ext uri="{9D8B030D-6E8A-4147-A177-3AD203B41FA5}">
                      <a16:colId xmlns:a16="http://schemas.microsoft.com/office/drawing/2014/main" val="2709425039"/>
                    </a:ext>
                  </a:extLst>
                </a:gridCol>
                <a:gridCol w="493776">
                  <a:extLst>
                    <a:ext uri="{9D8B030D-6E8A-4147-A177-3AD203B41FA5}">
                      <a16:colId xmlns:a16="http://schemas.microsoft.com/office/drawing/2014/main" val="4169623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445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1180638420911.8999 %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9833282"/>
                  </a:ext>
                </a:extLst>
              </a:tr>
            </a:tbl>
          </a:graphicData>
        </a:graphic>
      </p:graphicFrame>
      <p:sp>
        <p:nvSpPr>
          <p:cNvPr id="4" name="Text Placeholder 3">
            <a:extLst>
              <a:ext uri="{FF2B5EF4-FFF2-40B4-BE49-F238E27FC236}">
                <a16:creationId xmlns:a16="http://schemas.microsoft.com/office/drawing/2014/main" id="{99D56585-BC2F-4B0A-8DFD-B6A2BF95A1D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79122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E5FF9-A803-4BFB-B6B3-05AAD02666A0}"/>
              </a:ext>
            </a:extLst>
          </p:cNvPr>
          <p:cNvSpPr>
            <a:spLocks noGrp="1"/>
          </p:cNvSpPr>
          <p:nvPr>
            <p:ph type="title"/>
          </p:nvPr>
        </p:nvSpPr>
        <p:spPr/>
        <p:txBody>
          <a:bodyPr/>
          <a:lstStyle/>
          <a:p>
            <a:r>
              <a:rPr lang="en-US"/>
              <a:t>Facebook TABLA DE FB COMPLETA | TUCUMAN  - 9 of 17</a:t>
            </a:r>
          </a:p>
        </p:txBody>
      </p:sp>
      <p:graphicFrame>
        <p:nvGraphicFramePr>
          <p:cNvPr id="5" name="Table Placeholder 4">
            <a:extLst>
              <a:ext uri="{FF2B5EF4-FFF2-40B4-BE49-F238E27FC236}">
                <a16:creationId xmlns:a16="http://schemas.microsoft.com/office/drawing/2014/main" id="{C635809D-3049-4343-BB9D-E33128EE4D2D}"/>
              </a:ext>
            </a:extLst>
          </p:cNvPr>
          <p:cNvGraphicFramePr>
            <a:graphicFrameLocks noGrp="1"/>
          </p:cNvGraphicFramePr>
          <p:nvPr>
            <p:ph type="tbl" sz="quarter" idx="13"/>
            <p:extLst>
              <p:ext uri="{D42A27DB-BD31-4B8C-83A1-F6EECF244321}">
                <p14:modId xmlns:p14="http://schemas.microsoft.com/office/powerpoint/2010/main" val="3250302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58079499"/>
                    </a:ext>
                  </a:extLst>
                </a:gridCol>
                <a:gridCol w="493776">
                  <a:extLst>
                    <a:ext uri="{9D8B030D-6E8A-4147-A177-3AD203B41FA5}">
                      <a16:colId xmlns:a16="http://schemas.microsoft.com/office/drawing/2014/main" val="2860747912"/>
                    </a:ext>
                  </a:extLst>
                </a:gridCol>
                <a:gridCol w="493776">
                  <a:extLst>
                    <a:ext uri="{9D8B030D-6E8A-4147-A177-3AD203B41FA5}">
                      <a16:colId xmlns:a16="http://schemas.microsoft.com/office/drawing/2014/main" val="4034120647"/>
                    </a:ext>
                  </a:extLst>
                </a:gridCol>
                <a:gridCol w="493776">
                  <a:extLst>
                    <a:ext uri="{9D8B030D-6E8A-4147-A177-3AD203B41FA5}">
                      <a16:colId xmlns:a16="http://schemas.microsoft.com/office/drawing/2014/main" val="71504738"/>
                    </a:ext>
                  </a:extLst>
                </a:gridCol>
                <a:gridCol w="493776">
                  <a:extLst>
                    <a:ext uri="{9D8B030D-6E8A-4147-A177-3AD203B41FA5}">
                      <a16:colId xmlns:a16="http://schemas.microsoft.com/office/drawing/2014/main" val="338702234"/>
                    </a:ext>
                  </a:extLst>
                </a:gridCol>
                <a:gridCol w="493776">
                  <a:extLst>
                    <a:ext uri="{9D8B030D-6E8A-4147-A177-3AD203B41FA5}">
                      <a16:colId xmlns:a16="http://schemas.microsoft.com/office/drawing/2014/main" val="2562840919"/>
                    </a:ext>
                  </a:extLst>
                </a:gridCol>
                <a:gridCol w="493776">
                  <a:extLst>
                    <a:ext uri="{9D8B030D-6E8A-4147-A177-3AD203B41FA5}">
                      <a16:colId xmlns:a16="http://schemas.microsoft.com/office/drawing/2014/main" val="677591375"/>
                    </a:ext>
                  </a:extLst>
                </a:gridCol>
                <a:gridCol w="493776">
                  <a:extLst>
                    <a:ext uri="{9D8B030D-6E8A-4147-A177-3AD203B41FA5}">
                      <a16:colId xmlns:a16="http://schemas.microsoft.com/office/drawing/2014/main" val="3281882573"/>
                    </a:ext>
                  </a:extLst>
                </a:gridCol>
                <a:gridCol w="493776">
                  <a:extLst>
                    <a:ext uri="{9D8B030D-6E8A-4147-A177-3AD203B41FA5}">
                      <a16:colId xmlns:a16="http://schemas.microsoft.com/office/drawing/2014/main" val="1184868449"/>
                    </a:ext>
                  </a:extLst>
                </a:gridCol>
                <a:gridCol w="493776">
                  <a:extLst>
                    <a:ext uri="{9D8B030D-6E8A-4147-A177-3AD203B41FA5}">
                      <a16:colId xmlns:a16="http://schemas.microsoft.com/office/drawing/2014/main" val="4118752365"/>
                    </a:ext>
                  </a:extLst>
                </a:gridCol>
                <a:gridCol w="493776">
                  <a:extLst>
                    <a:ext uri="{9D8B030D-6E8A-4147-A177-3AD203B41FA5}">
                      <a16:colId xmlns:a16="http://schemas.microsoft.com/office/drawing/2014/main" val="315151446"/>
                    </a:ext>
                  </a:extLst>
                </a:gridCol>
                <a:gridCol w="493776">
                  <a:extLst>
                    <a:ext uri="{9D8B030D-6E8A-4147-A177-3AD203B41FA5}">
                      <a16:colId xmlns:a16="http://schemas.microsoft.com/office/drawing/2014/main" val="2719515580"/>
                    </a:ext>
                  </a:extLst>
                </a:gridCol>
                <a:gridCol w="493776">
                  <a:extLst>
                    <a:ext uri="{9D8B030D-6E8A-4147-A177-3AD203B41FA5}">
                      <a16:colId xmlns:a16="http://schemas.microsoft.com/office/drawing/2014/main" val="2142213433"/>
                    </a:ext>
                  </a:extLst>
                </a:gridCol>
                <a:gridCol w="493776">
                  <a:extLst>
                    <a:ext uri="{9D8B030D-6E8A-4147-A177-3AD203B41FA5}">
                      <a16:colId xmlns:a16="http://schemas.microsoft.com/office/drawing/2014/main" val="2782175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519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469829550809.2700 %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7324841"/>
                  </a:ext>
                </a:extLst>
              </a:tr>
            </a:tbl>
          </a:graphicData>
        </a:graphic>
      </p:graphicFrame>
      <p:sp>
        <p:nvSpPr>
          <p:cNvPr id="4" name="Text Placeholder 3">
            <a:extLst>
              <a:ext uri="{FF2B5EF4-FFF2-40B4-BE49-F238E27FC236}">
                <a16:creationId xmlns:a16="http://schemas.microsoft.com/office/drawing/2014/main" id="{8063583D-A8F1-45D0-AF5B-6EA825D87DE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492255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BEED-FA21-4ABE-9CEE-FCB3BB3E8B69}"/>
              </a:ext>
            </a:extLst>
          </p:cNvPr>
          <p:cNvSpPr>
            <a:spLocks noGrp="1"/>
          </p:cNvSpPr>
          <p:nvPr>
            <p:ph type="title"/>
          </p:nvPr>
        </p:nvSpPr>
        <p:spPr/>
        <p:txBody>
          <a:bodyPr/>
          <a:lstStyle/>
          <a:p>
            <a:r>
              <a:rPr lang="en-US"/>
              <a:t>Facebook TABLA DE FB COMPLETA | TUCUMAN  - 10 of 17</a:t>
            </a:r>
          </a:p>
        </p:txBody>
      </p:sp>
      <p:graphicFrame>
        <p:nvGraphicFramePr>
          <p:cNvPr id="5" name="Table Placeholder 4">
            <a:extLst>
              <a:ext uri="{FF2B5EF4-FFF2-40B4-BE49-F238E27FC236}">
                <a16:creationId xmlns:a16="http://schemas.microsoft.com/office/drawing/2014/main" id="{56C03C7F-AD29-4964-B22D-01ED5C3174F3}"/>
              </a:ext>
            </a:extLst>
          </p:cNvPr>
          <p:cNvGraphicFramePr>
            <a:graphicFrameLocks noGrp="1"/>
          </p:cNvGraphicFramePr>
          <p:nvPr>
            <p:ph type="tbl" sz="quarter" idx="13"/>
            <p:extLst>
              <p:ext uri="{D42A27DB-BD31-4B8C-83A1-F6EECF244321}">
                <p14:modId xmlns:p14="http://schemas.microsoft.com/office/powerpoint/2010/main" val="865912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70610483"/>
                    </a:ext>
                  </a:extLst>
                </a:gridCol>
                <a:gridCol w="493776">
                  <a:extLst>
                    <a:ext uri="{9D8B030D-6E8A-4147-A177-3AD203B41FA5}">
                      <a16:colId xmlns:a16="http://schemas.microsoft.com/office/drawing/2014/main" val="1059872949"/>
                    </a:ext>
                  </a:extLst>
                </a:gridCol>
                <a:gridCol w="493776">
                  <a:extLst>
                    <a:ext uri="{9D8B030D-6E8A-4147-A177-3AD203B41FA5}">
                      <a16:colId xmlns:a16="http://schemas.microsoft.com/office/drawing/2014/main" val="158286073"/>
                    </a:ext>
                  </a:extLst>
                </a:gridCol>
                <a:gridCol w="493776">
                  <a:extLst>
                    <a:ext uri="{9D8B030D-6E8A-4147-A177-3AD203B41FA5}">
                      <a16:colId xmlns:a16="http://schemas.microsoft.com/office/drawing/2014/main" val="3067935348"/>
                    </a:ext>
                  </a:extLst>
                </a:gridCol>
                <a:gridCol w="493776">
                  <a:extLst>
                    <a:ext uri="{9D8B030D-6E8A-4147-A177-3AD203B41FA5}">
                      <a16:colId xmlns:a16="http://schemas.microsoft.com/office/drawing/2014/main" val="284872314"/>
                    </a:ext>
                  </a:extLst>
                </a:gridCol>
                <a:gridCol w="493776">
                  <a:extLst>
                    <a:ext uri="{9D8B030D-6E8A-4147-A177-3AD203B41FA5}">
                      <a16:colId xmlns:a16="http://schemas.microsoft.com/office/drawing/2014/main" val="1606285974"/>
                    </a:ext>
                  </a:extLst>
                </a:gridCol>
                <a:gridCol w="493776">
                  <a:extLst>
                    <a:ext uri="{9D8B030D-6E8A-4147-A177-3AD203B41FA5}">
                      <a16:colId xmlns:a16="http://schemas.microsoft.com/office/drawing/2014/main" val="2911721095"/>
                    </a:ext>
                  </a:extLst>
                </a:gridCol>
                <a:gridCol w="493776">
                  <a:extLst>
                    <a:ext uri="{9D8B030D-6E8A-4147-A177-3AD203B41FA5}">
                      <a16:colId xmlns:a16="http://schemas.microsoft.com/office/drawing/2014/main" val="2391766369"/>
                    </a:ext>
                  </a:extLst>
                </a:gridCol>
                <a:gridCol w="493776">
                  <a:extLst>
                    <a:ext uri="{9D8B030D-6E8A-4147-A177-3AD203B41FA5}">
                      <a16:colId xmlns:a16="http://schemas.microsoft.com/office/drawing/2014/main" val="4059973960"/>
                    </a:ext>
                  </a:extLst>
                </a:gridCol>
                <a:gridCol w="493776">
                  <a:extLst>
                    <a:ext uri="{9D8B030D-6E8A-4147-A177-3AD203B41FA5}">
                      <a16:colId xmlns:a16="http://schemas.microsoft.com/office/drawing/2014/main" val="3914565558"/>
                    </a:ext>
                  </a:extLst>
                </a:gridCol>
                <a:gridCol w="493776">
                  <a:extLst>
                    <a:ext uri="{9D8B030D-6E8A-4147-A177-3AD203B41FA5}">
                      <a16:colId xmlns:a16="http://schemas.microsoft.com/office/drawing/2014/main" val="1798980331"/>
                    </a:ext>
                  </a:extLst>
                </a:gridCol>
                <a:gridCol w="493776">
                  <a:extLst>
                    <a:ext uri="{9D8B030D-6E8A-4147-A177-3AD203B41FA5}">
                      <a16:colId xmlns:a16="http://schemas.microsoft.com/office/drawing/2014/main" val="804019722"/>
                    </a:ext>
                  </a:extLst>
                </a:gridCol>
                <a:gridCol w="493776">
                  <a:extLst>
                    <a:ext uri="{9D8B030D-6E8A-4147-A177-3AD203B41FA5}">
                      <a16:colId xmlns:a16="http://schemas.microsoft.com/office/drawing/2014/main" val="2925957160"/>
                    </a:ext>
                  </a:extLst>
                </a:gridCol>
                <a:gridCol w="493776">
                  <a:extLst>
                    <a:ext uri="{9D8B030D-6E8A-4147-A177-3AD203B41FA5}">
                      <a16:colId xmlns:a16="http://schemas.microsoft.com/office/drawing/2014/main" val="2020662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588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105116130591.1900 %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8121187"/>
                  </a:ext>
                </a:extLst>
              </a:tr>
            </a:tbl>
          </a:graphicData>
        </a:graphic>
      </p:graphicFrame>
      <p:sp>
        <p:nvSpPr>
          <p:cNvPr id="4" name="Text Placeholder 3">
            <a:extLst>
              <a:ext uri="{FF2B5EF4-FFF2-40B4-BE49-F238E27FC236}">
                <a16:creationId xmlns:a16="http://schemas.microsoft.com/office/drawing/2014/main" id="{88C02534-8F80-431E-BBF5-F4A59092DD6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101474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598B9-463B-44CF-AE12-69E409E8C8FD}"/>
              </a:ext>
            </a:extLst>
          </p:cNvPr>
          <p:cNvSpPr>
            <a:spLocks noGrp="1"/>
          </p:cNvSpPr>
          <p:nvPr>
            <p:ph type="title"/>
          </p:nvPr>
        </p:nvSpPr>
        <p:spPr/>
        <p:txBody>
          <a:bodyPr/>
          <a:lstStyle/>
          <a:p>
            <a:r>
              <a:rPr lang="en-US"/>
              <a:t>Facebook TABLA DE FB COMPLETA | TUCUMAN  - 11 of 17</a:t>
            </a:r>
          </a:p>
        </p:txBody>
      </p:sp>
      <p:graphicFrame>
        <p:nvGraphicFramePr>
          <p:cNvPr id="5" name="Table Placeholder 4">
            <a:extLst>
              <a:ext uri="{FF2B5EF4-FFF2-40B4-BE49-F238E27FC236}">
                <a16:creationId xmlns:a16="http://schemas.microsoft.com/office/drawing/2014/main" id="{DCE430B6-2733-4F32-89E3-53F968B18DD3}"/>
              </a:ext>
            </a:extLst>
          </p:cNvPr>
          <p:cNvGraphicFramePr>
            <a:graphicFrameLocks noGrp="1"/>
          </p:cNvGraphicFramePr>
          <p:nvPr>
            <p:ph type="tbl" sz="quarter" idx="13"/>
            <p:extLst>
              <p:ext uri="{D42A27DB-BD31-4B8C-83A1-F6EECF244321}">
                <p14:modId xmlns:p14="http://schemas.microsoft.com/office/powerpoint/2010/main" val="2050985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18403429"/>
                    </a:ext>
                  </a:extLst>
                </a:gridCol>
                <a:gridCol w="493776">
                  <a:extLst>
                    <a:ext uri="{9D8B030D-6E8A-4147-A177-3AD203B41FA5}">
                      <a16:colId xmlns:a16="http://schemas.microsoft.com/office/drawing/2014/main" val="369320827"/>
                    </a:ext>
                  </a:extLst>
                </a:gridCol>
                <a:gridCol w="493776">
                  <a:extLst>
                    <a:ext uri="{9D8B030D-6E8A-4147-A177-3AD203B41FA5}">
                      <a16:colId xmlns:a16="http://schemas.microsoft.com/office/drawing/2014/main" val="48821964"/>
                    </a:ext>
                  </a:extLst>
                </a:gridCol>
                <a:gridCol w="493776">
                  <a:extLst>
                    <a:ext uri="{9D8B030D-6E8A-4147-A177-3AD203B41FA5}">
                      <a16:colId xmlns:a16="http://schemas.microsoft.com/office/drawing/2014/main" val="1859878974"/>
                    </a:ext>
                  </a:extLst>
                </a:gridCol>
                <a:gridCol w="493776">
                  <a:extLst>
                    <a:ext uri="{9D8B030D-6E8A-4147-A177-3AD203B41FA5}">
                      <a16:colId xmlns:a16="http://schemas.microsoft.com/office/drawing/2014/main" val="830585869"/>
                    </a:ext>
                  </a:extLst>
                </a:gridCol>
                <a:gridCol w="493776">
                  <a:extLst>
                    <a:ext uri="{9D8B030D-6E8A-4147-A177-3AD203B41FA5}">
                      <a16:colId xmlns:a16="http://schemas.microsoft.com/office/drawing/2014/main" val="241853657"/>
                    </a:ext>
                  </a:extLst>
                </a:gridCol>
                <a:gridCol w="493776">
                  <a:extLst>
                    <a:ext uri="{9D8B030D-6E8A-4147-A177-3AD203B41FA5}">
                      <a16:colId xmlns:a16="http://schemas.microsoft.com/office/drawing/2014/main" val="783779270"/>
                    </a:ext>
                  </a:extLst>
                </a:gridCol>
                <a:gridCol w="493776">
                  <a:extLst>
                    <a:ext uri="{9D8B030D-6E8A-4147-A177-3AD203B41FA5}">
                      <a16:colId xmlns:a16="http://schemas.microsoft.com/office/drawing/2014/main" val="797847176"/>
                    </a:ext>
                  </a:extLst>
                </a:gridCol>
                <a:gridCol w="493776">
                  <a:extLst>
                    <a:ext uri="{9D8B030D-6E8A-4147-A177-3AD203B41FA5}">
                      <a16:colId xmlns:a16="http://schemas.microsoft.com/office/drawing/2014/main" val="2566030165"/>
                    </a:ext>
                  </a:extLst>
                </a:gridCol>
                <a:gridCol w="493776">
                  <a:extLst>
                    <a:ext uri="{9D8B030D-6E8A-4147-A177-3AD203B41FA5}">
                      <a16:colId xmlns:a16="http://schemas.microsoft.com/office/drawing/2014/main" val="890829197"/>
                    </a:ext>
                  </a:extLst>
                </a:gridCol>
                <a:gridCol w="493776">
                  <a:extLst>
                    <a:ext uri="{9D8B030D-6E8A-4147-A177-3AD203B41FA5}">
                      <a16:colId xmlns:a16="http://schemas.microsoft.com/office/drawing/2014/main" val="4173321294"/>
                    </a:ext>
                  </a:extLst>
                </a:gridCol>
                <a:gridCol w="493776">
                  <a:extLst>
                    <a:ext uri="{9D8B030D-6E8A-4147-A177-3AD203B41FA5}">
                      <a16:colId xmlns:a16="http://schemas.microsoft.com/office/drawing/2014/main" val="2779781531"/>
                    </a:ext>
                  </a:extLst>
                </a:gridCol>
                <a:gridCol w="493776">
                  <a:extLst>
                    <a:ext uri="{9D8B030D-6E8A-4147-A177-3AD203B41FA5}">
                      <a16:colId xmlns:a16="http://schemas.microsoft.com/office/drawing/2014/main" val="3629618986"/>
                    </a:ext>
                  </a:extLst>
                </a:gridCol>
                <a:gridCol w="493776">
                  <a:extLst>
                    <a:ext uri="{9D8B030D-6E8A-4147-A177-3AD203B41FA5}">
                      <a16:colId xmlns:a16="http://schemas.microsoft.com/office/drawing/2014/main" val="261159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212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151511946194.5500 %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034180"/>
                  </a:ext>
                </a:extLst>
              </a:tr>
            </a:tbl>
          </a:graphicData>
        </a:graphic>
      </p:graphicFrame>
      <p:sp>
        <p:nvSpPr>
          <p:cNvPr id="4" name="Text Placeholder 3">
            <a:extLst>
              <a:ext uri="{FF2B5EF4-FFF2-40B4-BE49-F238E27FC236}">
                <a16:creationId xmlns:a16="http://schemas.microsoft.com/office/drawing/2014/main" id="{BD8956D2-6BB5-4F16-9A8C-CE400AB810A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82522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8B61A-E91D-4FDC-9238-BCE7DE52C053}"/>
              </a:ext>
            </a:extLst>
          </p:cNvPr>
          <p:cNvSpPr>
            <a:spLocks noGrp="1"/>
          </p:cNvSpPr>
          <p:nvPr>
            <p:ph type="title"/>
          </p:nvPr>
        </p:nvSpPr>
        <p:spPr/>
        <p:txBody>
          <a:bodyPr/>
          <a:lstStyle/>
          <a:p>
            <a:r>
              <a:rPr lang="en-US"/>
              <a:t>Facebook TABLA DE FB COMPLETA | TUCUMAN  - 12 of 17</a:t>
            </a:r>
          </a:p>
        </p:txBody>
      </p:sp>
      <p:graphicFrame>
        <p:nvGraphicFramePr>
          <p:cNvPr id="5" name="Table Placeholder 4">
            <a:extLst>
              <a:ext uri="{FF2B5EF4-FFF2-40B4-BE49-F238E27FC236}">
                <a16:creationId xmlns:a16="http://schemas.microsoft.com/office/drawing/2014/main" id="{2D1FA560-8138-47F1-8E33-BE3143B4973F}"/>
              </a:ext>
            </a:extLst>
          </p:cNvPr>
          <p:cNvGraphicFramePr>
            <a:graphicFrameLocks noGrp="1"/>
          </p:cNvGraphicFramePr>
          <p:nvPr>
            <p:ph type="tbl" sz="quarter" idx="13"/>
            <p:extLst>
              <p:ext uri="{D42A27DB-BD31-4B8C-83A1-F6EECF244321}">
                <p14:modId xmlns:p14="http://schemas.microsoft.com/office/powerpoint/2010/main" val="311548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92422022"/>
                    </a:ext>
                  </a:extLst>
                </a:gridCol>
                <a:gridCol w="493776">
                  <a:extLst>
                    <a:ext uri="{9D8B030D-6E8A-4147-A177-3AD203B41FA5}">
                      <a16:colId xmlns:a16="http://schemas.microsoft.com/office/drawing/2014/main" val="869091565"/>
                    </a:ext>
                  </a:extLst>
                </a:gridCol>
                <a:gridCol w="493776">
                  <a:extLst>
                    <a:ext uri="{9D8B030D-6E8A-4147-A177-3AD203B41FA5}">
                      <a16:colId xmlns:a16="http://schemas.microsoft.com/office/drawing/2014/main" val="2400568513"/>
                    </a:ext>
                  </a:extLst>
                </a:gridCol>
                <a:gridCol w="493776">
                  <a:extLst>
                    <a:ext uri="{9D8B030D-6E8A-4147-A177-3AD203B41FA5}">
                      <a16:colId xmlns:a16="http://schemas.microsoft.com/office/drawing/2014/main" val="102399189"/>
                    </a:ext>
                  </a:extLst>
                </a:gridCol>
                <a:gridCol w="493776">
                  <a:extLst>
                    <a:ext uri="{9D8B030D-6E8A-4147-A177-3AD203B41FA5}">
                      <a16:colId xmlns:a16="http://schemas.microsoft.com/office/drawing/2014/main" val="1599631986"/>
                    </a:ext>
                  </a:extLst>
                </a:gridCol>
                <a:gridCol w="493776">
                  <a:extLst>
                    <a:ext uri="{9D8B030D-6E8A-4147-A177-3AD203B41FA5}">
                      <a16:colId xmlns:a16="http://schemas.microsoft.com/office/drawing/2014/main" val="188174931"/>
                    </a:ext>
                  </a:extLst>
                </a:gridCol>
                <a:gridCol w="493776">
                  <a:extLst>
                    <a:ext uri="{9D8B030D-6E8A-4147-A177-3AD203B41FA5}">
                      <a16:colId xmlns:a16="http://schemas.microsoft.com/office/drawing/2014/main" val="638133536"/>
                    </a:ext>
                  </a:extLst>
                </a:gridCol>
                <a:gridCol w="493776">
                  <a:extLst>
                    <a:ext uri="{9D8B030D-6E8A-4147-A177-3AD203B41FA5}">
                      <a16:colId xmlns:a16="http://schemas.microsoft.com/office/drawing/2014/main" val="759012855"/>
                    </a:ext>
                  </a:extLst>
                </a:gridCol>
                <a:gridCol w="493776">
                  <a:extLst>
                    <a:ext uri="{9D8B030D-6E8A-4147-A177-3AD203B41FA5}">
                      <a16:colId xmlns:a16="http://schemas.microsoft.com/office/drawing/2014/main" val="2009563819"/>
                    </a:ext>
                  </a:extLst>
                </a:gridCol>
                <a:gridCol w="493776">
                  <a:extLst>
                    <a:ext uri="{9D8B030D-6E8A-4147-A177-3AD203B41FA5}">
                      <a16:colId xmlns:a16="http://schemas.microsoft.com/office/drawing/2014/main" val="2133112461"/>
                    </a:ext>
                  </a:extLst>
                </a:gridCol>
                <a:gridCol w="493776">
                  <a:extLst>
                    <a:ext uri="{9D8B030D-6E8A-4147-A177-3AD203B41FA5}">
                      <a16:colId xmlns:a16="http://schemas.microsoft.com/office/drawing/2014/main" val="158208189"/>
                    </a:ext>
                  </a:extLst>
                </a:gridCol>
                <a:gridCol w="493776">
                  <a:extLst>
                    <a:ext uri="{9D8B030D-6E8A-4147-A177-3AD203B41FA5}">
                      <a16:colId xmlns:a16="http://schemas.microsoft.com/office/drawing/2014/main" val="256973677"/>
                    </a:ext>
                  </a:extLst>
                </a:gridCol>
                <a:gridCol w="493776">
                  <a:extLst>
                    <a:ext uri="{9D8B030D-6E8A-4147-A177-3AD203B41FA5}">
                      <a16:colId xmlns:a16="http://schemas.microsoft.com/office/drawing/2014/main" val="300608851"/>
                    </a:ext>
                  </a:extLst>
                </a:gridCol>
                <a:gridCol w="493776">
                  <a:extLst>
                    <a:ext uri="{9D8B030D-6E8A-4147-A177-3AD203B41FA5}">
                      <a16:colId xmlns:a16="http://schemas.microsoft.com/office/drawing/2014/main" val="246303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662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4563137078.0687 %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6377058"/>
                  </a:ext>
                </a:extLst>
              </a:tr>
            </a:tbl>
          </a:graphicData>
        </a:graphic>
      </p:graphicFrame>
      <p:sp>
        <p:nvSpPr>
          <p:cNvPr id="4" name="Text Placeholder 3">
            <a:extLst>
              <a:ext uri="{FF2B5EF4-FFF2-40B4-BE49-F238E27FC236}">
                <a16:creationId xmlns:a16="http://schemas.microsoft.com/office/drawing/2014/main" id="{6168D2BF-737E-4370-B2DB-EFC27EEBED5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94304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13A9F-FE7D-43AE-A436-5951F4EC750B}"/>
              </a:ext>
            </a:extLst>
          </p:cNvPr>
          <p:cNvSpPr>
            <a:spLocks noGrp="1"/>
          </p:cNvSpPr>
          <p:nvPr>
            <p:ph type="title"/>
          </p:nvPr>
        </p:nvSpPr>
        <p:spPr/>
        <p:txBody>
          <a:bodyPr/>
          <a:lstStyle/>
          <a:p>
            <a:r>
              <a:rPr lang="en-US"/>
              <a:t>Facebook TABLA DE FB COMPLETA | TUCUMAN  - 13 of 17</a:t>
            </a:r>
          </a:p>
        </p:txBody>
      </p:sp>
      <p:graphicFrame>
        <p:nvGraphicFramePr>
          <p:cNvPr id="5" name="Table Placeholder 4">
            <a:extLst>
              <a:ext uri="{FF2B5EF4-FFF2-40B4-BE49-F238E27FC236}">
                <a16:creationId xmlns:a16="http://schemas.microsoft.com/office/drawing/2014/main" id="{483A56E9-8C52-40EF-B44D-9CD7EA993630}"/>
              </a:ext>
            </a:extLst>
          </p:cNvPr>
          <p:cNvGraphicFramePr>
            <a:graphicFrameLocks noGrp="1"/>
          </p:cNvGraphicFramePr>
          <p:nvPr>
            <p:ph type="tbl" sz="quarter" idx="13"/>
            <p:extLst>
              <p:ext uri="{D42A27DB-BD31-4B8C-83A1-F6EECF244321}">
                <p14:modId xmlns:p14="http://schemas.microsoft.com/office/powerpoint/2010/main" val="137507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93841735"/>
                    </a:ext>
                  </a:extLst>
                </a:gridCol>
                <a:gridCol w="493776">
                  <a:extLst>
                    <a:ext uri="{9D8B030D-6E8A-4147-A177-3AD203B41FA5}">
                      <a16:colId xmlns:a16="http://schemas.microsoft.com/office/drawing/2014/main" val="2661543027"/>
                    </a:ext>
                  </a:extLst>
                </a:gridCol>
                <a:gridCol w="493776">
                  <a:extLst>
                    <a:ext uri="{9D8B030D-6E8A-4147-A177-3AD203B41FA5}">
                      <a16:colId xmlns:a16="http://schemas.microsoft.com/office/drawing/2014/main" val="1579915629"/>
                    </a:ext>
                  </a:extLst>
                </a:gridCol>
                <a:gridCol w="493776">
                  <a:extLst>
                    <a:ext uri="{9D8B030D-6E8A-4147-A177-3AD203B41FA5}">
                      <a16:colId xmlns:a16="http://schemas.microsoft.com/office/drawing/2014/main" val="4135949407"/>
                    </a:ext>
                  </a:extLst>
                </a:gridCol>
                <a:gridCol w="493776">
                  <a:extLst>
                    <a:ext uri="{9D8B030D-6E8A-4147-A177-3AD203B41FA5}">
                      <a16:colId xmlns:a16="http://schemas.microsoft.com/office/drawing/2014/main" val="1708803870"/>
                    </a:ext>
                  </a:extLst>
                </a:gridCol>
                <a:gridCol w="493776">
                  <a:extLst>
                    <a:ext uri="{9D8B030D-6E8A-4147-A177-3AD203B41FA5}">
                      <a16:colId xmlns:a16="http://schemas.microsoft.com/office/drawing/2014/main" val="3119645097"/>
                    </a:ext>
                  </a:extLst>
                </a:gridCol>
                <a:gridCol w="493776">
                  <a:extLst>
                    <a:ext uri="{9D8B030D-6E8A-4147-A177-3AD203B41FA5}">
                      <a16:colId xmlns:a16="http://schemas.microsoft.com/office/drawing/2014/main" val="992932048"/>
                    </a:ext>
                  </a:extLst>
                </a:gridCol>
                <a:gridCol w="493776">
                  <a:extLst>
                    <a:ext uri="{9D8B030D-6E8A-4147-A177-3AD203B41FA5}">
                      <a16:colId xmlns:a16="http://schemas.microsoft.com/office/drawing/2014/main" val="1460898192"/>
                    </a:ext>
                  </a:extLst>
                </a:gridCol>
                <a:gridCol w="493776">
                  <a:extLst>
                    <a:ext uri="{9D8B030D-6E8A-4147-A177-3AD203B41FA5}">
                      <a16:colId xmlns:a16="http://schemas.microsoft.com/office/drawing/2014/main" val="2615328370"/>
                    </a:ext>
                  </a:extLst>
                </a:gridCol>
                <a:gridCol w="493776">
                  <a:extLst>
                    <a:ext uri="{9D8B030D-6E8A-4147-A177-3AD203B41FA5}">
                      <a16:colId xmlns:a16="http://schemas.microsoft.com/office/drawing/2014/main" val="3993649173"/>
                    </a:ext>
                  </a:extLst>
                </a:gridCol>
                <a:gridCol w="493776">
                  <a:extLst>
                    <a:ext uri="{9D8B030D-6E8A-4147-A177-3AD203B41FA5}">
                      <a16:colId xmlns:a16="http://schemas.microsoft.com/office/drawing/2014/main" val="669638767"/>
                    </a:ext>
                  </a:extLst>
                </a:gridCol>
                <a:gridCol w="493776">
                  <a:extLst>
                    <a:ext uri="{9D8B030D-6E8A-4147-A177-3AD203B41FA5}">
                      <a16:colId xmlns:a16="http://schemas.microsoft.com/office/drawing/2014/main" val="3282891517"/>
                    </a:ext>
                  </a:extLst>
                </a:gridCol>
                <a:gridCol w="493776">
                  <a:extLst>
                    <a:ext uri="{9D8B030D-6E8A-4147-A177-3AD203B41FA5}">
                      <a16:colId xmlns:a16="http://schemas.microsoft.com/office/drawing/2014/main" val="801917133"/>
                    </a:ext>
                  </a:extLst>
                </a:gridCol>
                <a:gridCol w="493776">
                  <a:extLst>
                    <a:ext uri="{9D8B030D-6E8A-4147-A177-3AD203B41FA5}">
                      <a16:colId xmlns:a16="http://schemas.microsoft.com/office/drawing/2014/main" val="313370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592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2768443680101.1001 %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6535648"/>
                  </a:ext>
                </a:extLst>
              </a:tr>
            </a:tbl>
          </a:graphicData>
        </a:graphic>
      </p:graphicFrame>
      <p:sp>
        <p:nvSpPr>
          <p:cNvPr id="4" name="Text Placeholder 3">
            <a:extLst>
              <a:ext uri="{FF2B5EF4-FFF2-40B4-BE49-F238E27FC236}">
                <a16:creationId xmlns:a16="http://schemas.microsoft.com/office/drawing/2014/main" id="{A8E70C25-A201-42B6-8C36-F5E08C48E89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283537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2A41-3191-48D7-A87E-5C3A52863BD3}"/>
              </a:ext>
            </a:extLst>
          </p:cNvPr>
          <p:cNvSpPr>
            <a:spLocks noGrp="1"/>
          </p:cNvSpPr>
          <p:nvPr>
            <p:ph type="title"/>
          </p:nvPr>
        </p:nvSpPr>
        <p:spPr/>
        <p:txBody>
          <a:bodyPr/>
          <a:lstStyle/>
          <a:p>
            <a:r>
              <a:rPr lang="en-US"/>
              <a:t>Facebook TABLA DE FB COMPLETA | TUCUMAN  - 14 of 17</a:t>
            </a:r>
          </a:p>
        </p:txBody>
      </p:sp>
      <p:graphicFrame>
        <p:nvGraphicFramePr>
          <p:cNvPr id="5" name="Table Placeholder 4">
            <a:extLst>
              <a:ext uri="{FF2B5EF4-FFF2-40B4-BE49-F238E27FC236}">
                <a16:creationId xmlns:a16="http://schemas.microsoft.com/office/drawing/2014/main" id="{EEEA4E05-9AC4-4620-A540-44BE08BCD39A}"/>
              </a:ext>
            </a:extLst>
          </p:cNvPr>
          <p:cNvGraphicFramePr>
            <a:graphicFrameLocks noGrp="1"/>
          </p:cNvGraphicFramePr>
          <p:nvPr>
            <p:ph type="tbl" sz="quarter" idx="13"/>
            <p:extLst>
              <p:ext uri="{D42A27DB-BD31-4B8C-83A1-F6EECF244321}">
                <p14:modId xmlns:p14="http://schemas.microsoft.com/office/powerpoint/2010/main" val="165895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65180903"/>
                    </a:ext>
                  </a:extLst>
                </a:gridCol>
                <a:gridCol w="493776">
                  <a:extLst>
                    <a:ext uri="{9D8B030D-6E8A-4147-A177-3AD203B41FA5}">
                      <a16:colId xmlns:a16="http://schemas.microsoft.com/office/drawing/2014/main" val="4050624881"/>
                    </a:ext>
                  </a:extLst>
                </a:gridCol>
                <a:gridCol w="493776">
                  <a:extLst>
                    <a:ext uri="{9D8B030D-6E8A-4147-A177-3AD203B41FA5}">
                      <a16:colId xmlns:a16="http://schemas.microsoft.com/office/drawing/2014/main" val="881724566"/>
                    </a:ext>
                  </a:extLst>
                </a:gridCol>
                <a:gridCol w="493776">
                  <a:extLst>
                    <a:ext uri="{9D8B030D-6E8A-4147-A177-3AD203B41FA5}">
                      <a16:colId xmlns:a16="http://schemas.microsoft.com/office/drawing/2014/main" val="1460644179"/>
                    </a:ext>
                  </a:extLst>
                </a:gridCol>
                <a:gridCol w="493776">
                  <a:extLst>
                    <a:ext uri="{9D8B030D-6E8A-4147-A177-3AD203B41FA5}">
                      <a16:colId xmlns:a16="http://schemas.microsoft.com/office/drawing/2014/main" val="1182411610"/>
                    </a:ext>
                  </a:extLst>
                </a:gridCol>
                <a:gridCol w="493776">
                  <a:extLst>
                    <a:ext uri="{9D8B030D-6E8A-4147-A177-3AD203B41FA5}">
                      <a16:colId xmlns:a16="http://schemas.microsoft.com/office/drawing/2014/main" val="3780883747"/>
                    </a:ext>
                  </a:extLst>
                </a:gridCol>
                <a:gridCol w="493776">
                  <a:extLst>
                    <a:ext uri="{9D8B030D-6E8A-4147-A177-3AD203B41FA5}">
                      <a16:colId xmlns:a16="http://schemas.microsoft.com/office/drawing/2014/main" val="3413293708"/>
                    </a:ext>
                  </a:extLst>
                </a:gridCol>
                <a:gridCol w="493776">
                  <a:extLst>
                    <a:ext uri="{9D8B030D-6E8A-4147-A177-3AD203B41FA5}">
                      <a16:colId xmlns:a16="http://schemas.microsoft.com/office/drawing/2014/main" val="2722442195"/>
                    </a:ext>
                  </a:extLst>
                </a:gridCol>
                <a:gridCol w="493776">
                  <a:extLst>
                    <a:ext uri="{9D8B030D-6E8A-4147-A177-3AD203B41FA5}">
                      <a16:colId xmlns:a16="http://schemas.microsoft.com/office/drawing/2014/main" val="931351445"/>
                    </a:ext>
                  </a:extLst>
                </a:gridCol>
                <a:gridCol w="493776">
                  <a:extLst>
                    <a:ext uri="{9D8B030D-6E8A-4147-A177-3AD203B41FA5}">
                      <a16:colId xmlns:a16="http://schemas.microsoft.com/office/drawing/2014/main" val="1766986455"/>
                    </a:ext>
                  </a:extLst>
                </a:gridCol>
                <a:gridCol w="493776">
                  <a:extLst>
                    <a:ext uri="{9D8B030D-6E8A-4147-A177-3AD203B41FA5}">
                      <a16:colId xmlns:a16="http://schemas.microsoft.com/office/drawing/2014/main" val="2629665312"/>
                    </a:ext>
                  </a:extLst>
                </a:gridCol>
                <a:gridCol w="493776">
                  <a:extLst>
                    <a:ext uri="{9D8B030D-6E8A-4147-A177-3AD203B41FA5}">
                      <a16:colId xmlns:a16="http://schemas.microsoft.com/office/drawing/2014/main" val="217890873"/>
                    </a:ext>
                  </a:extLst>
                </a:gridCol>
                <a:gridCol w="493776">
                  <a:extLst>
                    <a:ext uri="{9D8B030D-6E8A-4147-A177-3AD203B41FA5}">
                      <a16:colId xmlns:a16="http://schemas.microsoft.com/office/drawing/2014/main" val="900306792"/>
                    </a:ext>
                  </a:extLst>
                </a:gridCol>
                <a:gridCol w="493776">
                  <a:extLst>
                    <a:ext uri="{9D8B030D-6E8A-4147-A177-3AD203B41FA5}">
                      <a16:colId xmlns:a16="http://schemas.microsoft.com/office/drawing/2014/main" val="877235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135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3088690849.0291 %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009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2091706121.4229 %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2428163"/>
                  </a:ext>
                </a:extLst>
              </a:tr>
            </a:tbl>
          </a:graphicData>
        </a:graphic>
      </p:graphicFrame>
      <p:sp>
        <p:nvSpPr>
          <p:cNvPr id="4" name="Text Placeholder 3">
            <a:extLst>
              <a:ext uri="{FF2B5EF4-FFF2-40B4-BE49-F238E27FC236}">
                <a16:creationId xmlns:a16="http://schemas.microsoft.com/office/drawing/2014/main" id="{E7D17C33-3175-43DC-9E84-5160E1D97DC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00998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6BFB-42B0-4748-B076-7D29272A5C78}"/>
              </a:ext>
            </a:extLst>
          </p:cNvPr>
          <p:cNvSpPr>
            <a:spLocks noGrp="1"/>
          </p:cNvSpPr>
          <p:nvPr>
            <p:ph type="title"/>
          </p:nvPr>
        </p:nvSpPr>
        <p:spPr/>
        <p:txBody>
          <a:bodyPr/>
          <a:lstStyle/>
          <a:p>
            <a:r>
              <a:rPr lang="en-US"/>
              <a:t>Facebook TABLA DE FB COMPLETA | TUCUMAN  - 15 of 17</a:t>
            </a:r>
          </a:p>
        </p:txBody>
      </p:sp>
      <p:graphicFrame>
        <p:nvGraphicFramePr>
          <p:cNvPr id="5" name="Table Placeholder 4">
            <a:extLst>
              <a:ext uri="{FF2B5EF4-FFF2-40B4-BE49-F238E27FC236}">
                <a16:creationId xmlns:a16="http://schemas.microsoft.com/office/drawing/2014/main" id="{CB560C1C-3EB8-4F2E-8FE5-AE44B49001AC}"/>
              </a:ext>
            </a:extLst>
          </p:cNvPr>
          <p:cNvGraphicFramePr>
            <a:graphicFrameLocks noGrp="1"/>
          </p:cNvGraphicFramePr>
          <p:nvPr>
            <p:ph type="tbl" sz="quarter" idx="13"/>
            <p:extLst>
              <p:ext uri="{D42A27DB-BD31-4B8C-83A1-F6EECF244321}">
                <p14:modId xmlns:p14="http://schemas.microsoft.com/office/powerpoint/2010/main" val="2093180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65988466"/>
                    </a:ext>
                  </a:extLst>
                </a:gridCol>
                <a:gridCol w="493776">
                  <a:extLst>
                    <a:ext uri="{9D8B030D-6E8A-4147-A177-3AD203B41FA5}">
                      <a16:colId xmlns:a16="http://schemas.microsoft.com/office/drawing/2014/main" val="2862875453"/>
                    </a:ext>
                  </a:extLst>
                </a:gridCol>
                <a:gridCol w="493776">
                  <a:extLst>
                    <a:ext uri="{9D8B030D-6E8A-4147-A177-3AD203B41FA5}">
                      <a16:colId xmlns:a16="http://schemas.microsoft.com/office/drawing/2014/main" val="3564199016"/>
                    </a:ext>
                  </a:extLst>
                </a:gridCol>
                <a:gridCol w="493776">
                  <a:extLst>
                    <a:ext uri="{9D8B030D-6E8A-4147-A177-3AD203B41FA5}">
                      <a16:colId xmlns:a16="http://schemas.microsoft.com/office/drawing/2014/main" val="842201580"/>
                    </a:ext>
                  </a:extLst>
                </a:gridCol>
                <a:gridCol w="493776">
                  <a:extLst>
                    <a:ext uri="{9D8B030D-6E8A-4147-A177-3AD203B41FA5}">
                      <a16:colId xmlns:a16="http://schemas.microsoft.com/office/drawing/2014/main" val="4091516376"/>
                    </a:ext>
                  </a:extLst>
                </a:gridCol>
                <a:gridCol w="493776">
                  <a:extLst>
                    <a:ext uri="{9D8B030D-6E8A-4147-A177-3AD203B41FA5}">
                      <a16:colId xmlns:a16="http://schemas.microsoft.com/office/drawing/2014/main" val="1963773673"/>
                    </a:ext>
                  </a:extLst>
                </a:gridCol>
                <a:gridCol w="493776">
                  <a:extLst>
                    <a:ext uri="{9D8B030D-6E8A-4147-A177-3AD203B41FA5}">
                      <a16:colId xmlns:a16="http://schemas.microsoft.com/office/drawing/2014/main" val="1715951669"/>
                    </a:ext>
                  </a:extLst>
                </a:gridCol>
                <a:gridCol w="493776">
                  <a:extLst>
                    <a:ext uri="{9D8B030D-6E8A-4147-A177-3AD203B41FA5}">
                      <a16:colId xmlns:a16="http://schemas.microsoft.com/office/drawing/2014/main" val="3778591004"/>
                    </a:ext>
                  </a:extLst>
                </a:gridCol>
                <a:gridCol w="493776">
                  <a:extLst>
                    <a:ext uri="{9D8B030D-6E8A-4147-A177-3AD203B41FA5}">
                      <a16:colId xmlns:a16="http://schemas.microsoft.com/office/drawing/2014/main" val="3849533987"/>
                    </a:ext>
                  </a:extLst>
                </a:gridCol>
                <a:gridCol w="493776">
                  <a:extLst>
                    <a:ext uri="{9D8B030D-6E8A-4147-A177-3AD203B41FA5}">
                      <a16:colId xmlns:a16="http://schemas.microsoft.com/office/drawing/2014/main" val="3025901381"/>
                    </a:ext>
                  </a:extLst>
                </a:gridCol>
                <a:gridCol w="493776">
                  <a:extLst>
                    <a:ext uri="{9D8B030D-6E8A-4147-A177-3AD203B41FA5}">
                      <a16:colId xmlns:a16="http://schemas.microsoft.com/office/drawing/2014/main" val="3938199078"/>
                    </a:ext>
                  </a:extLst>
                </a:gridCol>
                <a:gridCol w="493776">
                  <a:extLst>
                    <a:ext uri="{9D8B030D-6E8A-4147-A177-3AD203B41FA5}">
                      <a16:colId xmlns:a16="http://schemas.microsoft.com/office/drawing/2014/main" val="1763267069"/>
                    </a:ext>
                  </a:extLst>
                </a:gridCol>
                <a:gridCol w="493776">
                  <a:extLst>
                    <a:ext uri="{9D8B030D-6E8A-4147-A177-3AD203B41FA5}">
                      <a16:colId xmlns:a16="http://schemas.microsoft.com/office/drawing/2014/main" val="1700635445"/>
                    </a:ext>
                  </a:extLst>
                </a:gridCol>
                <a:gridCol w="493776">
                  <a:extLst>
                    <a:ext uri="{9D8B030D-6E8A-4147-A177-3AD203B41FA5}">
                      <a16:colId xmlns:a16="http://schemas.microsoft.com/office/drawing/2014/main" val="172424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403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2167384236.3382 %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2513103"/>
                  </a:ext>
                </a:extLst>
              </a:tr>
            </a:tbl>
          </a:graphicData>
        </a:graphic>
      </p:graphicFrame>
      <p:sp>
        <p:nvSpPr>
          <p:cNvPr id="4" name="Text Placeholder 3">
            <a:extLst>
              <a:ext uri="{FF2B5EF4-FFF2-40B4-BE49-F238E27FC236}">
                <a16:creationId xmlns:a16="http://schemas.microsoft.com/office/drawing/2014/main" id="{57E76B0E-758E-4A9F-8B03-71002F2ECF9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21559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BFB63-438D-4F2E-B023-5F6CD6E7E20A}"/>
              </a:ext>
            </a:extLst>
          </p:cNvPr>
          <p:cNvSpPr>
            <a:spLocks noGrp="1"/>
          </p:cNvSpPr>
          <p:nvPr>
            <p:ph type="title"/>
          </p:nvPr>
        </p:nvSpPr>
        <p:spPr/>
        <p:txBody>
          <a:bodyPr/>
          <a:lstStyle/>
          <a:p>
            <a:r>
              <a:rPr lang="en-US"/>
              <a:t>Facebook TABLA DE FB COMPLETA | TUCUMAN  - 16 of 17</a:t>
            </a:r>
          </a:p>
        </p:txBody>
      </p:sp>
      <p:graphicFrame>
        <p:nvGraphicFramePr>
          <p:cNvPr id="5" name="Table Placeholder 4">
            <a:extLst>
              <a:ext uri="{FF2B5EF4-FFF2-40B4-BE49-F238E27FC236}">
                <a16:creationId xmlns:a16="http://schemas.microsoft.com/office/drawing/2014/main" id="{FB973C3D-A90E-4AEB-B285-BC34FDAAA21C}"/>
              </a:ext>
            </a:extLst>
          </p:cNvPr>
          <p:cNvGraphicFramePr>
            <a:graphicFrameLocks noGrp="1"/>
          </p:cNvGraphicFramePr>
          <p:nvPr>
            <p:ph type="tbl" sz="quarter" idx="13"/>
            <p:extLst>
              <p:ext uri="{D42A27DB-BD31-4B8C-83A1-F6EECF244321}">
                <p14:modId xmlns:p14="http://schemas.microsoft.com/office/powerpoint/2010/main" val="257280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45933010"/>
                    </a:ext>
                  </a:extLst>
                </a:gridCol>
                <a:gridCol w="493776">
                  <a:extLst>
                    <a:ext uri="{9D8B030D-6E8A-4147-A177-3AD203B41FA5}">
                      <a16:colId xmlns:a16="http://schemas.microsoft.com/office/drawing/2014/main" val="3698409990"/>
                    </a:ext>
                  </a:extLst>
                </a:gridCol>
                <a:gridCol w="493776">
                  <a:extLst>
                    <a:ext uri="{9D8B030D-6E8A-4147-A177-3AD203B41FA5}">
                      <a16:colId xmlns:a16="http://schemas.microsoft.com/office/drawing/2014/main" val="2084434856"/>
                    </a:ext>
                  </a:extLst>
                </a:gridCol>
                <a:gridCol w="493776">
                  <a:extLst>
                    <a:ext uri="{9D8B030D-6E8A-4147-A177-3AD203B41FA5}">
                      <a16:colId xmlns:a16="http://schemas.microsoft.com/office/drawing/2014/main" val="3539941273"/>
                    </a:ext>
                  </a:extLst>
                </a:gridCol>
                <a:gridCol w="493776">
                  <a:extLst>
                    <a:ext uri="{9D8B030D-6E8A-4147-A177-3AD203B41FA5}">
                      <a16:colId xmlns:a16="http://schemas.microsoft.com/office/drawing/2014/main" val="3620295295"/>
                    </a:ext>
                  </a:extLst>
                </a:gridCol>
                <a:gridCol w="493776">
                  <a:extLst>
                    <a:ext uri="{9D8B030D-6E8A-4147-A177-3AD203B41FA5}">
                      <a16:colId xmlns:a16="http://schemas.microsoft.com/office/drawing/2014/main" val="1220036956"/>
                    </a:ext>
                  </a:extLst>
                </a:gridCol>
                <a:gridCol w="493776">
                  <a:extLst>
                    <a:ext uri="{9D8B030D-6E8A-4147-A177-3AD203B41FA5}">
                      <a16:colId xmlns:a16="http://schemas.microsoft.com/office/drawing/2014/main" val="1548449726"/>
                    </a:ext>
                  </a:extLst>
                </a:gridCol>
                <a:gridCol w="493776">
                  <a:extLst>
                    <a:ext uri="{9D8B030D-6E8A-4147-A177-3AD203B41FA5}">
                      <a16:colId xmlns:a16="http://schemas.microsoft.com/office/drawing/2014/main" val="176311595"/>
                    </a:ext>
                  </a:extLst>
                </a:gridCol>
                <a:gridCol w="493776">
                  <a:extLst>
                    <a:ext uri="{9D8B030D-6E8A-4147-A177-3AD203B41FA5}">
                      <a16:colId xmlns:a16="http://schemas.microsoft.com/office/drawing/2014/main" val="1657612492"/>
                    </a:ext>
                  </a:extLst>
                </a:gridCol>
                <a:gridCol w="493776">
                  <a:extLst>
                    <a:ext uri="{9D8B030D-6E8A-4147-A177-3AD203B41FA5}">
                      <a16:colId xmlns:a16="http://schemas.microsoft.com/office/drawing/2014/main" val="1945043937"/>
                    </a:ext>
                  </a:extLst>
                </a:gridCol>
                <a:gridCol w="493776">
                  <a:extLst>
                    <a:ext uri="{9D8B030D-6E8A-4147-A177-3AD203B41FA5}">
                      <a16:colId xmlns:a16="http://schemas.microsoft.com/office/drawing/2014/main" val="1294248849"/>
                    </a:ext>
                  </a:extLst>
                </a:gridCol>
                <a:gridCol w="493776">
                  <a:extLst>
                    <a:ext uri="{9D8B030D-6E8A-4147-A177-3AD203B41FA5}">
                      <a16:colId xmlns:a16="http://schemas.microsoft.com/office/drawing/2014/main" val="1063830432"/>
                    </a:ext>
                  </a:extLst>
                </a:gridCol>
                <a:gridCol w="493776">
                  <a:extLst>
                    <a:ext uri="{9D8B030D-6E8A-4147-A177-3AD203B41FA5}">
                      <a16:colId xmlns:a16="http://schemas.microsoft.com/office/drawing/2014/main" val="1594107519"/>
                    </a:ext>
                  </a:extLst>
                </a:gridCol>
                <a:gridCol w="493776">
                  <a:extLst>
                    <a:ext uri="{9D8B030D-6E8A-4147-A177-3AD203B41FA5}">
                      <a16:colId xmlns:a16="http://schemas.microsoft.com/office/drawing/2014/main" val="183126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376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4281893363.0190 %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682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2296553619.7308 %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0888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3988163615.1640 %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2944434"/>
                  </a:ext>
                </a:extLst>
              </a:tr>
            </a:tbl>
          </a:graphicData>
        </a:graphic>
      </p:graphicFrame>
      <p:sp>
        <p:nvSpPr>
          <p:cNvPr id="4" name="Text Placeholder 3">
            <a:extLst>
              <a:ext uri="{FF2B5EF4-FFF2-40B4-BE49-F238E27FC236}">
                <a16:creationId xmlns:a16="http://schemas.microsoft.com/office/drawing/2014/main" id="{FD42958C-78F9-4E1C-BA68-8C1092028D9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099210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641FA-CEEF-476F-9AE4-A3F6D1166569}"/>
              </a:ext>
            </a:extLst>
          </p:cNvPr>
          <p:cNvSpPr>
            <a:spLocks noGrp="1"/>
          </p:cNvSpPr>
          <p:nvPr>
            <p:ph type="title"/>
          </p:nvPr>
        </p:nvSpPr>
        <p:spPr/>
        <p:txBody>
          <a:bodyPr/>
          <a:lstStyle/>
          <a:p>
            <a:r>
              <a:rPr lang="en-US"/>
              <a:t>Facebook TABLA DE FB COMPLETA | TUCUMAN  - 17 of 17</a:t>
            </a:r>
          </a:p>
        </p:txBody>
      </p:sp>
      <p:graphicFrame>
        <p:nvGraphicFramePr>
          <p:cNvPr id="5" name="Table Placeholder 4">
            <a:extLst>
              <a:ext uri="{FF2B5EF4-FFF2-40B4-BE49-F238E27FC236}">
                <a16:creationId xmlns:a16="http://schemas.microsoft.com/office/drawing/2014/main" id="{9B5674FC-96D1-4253-87A7-5DC5642FB075}"/>
              </a:ext>
            </a:extLst>
          </p:cNvPr>
          <p:cNvGraphicFramePr>
            <a:graphicFrameLocks noGrp="1"/>
          </p:cNvGraphicFramePr>
          <p:nvPr>
            <p:ph type="tbl" sz="quarter" idx="13"/>
            <p:extLst>
              <p:ext uri="{D42A27DB-BD31-4B8C-83A1-F6EECF244321}">
                <p14:modId xmlns:p14="http://schemas.microsoft.com/office/powerpoint/2010/main" val="274607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99866870"/>
                    </a:ext>
                  </a:extLst>
                </a:gridCol>
                <a:gridCol w="493776">
                  <a:extLst>
                    <a:ext uri="{9D8B030D-6E8A-4147-A177-3AD203B41FA5}">
                      <a16:colId xmlns:a16="http://schemas.microsoft.com/office/drawing/2014/main" val="2141151961"/>
                    </a:ext>
                  </a:extLst>
                </a:gridCol>
                <a:gridCol w="493776">
                  <a:extLst>
                    <a:ext uri="{9D8B030D-6E8A-4147-A177-3AD203B41FA5}">
                      <a16:colId xmlns:a16="http://schemas.microsoft.com/office/drawing/2014/main" val="3439630148"/>
                    </a:ext>
                  </a:extLst>
                </a:gridCol>
                <a:gridCol w="493776">
                  <a:extLst>
                    <a:ext uri="{9D8B030D-6E8A-4147-A177-3AD203B41FA5}">
                      <a16:colId xmlns:a16="http://schemas.microsoft.com/office/drawing/2014/main" val="1110129570"/>
                    </a:ext>
                  </a:extLst>
                </a:gridCol>
                <a:gridCol w="493776">
                  <a:extLst>
                    <a:ext uri="{9D8B030D-6E8A-4147-A177-3AD203B41FA5}">
                      <a16:colId xmlns:a16="http://schemas.microsoft.com/office/drawing/2014/main" val="851619030"/>
                    </a:ext>
                  </a:extLst>
                </a:gridCol>
                <a:gridCol w="493776">
                  <a:extLst>
                    <a:ext uri="{9D8B030D-6E8A-4147-A177-3AD203B41FA5}">
                      <a16:colId xmlns:a16="http://schemas.microsoft.com/office/drawing/2014/main" val="3836558039"/>
                    </a:ext>
                  </a:extLst>
                </a:gridCol>
                <a:gridCol w="493776">
                  <a:extLst>
                    <a:ext uri="{9D8B030D-6E8A-4147-A177-3AD203B41FA5}">
                      <a16:colId xmlns:a16="http://schemas.microsoft.com/office/drawing/2014/main" val="2007307263"/>
                    </a:ext>
                  </a:extLst>
                </a:gridCol>
                <a:gridCol w="493776">
                  <a:extLst>
                    <a:ext uri="{9D8B030D-6E8A-4147-A177-3AD203B41FA5}">
                      <a16:colId xmlns:a16="http://schemas.microsoft.com/office/drawing/2014/main" val="2544350971"/>
                    </a:ext>
                  </a:extLst>
                </a:gridCol>
                <a:gridCol w="493776">
                  <a:extLst>
                    <a:ext uri="{9D8B030D-6E8A-4147-A177-3AD203B41FA5}">
                      <a16:colId xmlns:a16="http://schemas.microsoft.com/office/drawing/2014/main" val="4051866419"/>
                    </a:ext>
                  </a:extLst>
                </a:gridCol>
                <a:gridCol w="493776">
                  <a:extLst>
                    <a:ext uri="{9D8B030D-6E8A-4147-A177-3AD203B41FA5}">
                      <a16:colId xmlns:a16="http://schemas.microsoft.com/office/drawing/2014/main" val="2911225226"/>
                    </a:ext>
                  </a:extLst>
                </a:gridCol>
                <a:gridCol w="493776">
                  <a:extLst>
                    <a:ext uri="{9D8B030D-6E8A-4147-A177-3AD203B41FA5}">
                      <a16:colId xmlns:a16="http://schemas.microsoft.com/office/drawing/2014/main" val="2696717811"/>
                    </a:ext>
                  </a:extLst>
                </a:gridCol>
                <a:gridCol w="493776">
                  <a:extLst>
                    <a:ext uri="{9D8B030D-6E8A-4147-A177-3AD203B41FA5}">
                      <a16:colId xmlns:a16="http://schemas.microsoft.com/office/drawing/2014/main" val="2874324562"/>
                    </a:ext>
                  </a:extLst>
                </a:gridCol>
                <a:gridCol w="493776">
                  <a:extLst>
                    <a:ext uri="{9D8B030D-6E8A-4147-A177-3AD203B41FA5}">
                      <a16:colId xmlns:a16="http://schemas.microsoft.com/office/drawing/2014/main" val="1515909488"/>
                    </a:ext>
                  </a:extLst>
                </a:gridCol>
                <a:gridCol w="493776">
                  <a:extLst>
                    <a:ext uri="{9D8B030D-6E8A-4147-A177-3AD203B41FA5}">
                      <a16:colId xmlns:a16="http://schemas.microsoft.com/office/drawing/2014/main" val="528237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434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11:28:00 </a:t>
                      </a:r>
                      <a:r>
                        <a:rPr kumimoji="0" lang="es-ES" sz="1000" b="0" i="0" u="none" strike="noStrike" kern="1200" cap="none" spc="0" normalizeH="0" baseline="0" noProof="0">
                          <a:ln>
                            <a:noFill/>
                          </a:ln>
                          <a:solidFill>
                            <a:prstClr val="black"/>
                          </a:solidFill>
                          <a:effectLst/>
                          <a:uLnTx/>
                          <a:uFillTx/>
                          <a:latin typeface="+mn-lt"/>
                          <a:ea typeface="+mn-ea"/>
                          <a:cs typeface="+mn-cs"/>
                        </a:rPr>
                        <a:t> 
 Esta antigua casona está ubicada en Metán. Fue testigo de muchos hechos de la historia de nuestra independencia, entre ellos el encuentro del General Belgrano con el General San Martín. 
¿Sabés cómo se llama? (Una ayuda: se la conoce como la Posta de…)
(Foto: Metán, Salta, Argentina. Celine Frers)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14059682829.7170 %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9254260"/>
                  </a:ext>
                </a:extLst>
              </a:tr>
            </a:tbl>
          </a:graphicData>
        </a:graphic>
      </p:graphicFrame>
      <p:sp>
        <p:nvSpPr>
          <p:cNvPr id="4" name="Text Placeholder 3">
            <a:extLst>
              <a:ext uri="{FF2B5EF4-FFF2-40B4-BE49-F238E27FC236}">
                <a16:creationId xmlns:a16="http://schemas.microsoft.com/office/drawing/2014/main" id="{CDB18BCC-636E-4644-A80E-551CDFF2617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874898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1037</Words>
  <Application>Microsoft Office PowerPoint</Application>
  <PresentationFormat>On-screen Show (4:3)</PresentationFormat>
  <Paragraphs>622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Facebook TABLA DE FB COMPLETA | TUCUMAN  - 1 of 17</vt:lpstr>
      <vt:lpstr>Facebook TABLA DE FB COMPLETA | TUCUMAN  - 2 of 17</vt:lpstr>
      <vt:lpstr>Facebook TABLA DE FB COMPLETA | TUCUMAN  - 3 of 17</vt:lpstr>
      <vt:lpstr>Facebook TABLA DE FB COMPLETA | TUCUMAN  - 4 of 17</vt:lpstr>
      <vt:lpstr>Facebook TABLA DE FB COMPLETA | TUCUMAN  - 5 of 17</vt:lpstr>
      <vt:lpstr>Facebook TABLA DE FB COMPLETA | TUCUMAN  - 6 of 17</vt:lpstr>
      <vt:lpstr>Facebook TABLA DE FB COMPLETA | TUCUMAN  - 7 of 17</vt:lpstr>
      <vt:lpstr>Facebook TABLA DE FB COMPLETA | TUCUMAN  - 8 of 17</vt:lpstr>
      <vt:lpstr>Facebook TABLA DE FB COMPLETA | TUCUMAN  - 9 of 17</vt:lpstr>
      <vt:lpstr>Facebook TABLA DE FB COMPLETA | TUCUMAN  - 10 of 17</vt:lpstr>
      <vt:lpstr>Facebook TABLA DE FB COMPLETA | TUCUMAN  - 11 of 17</vt:lpstr>
      <vt:lpstr>Facebook TABLA DE FB COMPLETA | TUCUMAN  - 12 of 17</vt:lpstr>
      <vt:lpstr>Facebook TABLA DE FB COMPLETA | TUCUMAN  - 13 of 17</vt:lpstr>
      <vt:lpstr>Facebook TABLA DE FB COMPLETA | TUCUMAN  - 14 of 17</vt:lpstr>
      <vt:lpstr>Facebook TABLA DE FB COMPLETA | TUCUMAN  - 15 of 17</vt:lpstr>
      <vt:lpstr>Facebook TABLA DE FB COMPLETA | TUCUMAN  - 16 of 17</vt:lpstr>
      <vt:lpstr>Facebook TABLA DE FB COMPLETA | TUCUMAN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TABLA DE FB COMPLETA | TUCUMAN  - 1 of 17</dc:title>
  <dc:creator>Frederik Peiniger</dc:creator>
  <cp:lastModifiedBy>Frederik Peiniger</cp:lastModifiedBy>
  <cp:revision>1</cp:revision>
  <dcterms:created xsi:type="dcterms:W3CDTF">2019-04-30T02:55:00Z</dcterms:created>
  <dcterms:modified xsi:type="dcterms:W3CDTF">2019-04-30T03:01:36Z</dcterms:modified>
</cp:coreProperties>
</file>