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1" r:id="rId44"/>
    <p:sldId id="302"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Lst>
  <p:sldSz cx="9144000" cy="6858000" type="screen4x3"/>
  <p:notesSz cx="6858000" cy="9144000"/>
  <p:embeddedFontLst>
    <p:embeddedFont>
      <p:font typeface="Calibri" panose="020F0502020204030204" pitchFamily="34"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101" d="100"/>
          <a:sy n="101" d="100"/>
        </p:scale>
        <p:origin x="1704"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501049</c:v>
                </c:pt>
                <c:pt idx="1">
                  <c:v>501059</c:v>
                </c:pt>
                <c:pt idx="2">
                  <c:v>501078</c:v>
                </c:pt>
                <c:pt idx="3">
                  <c:v>501114</c:v>
                </c:pt>
                <c:pt idx="4">
                  <c:v>501141</c:v>
                </c:pt>
                <c:pt idx="5">
                  <c:v>501158</c:v>
                </c:pt>
                <c:pt idx="6">
                  <c:v>501174</c:v>
                </c:pt>
                <c:pt idx="7">
                  <c:v>501176</c:v>
                </c:pt>
                <c:pt idx="8">
                  <c:v>501192</c:v>
                </c:pt>
                <c:pt idx="9">
                  <c:v>501198</c:v>
                </c:pt>
                <c:pt idx="10">
                  <c:v>501197</c:v>
                </c:pt>
                <c:pt idx="11">
                  <c:v>501201</c:v>
                </c:pt>
                <c:pt idx="12">
                  <c:v>501213</c:v>
                </c:pt>
                <c:pt idx="13">
                  <c:v>501202</c:v>
                </c:pt>
                <c:pt idx="14">
                  <c:v>501192</c:v>
                </c:pt>
                <c:pt idx="15">
                  <c:v>501187</c:v>
                </c:pt>
                <c:pt idx="16">
                  <c:v>501207</c:v>
                </c:pt>
                <c:pt idx="17">
                  <c:v>501218</c:v>
                </c:pt>
                <c:pt idx="18">
                  <c:v>501244</c:v>
                </c:pt>
                <c:pt idx="19">
                  <c:v>501252</c:v>
                </c:pt>
                <c:pt idx="20">
                  <c:v>501252</c:v>
                </c:pt>
                <c:pt idx="21">
                  <c:v>501257</c:v>
                </c:pt>
                <c:pt idx="22">
                  <c:v>501255</c:v>
                </c:pt>
                <c:pt idx="23">
                  <c:v>501282</c:v>
                </c:pt>
                <c:pt idx="24">
                  <c:v>501294</c:v>
                </c:pt>
                <c:pt idx="25">
                  <c:v>501308</c:v>
                </c:pt>
                <c:pt idx="26">
                  <c:v>501305</c:v>
                </c:pt>
                <c:pt idx="27">
                  <c:v>501305</c:v>
                </c:pt>
                <c:pt idx="28">
                  <c:v>501302</c:v>
                </c:pt>
                <c:pt idx="29">
                  <c:v>501308</c:v>
                </c:pt>
                <c:pt idx="30">
                  <c:v>501330</c:v>
                </c:pt>
              </c:numCache>
            </c:numRef>
          </c:val>
          <c:smooth val="0"/>
          <c:extLst>
            <c:ext xmlns:c16="http://schemas.microsoft.com/office/drawing/2014/chart" uri="{C3380CC4-5D6E-409C-BE32-E72D297353CC}">
              <c16:uniqueId val="{00000000-A399-4953-892F-534C98B787DE}"/>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252723</c:v>
                </c:pt>
                <c:pt idx="1">
                  <c:v>252717</c:v>
                </c:pt>
                <c:pt idx="2">
                  <c:v>252714</c:v>
                </c:pt>
                <c:pt idx="3">
                  <c:v>252732</c:v>
                </c:pt>
                <c:pt idx="4">
                  <c:v>252747</c:v>
                </c:pt>
                <c:pt idx="5">
                  <c:v>252743</c:v>
                </c:pt>
                <c:pt idx="6">
                  <c:v>252746</c:v>
                </c:pt>
                <c:pt idx="7">
                  <c:v>252750</c:v>
                </c:pt>
                <c:pt idx="8">
                  <c:v>252753</c:v>
                </c:pt>
                <c:pt idx="9">
                  <c:v>252759</c:v>
                </c:pt>
                <c:pt idx="10">
                  <c:v>252765</c:v>
                </c:pt>
                <c:pt idx="11">
                  <c:v>252762</c:v>
                </c:pt>
                <c:pt idx="12">
                  <c:v>252764</c:v>
                </c:pt>
                <c:pt idx="13">
                  <c:v>252764</c:v>
                </c:pt>
                <c:pt idx="14">
                  <c:v>252770</c:v>
                </c:pt>
                <c:pt idx="15">
                  <c:v>252788</c:v>
                </c:pt>
                <c:pt idx="16">
                  <c:v>252790</c:v>
                </c:pt>
                <c:pt idx="17">
                  <c:v>252792</c:v>
                </c:pt>
                <c:pt idx="18">
                  <c:v>252812</c:v>
                </c:pt>
                <c:pt idx="19">
                  <c:v>252814</c:v>
                </c:pt>
                <c:pt idx="20">
                  <c:v>252836</c:v>
                </c:pt>
                <c:pt idx="21">
                  <c:v>252848</c:v>
                </c:pt>
                <c:pt idx="22">
                  <c:v>252856</c:v>
                </c:pt>
                <c:pt idx="23">
                  <c:v>252863</c:v>
                </c:pt>
                <c:pt idx="24">
                  <c:v>252889</c:v>
                </c:pt>
                <c:pt idx="25">
                  <c:v>252928</c:v>
                </c:pt>
                <c:pt idx="26">
                  <c:v>252978</c:v>
                </c:pt>
                <c:pt idx="27">
                  <c:v>253019</c:v>
                </c:pt>
                <c:pt idx="28">
                  <c:v>253074</c:v>
                </c:pt>
                <c:pt idx="29">
                  <c:v>253152</c:v>
                </c:pt>
                <c:pt idx="30">
                  <c:v>253196</c:v>
                </c:pt>
              </c:numCache>
            </c:numRef>
          </c:val>
          <c:smooth val="0"/>
          <c:extLst>
            <c:ext xmlns:c16="http://schemas.microsoft.com/office/drawing/2014/chart" uri="{C3380CC4-5D6E-409C-BE32-E72D297353CC}">
              <c16:uniqueId val="{00000001-A399-4953-892F-534C98B787DE}"/>
            </c:ext>
          </c:extLst>
        </c:ser>
        <c:dLbls>
          <c:showLegendKey val="0"/>
          <c:showVal val="0"/>
          <c:showCatName val="0"/>
          <c:showSerName val="0"/>
          <c:showPercent val="0"/>
          <c:showBubbleSize val="0"/>
        </c:dLbls>
        <c:smooth val="0"/>
        <c:axId val="292877344"/>
        <c:axId val="347395600"/>
      </c:lineChart>
      <c:catAx>
        <c:axId val="29287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95600"/>
        <c:crosses val="autoZero"/>
        <c:auto val="1"/>
        <c:lblAlgn val="ctr"/>
        <c:lblOffset val="100"/>
        <c:noMultiLvlLbl val="0"/>
      </c:catAx>
      <c:valAx>
        <c:axId val="34739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7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7</c:v>
                </c:pt>
                <c:pt idx="1">
                  <c:v>10</c:v>
                </c:pt>
                <c:pt idx="2">
                  <c:v>19</c:v>
                </c:pt>
                <c:pt idx="3">
                  <c:v>36</c:v>
                </c:pt>
                <c:pt idx="4">
                  <c:v>27</c:v>
                </c:pt>
                <c:pt idx="5">
                  <c:v>17</c:v>
                </c:pt>
                <c:pt idx="6">
                  <c:v>16</c:v>
                </c:pt>
                <c:pt idx="7">
                  <c:v>2</c:v>
                </c:pt>
                <c:pt idx="8">
                  <c:v>16</c:v>
                </c:pt>
                <c:pt idx="9">
                  <c:v>6</c:v>
                </c:pt>
                <c:pt idx="10">
                  <c:v>-1</c:v>
                </c:pt>
                <c:pt idx="11">
                  <c:v>4</c:v>
                </c:pt>
                <c:pt idx="12">
                  <c:v>12</c:v>
                </c:pt>
                <c:pt idx="13">
                  <c:v>-11</c:v>
                </c:pt>
                <c:pt idx="14">
                  <c:v>-10</c:v>
                </c:pt>
                <c:pt idx="15">
                  <c:v>-5</c:v>
                </c:pt>
                <c:pt idx="16">
                  <c:v>20</c:v>
                </c:pt>
                <c:pt idx="17">
                  <c:v>11</c:v>
                </c:pt>
                <c:pt idx="18">
                  <c:v>26</c:v>
                </c:pt>
                <c:pt idx="19">
                  <c:v>8</c:v>
                </c:pt>
                <c:pt idx="20">
                  <c:v>0</c:v>
                </c:pt>
                <c:pt idx="21">
                  <c:v>5</c:v>
                </c:pt>
                <c:pt idx="22">
                  <c:v>-2</c:v>
                </c:pt>
                <c:pt idx="23">
                  <c:v>27</c:v>
                </c:pt>
                <c:pt idx="24">
                  <c:v>12</c:v>
                </c:pt>
                <c:pt idx="25">
                  <c:v>14</c:v>
                </c:pt>
                <c:pt idx="26">
                  <c:v>-3</c:v>
                </c:pt>
                <c:pt idx="27">
                  <c:v>0</c:v>
                </c:pt>
                <c:pt idx="28">
                  <c:v>-3</c:v>
                </c:pt>
                <c:pt idx="29">
                  <c:v>6</c:v>
                </c:pt>
                <c:pt idx="30">
                  <c:v>22</c:v>
                </c:pt>
              </c:numCache>
            </c:numRef>
          </c:val>
          <c:smooth val="0"/>
          <c:extLst>
            <c:ext xmlns:c16="http://schemas.microsoft.com/office/drawing/2014/chart" uri="{C3380CC4-5D6E-409C-BE32-E72D297353CC}">
              <c16:uniqueId val="{00000000-C4CE-4124-AE44-3FC5A32DF3A1}"/>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-3</c:v>
                </c:pt>
                <c:pt idx="1">
                  <c:v>-6</c:v>
                </c:pt>
                <c:pt idx="2">
                  <c:v>-3</c:v>
                </c:pt>
                <c:pt idx="3">
                  <c:v>18</c:v>
                </c:pt>
                <c:pt idx="4">
                  <c:v>15</c:v>
                </c:pt>
                <c:pt idx="5">
                  <c:v>-4</c:v>
                </c:pt>
                <c:pt idx="6">
                  <c:v>3</c:v>
                </c:pt>
                <c:pt idx="7">
                  <c:v>4</c:v>
                </c:pt>
                <c:pt idx="8">
                  <c:v>3</c:v>
                </c:pt>
                <c:pt idx="9">
                  <c:v>6</c:v>
                </c:pt>
                <c:pt idx="10">
                  <c:v>6</c:v>
                </c:pt>
                <c:pt idx="11">
                  <c:v>-3</c:v>
                </c:pt>
                <c:pt idx="12">
                  <c:v>2</c:v>
                </c:pt>
                <c:pt idx="13">
                  <c:v>0</c:v>
                </c:pt>
                <c:pt idx="14">
                  <c:v>6</c:v>
                </c:pt>
                <c:pt idx="15">
                  <c:v>18</c:v>
                </c:pt>
                <c:pt idx="16">
                  <c:v>2</c:v>
                </c:pt>
                <c:pt idx="17">
                  <c:v>2</c:v>
                </c:pt>
                <c:pt idx="18">
                  <c:v>20</c:v>
                </c:pt>
                <c:pt idx="19">
                  <c:v>2</c:v>
                </c:pt>
                <c:pt idx="20">
                  <c:v>22</c:v>
                </c:pt>
                <c:pt idx="21">
                  <c:v>12</c:v>
                </c:pt>
                <c:pt idx="22">
                  <c:v>8</c:v>
                </c:pt>
                <c:pt idx="23">
                  <c:v>7</c:v>
                </c:pt>
                <c:pt idx="24">
                  <c:v>26</c:v>
                </c:pt>
                <c:pt idx="25">
                  <c:v>39</c:v>
                </c:pt>
                <c:pt idx="26">
                  <c:v>50</c:v>
                </c:pt>
                <c:pt idx="27">
                  <c:v>41</c:v>
                </c:pt>
                <c:pt idx="28">
                  <c:v>55</c:v>
                </c:pt>
                <c:pt idx="29">
                  <c:v>78</c:v>
                </c:pt>
                <c:pt idx="30">
                  <c:v>44</c:v>
                </c:pt>
              </c:numCache>
            </c:numRef>
          </c:val>
          <c:smooth val="0"/>
          <c:extLst>
            <c:ext xmlns:c16="http://schemas.microsoft.com/office/drawing/2014/chart" uri="{C3380CC4-5D6E-409C-BE32-E72D297353CC}">
              <c16:uniqueId val="{00000001-C4CE-4124-AE44-3FC5A32DF3A1}"/>
            </c:ext>
          </c:extLst>
        </c:ser>
        <c:dLbls>
          <c:showLegendKey val="0"/>
          <c:showVal val="0"/>
          <c:showCatName val="0"/>
          <c:showSerName val="0"/>
          <c:showPercent val="0"/>
          <c:showBubbleSize val="0"/>
        </c:dLbls>
        <c:smooth val="0"/>
        <c:axId val="181790200"/>
        <c:axId val="181790528"/>
      </c:lineChart>
      <c:catAx>
        <c:axId val="18179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790528"/>
        <c:crosses val="autoZero"/>
        <c:auto val="1"/>
        <c:lblAlgn val="ctr"/>
        <c:lblOffset val="100"/>
        <c:noMultiLvlLbl val="0"/>
      </c:catAx>
      <c:valAx>
        <c:axId val="18179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79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30.908000000000001</c:v>
                </c:pt>
              </c:numCache>
            </c:numRef>
          </c:val>
          <c:extLst>
            <c:ext xmlns:c16="http://schemas.microsoft.com/office/drawing/2014/chart" uri="{C3380CC4-5D6E-409C-BE32-E72D297353CC}">
              <c16:uniqueId val="{00000000-13A0-4533-951B-6A131A58F008}"/>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50.504899999999999</c:v>
                </c:pt>
                <c:pt idx="1">
                  <c:v>52.5</c:v>
                </c:pt>
                <c:pt idx="2">
                  <c:v>20.8399</c:v>
                </c:pt>
                <c:pt idx="3">
                  <c:v>0</c:v>
                </c:pt>
                <c:pt idx="4">
                  <c:v>78.647000000000006</c:v>
                </c:pt>
                <c:pt idx="5">
                  <c:v>100</c:v>
                </c:pt>
              </c:numCache>
            </c:numRef>
          </c:val>
          <c:extLst>
            <c:ext xmlns:c16="http://schemas.microsoft.com/office/drawing/2014/chart" uri="{C3380CC4-5D6E-409C-BE32-E72D297353CC}">
              <c16:uniqueId val="{00000001-13A0-4533-951B-6A131A58F008}"/>
            </c:ext>
          </c:extLst>
        </c:ser>
        <c:dLbls>
          <c:showLegendKey val="0"/>
          <c:showVal val="0"/>
          <c:showCatName val="0"/>
          <c:showSerName val="0"/>
          <c:showPercent val="0"/>
          <c:showBubbleSize val="0"/>
        </c:dLbls>
        <c:axId val="347390680"/>
        <c:axId val="347392320"/>
      </c:radarChart>
      <c:catAx>
        <c:axId val="34739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92320"/>
        <c:crosses val="autoZero"/>
        <c:auto val="1"/>
        <c:lblAlgn val="ctr"/>
        <c:lblOffset val="100"/>
        <c:noMultiLvlLbl val="0"/>
      </c:catAx>
      <c:valAx>
        <c:axId val="34739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9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1.3970884676334501E-3</c:v>
                </c:pt>
                <c:pt idx="1">
                  <c:v>1.9958127847775398E-3</c:v>
                </c:pt>
                <c:pt idx="2">
                  <c:v>3.7919686104829998E-3</c:v>
                </c:pt>
                <c:pt idx="3">
                  <c:v>7.1845101960173897E-3</c:v>
                </c:pt>
                <c:pt idx="4">
                  <c:v>5.38799554592368E-3</c:v>
                </c:pt>
                <c:pt idx="5">
                  <c:v>3.3922588652694598E-3</c:v>
                </c:pt>
                <c:pt idx="6">
                  <c:v>3.19260592467844E-3</c:v>
                </c:pt>
                <c:pt idx="7">
                  <c:v>3.9906300007582201E-4</c:v>
                </c:pt>
                <c:pt idx="8">
                  <c:v>3.1924912605551699E-3</c:v>
                </c:pt>
                <c:pt idx="9">
                  <c:v>1.1971460039266401E-3</c:v>
                </c:pt>
                <c:pt idx="10">
                  <c:v>-1.9952194541877699E-4</c:v>
                </c:pt>
                <c:pt idx="11">
                  <c:v>7.9808937403855196E-4</c:v>
                </c:pt>
                <c:pt idx="12">
                  <c:v>2.3942490138686898E-3</c:v>
                </c:pt>
                <c:pt idx="13">
                  <c:v>-2.1946757167112599E-3</c:v>
                </c:pt>
                <c:pt idx="14">
                  <c:v>-1.99520353071217E-3</c:v>
                </c:pt>
                <c:pt idx="15">
                  <c:v>-9.9762166993886607E-4</c:v>
                </c:pt>
                <c:pt idx="16">
                  <c:v>3.99052649011247E-3</c:v>
                </c:pt>
                <c:pt idx="17">
                  <c:v>2.1947019893975902E-3</c:v>
                </c:pt>
                <c:pt idx="18">
                  <c:v>5.1873635823134799E-3</c:v>
                </c:pt>
                <c:pt idx="19">
                  <c:v>1.59602907964983E-3</c:v>
                </c:pt>
                <c:pt idx="20">
                  <c:v>0</c:v>
                </c:pt>
                <c:pt idx="21">
                  <c:v>9.9750225435509508E-4</c:v>
                </c:pt>
                <c:pt idx="22">
                  <c:v>-3.9899692173874901E-4</c:v>
                </c:pt>
                <c:pt idx="23">
                  <c:v>5.3864799353622404E-3</c:v>
                </c:pt>
                <c:pt idx="24">
                  <c:v>2.3938621374795001E-3</c:v>
                </c:pt>
                <c:pt idx="25">
                  <c:v>2.79277230527395E-3</c:v>
                </c:pt>
                <c:pt idx="26">
                  <c:v>-5.9843449536013801E-4</c:v>
                </c:pt>
                <c:pt idx="27">
                  <c:v>0</c:v>
                </c:pt>
                <c:pt idx="28">
                  <c:v>-5.9843807662002203E-4</c:v>
                </c:pt>
                <c:pt idx="29">
                  <c:v>1.19688331584554E-3</c:v>
                </c:pt>
                <c:pt idx="30">
                  <c:v>4.3885196326410103E-3</c:v>
                </c:pt>
              </c:numCache>
            </c:numRef>
          </c:val>
          <c:smooth val="0"/>
          <c:extLst>
            <c:ext xmlns:c16="http://schemas.microsoft.com/office/drawing/2014/chart" uri="{C3380CC4-5D6E-409C-BE32-E72D297353CC}">
              <c16:uniqueId val="{00000000-62F5-4146-8FE4-1A5DEC9DEFE1}"/>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-1.18705633769379E-3</c:v>
                </c:pt>
                <c:pt idx="1">
                  <c:v>-2.3741408577770901E-3</c:v>
                </c:pt>
                <c:pt idx="2">
                  <c:v>-1.18709861228172E-3</c:v>
                </c:pt>
                <c:pt idx="3">
                  <c:v>7.1226762268809798E-3</c:v>
                </c:pt>
                <c:pt idx="4">
                  <c:v>5.9351407815393404E-3</c:v>
                </c:pt>
                <c:pt idx="5">
                  <c:v>-1.5826102782624499E-3</c:v>
                </c:pt>
                <c:pt idx="6">
                  <c:v>1.18697649390883E-3</c:v>
                </c:pt>
                <c:pt idx="7">
                  <c:v>1.58261653992546E-3</c:v>
                </c:pt>
                <c:pt idx="8">
                  <c:v>1.18694362017804E-3</c:v>
                </c:pt>
                <c:pt idx="9">
                  <c:v>2.37385906398737E-3</c:v>
                </c:pt>
                <c:pt idx="10">
                  <c:v>2.3738027132564998E-3</c:v>
                </c:pt>
                <c:pt idx="11">
                  <c:v>-1.1868731826004399E-3</c:v>
                </c:pt>
                <c:pt idx="12">
                  <c:v>7.91258179631432E-4</c:v>
                </c:pt>
                <c:pt idx="13">
                  <c:v>0</c:v>
                </c:pt>
                <c:pt idx="14">
                  <c:v>2.3737557563577099E-3</c:v>
                </c:pt>
                <c:pt idx="15">
                  <c:v>7.1210982315939404E-3</c:v>
                </c:pt>
                <c:pt idx="16">
                  <c:v>7.9117679636691598E-4</c:v>
                </c:pt>
                <c:pt idx="17">
                  <c:v>7.9117053680920896E-4</c:v>
                </c:pt>
                <c:pt idx="18">
                  <c:v>7.9116427735054905E-3</c:v>
                </c:pt>
                <c:pt idx="19">
                  <c:v>7.9110168821100305E-4</c:v>
                </c:pt>
                <c:pt idx="20">
                  <c:v>8.7020497282587206E-3</c:v>
                </c:pt>
                <c:pt idx="21">
                  <c:v>4.7461595658846098E-3</c:v>
                </c:pt>
                <c:pt idx="22">
                  <c:v>3.1639562108460402E-3</c:v>
                </c:pt>
                <c:pt idx="23">
                  <c:v>2.7683740943461898E-3</c:v>
                </c:pt>
                <c:pt idx="24">
                  <c:v>1.0282247699347101E-2</c:v>
                </c:pt>
                <c:pt idx="25">
                  <c:v>1.54217858428006E-2</c:v>
                </c:pt>
                <c:pt idx="26">
                  <c:v>1.9768471659919001E-2</c:v>
                </c:pt>
                <c:pt idx="27">
                  <c:v>1.6206942896220201E-2</c:v>
                </c:pt>
                <c:pt idx="28">
                  <c:v>2.1737497974460399E-2</c:v>
                </c:pt>
                <c:pt idx="29">
                  <c:v>3.0821024680528199E-2</c:v>
                </c:pt>
                <c:pt idx="30">
                  <c:v>1.7380862090759699E-2</c:v>
                </c:pt>
              </c:numCache>
            </c:numRef>
          </c:val>
          <c:smooth val="0"/>
          <c:extLst>
            <c:ext xmlns:c16="http://schemas.microsoft.com/office/drawing/2014/chart" uri="{C3380CC4-5D6E-409C-BE32-E72D297353CC}">
              <c16:uniqueId val="{00000001-62F5-4146-8FE4-1A5DEC9DEFE1}"/>
            </c:ext>
          </c:extLst>
        </c:ser>
        <c:dLbls>
          <c:showLegendKey val="0"/>
          <c:showVal val="0"/>
          <c:showCatName val="0"/>
          <c:showSerName val="0"/>
          <c:showPercent val="0"/>
          <c:showBubbleSize val="0"/>
        </c:dLbls>
        <c:smooth val="0"/>
        <c:axId val="46216184"/>
        <c:axId val="46219136"/>
      </c:lineChart>
      <c:catAx>
        <c:axId val="4621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9136"/>
        <c:crosses val="autoZero"/>
        <c:auto val="1"/>
        <c:lblAlgn val="ctr"/>
        <c:lblOffset val="100"/>
        <c:noMultiLvlLbl val="0"/>
      </c:catAx>
      <c:valAx>
        <c:axId val="4621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19</c:v>
                </c:pt>
                <c:pt idx="2">
                  <c:v>15</c:v>
                </c:pt>
                <c:pt idx="3">
                  <c:v>18</c:v>
                </c:pt>
                <c:pt idx="4">
                  <c:v>9</c:v>
                </c:pt>
                <c:pt idx="5">
                  <c:v>1</c:v>
                </c:pt>
                <c:pt idx="6">
                  <c:v>0</c:v>
                </c:pt>
              </c:numCache>
            </c:numRef>
          </c:val>
          <c:extLst>
            <c:ext xmlns:c16="http://schemas.microsoft.com/office/drawing/2014/chart" uri="{C3380CC4-5D6E-409C-BE32-E72D297353CC}">
              <c16:uniqueId val="{00000000-B2A1-4B4F-BD9D-83110F27B6B0}"/>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c:v>
                </c:pt>
                <c:pt idx="1">
                  <c:v>11</c:v>
                </c:pt>
                <c:pt idx="2">
                  <c:v>13</c:v>
                </c:pt>
                <c:pt idx="3">
                  <c:v>18</c:v>
                </c:pt>
                <c:pt idx="4">
                  <c:v>13</c:v>
                </c:pt>
                <c:pt idx="5">
                  <c:v>17</c:v>
                </c:pt>
                <c:pt idx="6">
                  <c:v>15</c:v>
                </c:pt>
              </c:numCache>
            </c:numRef>
          </c:val>
          <c:extLst>
            <c:ext xmlns:c16="http://schemas.microsoft.com/office/drawing/2014/chart" uri="{C3380CC4-5D6E-409C-BE32-E72D297353CC}">
              <c16:uniqueId val="{00000001-B2A1-4B4F-BD9D-83110F27B6B0}"/>
            </c:ext>
          </c:extLst>
        </c:ser>
        <c:dLbls>
          <c:showLegendKey val="0"/>
          <c:showVal val="0"/>
          <c:showCatName val="0"/>
          <c:showSerName val="0"/>
          <c:showPercent val="0"/>
          <c:showBubbleSize val="0"/>
        </c:dLbls>
        <c:gapWidth val="219"/>
        <c:overlap val="-27"/>
        <c:axId val="46212904"/>
        <c:axId val="46213560"/>
      </c:barChart>
      <c:catAx>
        <c:axId val="4621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3560"/>
        <c:crosses val="autoZero"/>
        <c:auto val="1"/>
        <c:lblAlgn val="ctr"/>
        <c:lblOffset val="100"/>
        <c:noMultiLvlLbl val="0"/>
      </c:catAx>
      <c:valAx>
        <c:axId val="4621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Visit Salta</c:v>
                </c:pt>
              </c:strCache>
            </c:strRef>
          </c:tx>
          <c:spPr>
            <a:solidFill>
              <a:schemeClr val="accent1"/>
            </a:solidFill>
            <a:ln>
              <a:noFill/>
            </a:ln>
            <a:effectLst/>
          </c:spP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501049</c:v>
                </c:pt>
                <c:pt idx="1">
                  <c:v>501059</c:v>
                </c:pt>
                <c:pt idx="2">
                  <c:v>501078</c:v>
                </c:pt>
                <c:pt idx="3">
                  <c:v>501114</c:v>
                </c:pt>
                <c:pt idx="4">
                  <c:v>501141</c:v>
                </c:pt>
                <c:pt idx="5">
                  <c:v>501158</c:v>
                </c:pt>
                <c:pt idx="6">
                  <c:v>501174</c:v>
                </c:pt>
                <c:pt idx="7">
                  <c:v>501176</c:v>
                </c:pt>
                <c:pt idx="8">
                  <c:v>501192</c:v>
                </c:pt>
                <c:pt idx="9">
                  <c:v>501198</c:v>
                </c:pt>
                <c:pt idx="10">
                  <c:v>501197</c:v>
                </c:pt>
                <c:pt idx="11">
                  <c:v>501201</c:v>
                </c:pt>
                <c:pt idx="12">
                  <c:v>501213</c:v>
                </c:pt>
                <c:pt idx="13">
                  <c:v>501202</c:v>
                </c:pt>
                <c:pt idx="14">
                  <c:v>501192</c:v>
                </c:pt>
                <c:pt idx="15">
                  <c:v>501187</c:v>
                </c:pt>
                <c:pt idx="16">
                  <c:v>501207</c:v>
                </c:pt>
                <c:pt idx="17">
                  <c:v>501218</c:v>
                </c:pt>
                <c:pt idx="18">
                  <c:v>501244</c:v>
                </c:pt>
                <c:pt idx="19">
                  <c:v>501252</c:v>
                </c:pt>
                <c:pt idx="20">
                  <c:v>501252</c:v>
                </c:pt>
                <c:pt idx="21">
                  <c:v>501257</c:v>
                </c:pt>
                <c:pt idx="22">
                  <c:v>501255</c:v>
                </c:pt>
                <c:pt idx="23">
                  <c:v>501282</c:v>
                </c:pt>
                <c:pt idx="24">
                  <c:v>501294</c:v>
                </c:pt>
                <c:pt idx="25">
                  <c:v>501308</c:v>
                </c:pt>
                <c:pt idx="26">
                  <c:v>501305</c:v>
                </c:pt>
                <c:pt idx="27">
                  <c:v>501305</c:v>
                </c:pt>
                <c:pt idx="28">
                  <c:v>501302</c:v>
                </c:pt>
                <c:pt idx="29">
                  <c:v>501308</c:v>
                </c:pt>
                <c:pt idx="30">
                  <c:v>501330</c:v>
                </c:pt>
              </c:numCache>
            </c:numRef>
          </c:val>
          <c:extLst>
            <c:ext xmlns:c16="http://schemas.microsoft.com/office/drawing/2014/chart" uri="{C3380CC4-5D6E-409C-BE32-E72D297353CC}">
              <c16:uniqueId val="{00000000-988C-42FB-8C46-D7D44AF7D16F}"/>
            </c:ext>
          </c:extLst>
        </c:ser>
        <c:ser>
          <c:idx val="1"/>
          <c:order val="1"/>
          <c:tx>
            <c:strRef>
              <c:f>Sheet1!$C$1</c:f>
              <c:strCache>
                <c:ptCount val="1"/>
                <c:pt idx="0">
                  <c:v>Ente Tucumán Turismo</c:v>
                </c:pt>
              </c:strCache>
            </c:strRef>
          </c:tx>
          <c:spPr>
            <a:solidFill>
              <a:schemeClr val="accent2"/>
            </a:solidFill>
            <a:ln>
              <a:noFill/>
            </a:ln>
            <a:effectLst/>
          </c:spP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252723</c:v>
                </c:pt>
                <c:pt idx="1">
                  <c:v>252717</c:v>
                </c:pt>
                <c:pt idx="2">
                  <c:v>252714</c:v>
                </c:pt>
                <c:pt idx="3">
                  <c:v>252732</c:v>
                </c:pt>
                <c:pt idx="4">
                  <c:v>252747</c:v>
                </c:pt>
                <c:pt idx="5">
                  <c:v>252743</c:v>
                </c:pt>
                <c:pt idx="6">
                  <c:v>252746</c:v>
                </c:pt>
                <c:pt idx="7">
                  <c:v>252750</c:v>
                </c:pt>
                <c:pt idx="8">
                  <c:v>252753</c:v>
                </c:pt>
                <c:pt idx="9">
                  <c:v>252759</c:v>
                </c:pt>
                <c:pt idx="10">
                  <c:v>252765</c:v>
                </c:pt>
                <c:pt idx="11">
                  <c:v>252762</c:v>
                </c:pt>
                <c:pt idx="12">
                  <c:v>252764</c:v>
                </c:pt>
                <c:pt idx="13">
                  <c:v>252764</c:v>
                </c:pt>
                <c:pt idx="14">
                  <c:v>252770</c:v>
                </c:pt>
                <c:pt idx="15">
                  <c:v>252788</c:v>
                </c:pt>
                <c:pt idx="16">
                  <c:v>252790</c:v>
                </c:pt>
                <c:pt idx="17">
                  <c:v>252792</c:v>
                </c:pt>
                <c:pt idx="18">
                  <c:v>252812</c:v>
                </c:pt>
                <c:pt idx="19">
                  <c:v>252814</c:v>
                </c:pt>
                <c:pt idx="20">
                  <c:v>252836</c:v>
                </c:pt>
                <c:pt idx="21">
                  <c:v>252848</c:v>
                </c:pt>
                <c:pt idx="22">
                  <c:v>252856</c:v>
                </c:pt>
                <c:pt idx="23">
                  <c:v>252863</c:v>
                </c:pt>
                <c:pt idx="24">
                  <c:v>252889</c:v>
                </c:pt>
                <c:pt idx="25">
                  <c:v>252928</c:v>
                </c:pt>
                <c:pt idx="26">
                  <c:v>252978</c:v>
                </c:pt>
                <c:pt idx="27">
                  <c:v>253019</c:v>
                </c:pt>
                <c:pt idx="28">
                  <c:v>253074</c:v>
                </c:pt>
                <c:pt idx="29">
                  <c:v>253152</c:v>
                </c:pt>
                <c:pt idx="30">
                  <c:v>253196</c:v>
                </c:pt>
              </c:numCache>
            </c:numRef>
          </c:val>
          <c:extLst>
            <c:ext xmlns:c16="http://schemas.microsoft.com/office/drawing/2014/chart" uri="{C3380CC4-5D6E-409C-BE32-E72D297353CC}">
              <c16:uniqueId val="{00000001-988C-42FB-8C46-D7D44AF7D16F}"/>
            </c:ext>
          </c:extLst>
        </c:ser>
        <c:dLbls>
          <c:showLegendKey val="0"/>
          <c:showVal val="0"/>
          <c:showCatName val="0"/>
          <c:showSerName val="0"/>
          <c:showPercent val="0"/>
          <c:showBubbleSize val="0"/>
        </c:dLbls>
        <c:axId val="288222048"/>
        <c:axId val="288221064"/>
      </c:areaChart>
      <c:catAx>
        <c:axId val="2882220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21064"/>
        <c:crosses val="autoZero"/>
        <c:auto val="1"/>
        <c:lblAlgn val="ctr"/>
        <c:lblOffset val="100"/>
        <c:noMultiLvlLbl val="0"/>
      </c:catAx>
      <c:valAx>
        <c:axId val="288221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220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1</c:v>
                </c:pt>
                <c:pt idx="1">
                  <c:v>2</c:v>
                </c:pt>
                <c:pt idx="2">
                  <c:v>1</c:v>
                </c:pt>
                <c:pt idx="3">
                  <c:v>0</c:v>
                </c:pt>
                <c:pt idx="4">
                  <c:v>1</c:v>
                </c:pt>
                <c:pt idx="5">
                  <c:v>3</c:v>
                </c:pt>
                <c:pt idx="6">
                  <c:v>1</c:v>
                </c:pt>
                <c:pt idx="7">
                  <c:v>1</c:v>
                </c:pt>
                <c:pt idx="8">
                  <c:v>1</c:v>
                </c:pt>
                <c:pt idx="9">
                  <c:v>2</c:v>
                </c:pt>
                <c:pt idx="10">
                  <c:v>2</c:v>
                </c:pt>
                <c:pt idx="11">
                  <c:v>1</c:v>
                </c:pt>
                <c:pt idx="12">
                  <c:v>1</c:v>
                </c:pt>
                <c:pt idx="13">
                  <c:v>0</c:v>
                </c:pt>
                <c:pt idx="14">
                  <c:v>2</c:v>
                </c:pt>
                <c:pt idx="15">
                  <c:v>2</c:v>
                </c:pt>
                <c:pt idx="16">
                  <c:v>1</c:v>
                </c:pt>
                <c:pt idx="17">
                  <c:v>2</c:v>
                </c:pt>
                <c:pt idx="18">
                  <c:v>0</c:v>
                </c:pt>
                <c:pt idx="19">
                  <c:v>1</c:v>
                </c:pt>
                <c:pt idx="20">
                  <c:v>1</c:v>
                </c:pt>
                <c:pt idx="21">
                  <c:v>1</c:v>
                </c:pt>
                <c:pt idx="22">
                  <c:v>1</c:v>
                </c:pt>
                <c:pt idx="23">
                  <c:v>1</c:v>
                </c:pt>
                <c:pt idx="24">
                  <c:v>2</c:v>
                </c:pt>
                <c:pt idx="25">
                  <c:v>1</c:v>
                </c:pt>
                <c:pt idx="26">
                  <c:v>1</c:v>
                </c:pt>
                <c:pt idx="27">
                  <c:v>2</c:v>
                </c:pt>
                <c:pt idx="28">
                  <c:v>2</c:v>
                </c:pt>
                <c:pt idx="29">
                  <c:v>2</c:v>
                </c:pt>
                <c:pt idx="30">
                  <c:v>1</c:v>
                </c:pt>
              </c:numCache>
            </c:numRef>
          </c:val>
          <c:smooth val="0"/>
          <c:extLst>
            <c:ext xmlns:c16="http://schemas.microsoft.com/office/drawing/2014/chart" uri="{C3380CC4-5D6E-409C-BE32-E72D297353CC}">
              <c16:uniqueId val="{00000000-FACA-4D52-943A-C50C4E031420}"/>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1</c:v>
                </c:pt>
                <c:pt idx="1">
                  <c:v>0</c:v>
                </c:pt>
                <c:pt idx="2">
                  <c:v>0</c:v>
                </c:pt>
                <c:pt idx="3">
                  <c:v>1</c:v>
                </c:pt>
                <c:pt idx="4">
                  <c:v>1</c:v>
                </c:pt>
                <c:pt idx="5">
                  <c:v>1</c:v>
                </c:pt>
                <c:pt idx="6">
                  <c:v>0</c:v>
                </c:pt>
                <c:pt idx="7">
                  <c:v>1</c:v>
                </c:pt>
                <c:pt idx="8">
                  <c:v>1</c:v>
                </c:pt>
                <c:pt idx="9">
                  <c:v>0</c:v>
                </c:pt>
                <c:pt idx="10">
                  <c:v>0</c:v>
                </c:pt>
                <c:pt idx="11">
                  <c:v>2</c:v>
                </c:pt>
                <c:pt idx="12">
                  <c:v>1</c:v>
                </c:pt>
                <c:pt idx="13">
                  <c:v>1</c:v>
                </c:pt>
                <c:pt idx="14">
                  <c:v>0</c:v>
                </c:pt>
                <c:pt idx="15">
                  <c:v>1</c:v>
                </c:pt>
                <c:pt idx="16">
                  <c:v>0</c:v>
                </c:pt>
                <c:pt idx="17">
                  <c:v>1</c:v>
                </c:pt>
                <c:pt idx="18">
                  <c:v>1</c:v>
                </c:pt>
                <c:pt idx="19">
                  <c:v>1</c:v>
                </c:pt>
                <c:pt idx="20">
                  <c:v>1</c:v>
                </c:pt>
                <c:pt idx="21">
                  <c:v>1</c:v>
                </c:pt>
                <c:pt idx="22">
                  <c:v>0</c:v>
                </c:pt>
                <c:pt idx="23">
                  <c:v>0</c:v>
                </c:pt>
                <c:pt idx="24">
                  <c:v>1</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1-FACA-4D52-943A-C50C4E031420}"/>
            </c:ext>
          </c:extLst>
        </c:ser>
        <c:dLbls>
          <c:showLegendKey val="0"/>
          <c:showVal val="0"/>
          <c:showCatName val="0"/>
          <c:showSerName val="0"/>
          <c:showPercent val="0"/>
          <c:showBubbleSize val="0"/>
        </c:dLbls>
        <c:smooth val="0"/>
        <c:axId val="288224016"/>
        <c:axId val="288224344"/>
      </c:lineChart>
      <c:catAx>
        <c:axId val="28822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24344"/>
        <c:crosses val="autoZero"/>
        <c:auto val="1"/>
        <c:lblAlgn val="ctr"/>
        <c:lblOffset val="100"/>
        <c:noMultiLvlLbl val="0"/>
      </c:catAx>
      <c:valAx>
        <c:axId val="28822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2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2</c:v>
                </c:pt>
                <c:pt idx="12">
                  <c:v>2</c:v>
                </c:pt>
                <c:pt idx="13">
                  <c:v>1</c:v>
                </c:pt>
                <c:pt idx="14">
                  <c:v>1</c:v>
                </c:pt>
                <c:pt idx="15">
                  <c:v>1</c:v>
                </c:pt>
                <c:pt idx="16">
                  <c:v>2</c:v>
                </c:pt>
                <c:pt idx="17">
                  <c:v>5</c:v>
                </c:pt>
                <c:pt idx="18">
                  <c:v>2</c:v>
                </c:pt>
                <c:pt idx="19">
                  <c:v>8</c:v>
                </c:pt>
                <c:pt idx="20">
                  <c:v>10</c:v>
                </c:pt>
                <c:pt idx="21">
                  <c:v>4</c:v>
                </c:pt>
                <c:pt idx="22">
                  <c:v>1</c:v>
                </c:pt>
                <c:pt idx="23">
                  <c:v>0</c:v>
                </c:pt>
              </c:numCache>
            </c:numRef>
          </c:val>
          <c:smooth val="0"/>
          <c:extLst>
            <c:ext xmlns:c16="http://schemas.microsoft.com/office/drawing/2014/chart" uri="{C3380CC4-5D6E-409C-BE32-E72D297353CC}">
              <c16:uniqueId val="{00000000-A957-4997-81FA-A2A3E918AD9F}"/>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1</c:v>
                </c:pt>
                <c:pt idx="14">
                  <c:v>1</c:v>
                </c:pt>
                <c:pt idx="15">
                  <c:v>1</c:v>
                </c:pt>
                <c:pt idx="16">
                  <c:v>0</c:v>
                </c:pt>
                <c:pt idx="17">
                  <c:v>1</c:v>
                </c:pt>
                <c:pt idx="18">
                  <c:v>1</c:v>
                </c:pt>
                <c:pt idx="19">
                  <c:v>1</c:v>
                </c:pt>
                <c:pt idx="20">
                  <c:v>12</c:v>
                </c:pt>
                <c:pt idx="21">
                  <c:v>0</c:v>
                </c:pt>
                <c:pt idx="22">
                  <c:v>0</c:v>
                </c:pt>
                <c:pt idx="23">
                  <c:v>0</c:v>
                </c:pt>
              </c:numCache>
            </c:numRef>
          </c:val>
          <c:smooth val="0"/>
          <c:extLst>
            <c:ext xmlns:c16="http://schemas.microsoft.com/office/drawing/2014/chart" uri="{C3380CC4-5D6E-409C-BE32-E72D297353CC}">
              <c16:uniqueId val="{00000001-A957-4997-81FA-A2A3E918AD9F}"/>
            </c:ext>
          </c:extLst>
        </c:ser>
        <c:dLbls>
          <c:showLegendKey val="0"/>
          <c:showVal val="0"/>
          <c:showCatName val="0"/>
          <c:showSerName val="0"/>
          <c:showPercent val="0"/>
          <c:showBubbleSize val="0"/>
        </c:dLbls>
        <c:smooth val="0"/>
        <c:axId val="293157304"/>
        <c:axId val="293155008"/>
      </c:lineChart>
      <c:catAx>
        <c:axId val="29315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55008"/>
        <c:crosses val="autoZero"/>
        <c:auto val="1"/>
        <c:lblAlgn val="ctr"/>
        <c:lblOffset val="100"/>
        <c:noMultiLvlLbl val="0"/>
      </c:catAx>
      <c:valAx>
        <c:axId val="29315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5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6</c:v>
                </c:pt>
                <c:pt idx="2">
                  <c:v>6</c:v>
                </c:pt>
                <c:pt idx="3">
                  <c:v>3</c:v>
                </c:pt>
                <c:pt idx="4">
                  <c:v>6</c:v>
                </c:pt>
                <c:pt idx="5">
                  <c:v>4</c:v>
                </c:pt>
                <c:pt idx="6">
                  <c:v>7</c:v>
                </c:pt>
              </c:numCache>
            </c:numRef>
          </c:val>
          <c:extLst>
            <c:ext xmlns:c16="http://schemas.microsoft.com/office/drawing/2014/chart" uri="{C3380CC4-5D6E-409C-BE32-E72D297353CC}">
              <c16:uniqueId val="{00000000-BE39-4355-A320-D0227C835412}"/>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0</c:v>
                </c:pt>
                <c:pt idx="2">
                  <c:v>3</c:v>
                </c:pt>
                <c:pt idx="3">
                  <c:v>5</c:v>
                </c:pt>
                <c:pt idx="4">
                  <c:v>4</c:v>
                </c:pt>
                <c:pt idx="5">
                  <c:v>2</c:v>
                </c:pt>
                <c:pt idx="6">
                  <c:v>4</c:v>
                </c:pt>
              </c:numCache>
            </c:numRef>
          </c:val>
          <c:extLst>
            <c:ext xmlns:c16="http://schemas.microsoft.com/office/drawing/2014/chart" uri="{C3380CC4-5D6E-409C-BE32-E72D297353CC}">
              <c16:uniqueId val="{00000001-BE39-4355-A320-D0227C835412}"/>
            </c:ext>
          </c:extLst>
        </c:ser>
        <c:dLbls>
          <c:showLegendKey val="0"/>
          <c:showVal val="0"/>
          <c:showCatName val="0"/>
          <c:showSerName val="0"/>
          <c:showPercent val="0"/>
          <c:showBubbleSize val="0"/>
        </c:dLbls>
        <c:gapWidth val="219"/>
        <c:overlap val="-27"/>
        <c:axId val="458410664"/>
        <c:axId val="458412304"/>
      </c:barChart>
      <c:catAx>
        <c:axId val="45841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12304"/>
        <c:crosses val="autoZero"/>
        <c:auto val="1"/>
        <c:lblAlgn val="ctr"/>
        <c:lblOffset val="100"/>
        <c:noMultiLvlLbl val="0"/>
      </c:catAx>
      <c:valAx>
        <c:axId val="45841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1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39</c:v>
                </c:pt>
                <c:pt idx="1">
                  <c:v>14</c:v>
                </c:pt>
              </c:numCache>
            </c:numRef>
          </c:val>
          <c:extLst>
            <c:ext xmlns:c16="http://schemas.microsoft.com/office/drawing/2014/chart" uri="{C3380CC4-5D6E-409C-BE32-E72D297353CC}">
              <c16:uniqueId val="{00000000-A4C0-4E49-9558-20D5FE02954B}"/>
            </c:ext>
          </c:extLst>
        </c:ser>
        <c:ser>
          <c:idx val="1"/>
          <c:order val="1"/>
          <c:tx>
            <c:strRef>
              <c:f>Sheet1!$C$1</c:f>
              <c:strCache>
                <c:ptCount val="1"/>
                <c:pt idx="0">
                  <c:v>Video</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1</c:v>
                </c:pt>
                <c:pt idx="1">
                  <c:v>7</c:v>
                </c:pt>
              </c:numCache>
            </c:numRef>
          </c:val>
          <c:extLst>
            <c:ext xmlns:c16="http://schemas.microsoft.com/office/drawing/2014/chart" uri="{C3380CC4-5D6E-409C-BE32-E72D297353CC}">
              <c16:uniqueId val="{00000001-A4C0-4E49-9558-20D5FE02954B}"/>
            </c:ext>
          </c:extLst>
        </c:ser>
        <c:dLbls>
          <c:showLegendKey val="0"/>
          <c:showVal val="0"/>
          <c:showCatName val="0"/>
          <c:showSerName val="0"/>
          <c:showPercent val="0"/>
          <c:showBubbleSize val="0"/>
        </c:dLbls>
        <c:gapWidth val="150"/>
        <c:overlap val="100"/>
        <c:axId val="458408040"/>
        <c:axId val="458407056"/>
      </c:barChart>
      <c:catAx>
        <c:axId val="45840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07056"/>
        <c:crosses val="autoZero"/>
        <c:auto val="1"/>
        <c:lblAlgn val="ctr"/>
        <c:lblOffset val="100"/>
        <c:noMultiLvlLbl val="0"/>
      </c:catAx>
      <c:valAx>
        <c:axId val="458407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0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40</c:v>
                </c:pt>
                <c:pt idx="1">
                  <c:v>21</c:v>
                </c:pt>
              </c:numCache>
            </c:numRef>
          </c:val>
          <c:extLst>
            <c:ext xmlns:c16="http://schemas.microsoft.com/office/drawing/2014/chart" uri="{C3380CC4-5D6E-409C-BE32-E72D297353CC}">
              <c16:uniqueId val="{00000000-B8A7-4484-9373-51C7EF824E73}"/>
            </c:ext>
          </c:extLst>
        </c:ser>
        <c:dLbls>
          <c:showLegendKey val="0"/>
          <c:showVal val="0"/>
          <c:showCatName val="0"/>
          <c:showSerName val="0"/>
          <c:showPercent val="0"/>
          <c:showBubbleSize val="0"/>
        </c:dLbls>
        <c:gapWidth val="150"/>
        <c:overlap val="100"/>
        <c:axId val="458400168"/>
        <c:axId val="458405088"/>
      </c:barChart>
      <c:catAx>
        <c:axId val="45840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05088"/>
        <c:crosses val="autoZero"/>
        <c:auto val="1"/>
        <c:lblAlgn val="ctr"/>
        <c:lblOffset val="100"/>
        <c:noMultiLvlLbl val="0"/>
      </c:catAx>
      <c:valAx>
        <c:axId val="458405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0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40</c:v>
                </c:pt>
                <c:pt idx="1">
                  <c:v>21</c:v>
                </c:pt>
              </c:numCache>
            </c:numRef>
          </c:val>
          <c:extLst>
            <c:ext xmlns:c16="http://schemas.microsoft.com/office/drawing/2014/chart" uri="{C3380CC4-5D6E-409C-BE32-E72D297353CC}">
              <c16:uniqueId val="{00000000-2B37-469F-A9EB-FAD17E05592E}"/>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2B37-469F-A9EB-FAD17E05592E}"/>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Visit Salta</c:v>
                </c:pt>
                <c:pt idx="1">
                  <c:v>Ente Tucumán Turismo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2B37-469F-A9EB-FAD17E05592E}"/>
            </c:ext>
          </c:extLst>
        </c:ser>
        <c:dLbls>
          <c:showLegendKey val="0"/>
          <c:showVal val="0"/>
          <c:showCatName val="0"/>
          <c:showSerName val="0"/>
          <c:showPercent val="0"/>
          <c:showBubbleSize val="0"/>
        </c:dLbls>
        <c:gapWidth val="150"/>
        <c:overlap val="100"/>
        <c:axId val="459193808"/>
        <c:axId val="459200696"/>
      </c:barChart>
      <c:catAx>
        <c:axId val="45919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200696"/>
        <c:crosses val="autoZero"/>
        <c:auto val="1"/>
        <c:lblAlgn val="ctr"/>
        <c:lblOffset val="100"/>
        <c:noMultiLvlLbl val="0"/>
      </c:catAx>
      <c:valAx>
        <c:axId val="459200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19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3</c:v>
                </c:pt>
                <c:pt idx="12">
                  <c:v>1</c:v>
                </c:pt>
                <c:pt idx="13">
                  <c:v>2</c:v>
                </c:pt>
                <c:pt idx="14">
                  <c:v>1</c:v>
                </c:pt>
                <c:pt idx="15">
                  <c:v>0</c:v>
                </c:pt>
                <c:pt idx="16">
                  <c:v>0</c:v>
                </c:pt>
                <c:pt idx="17">
                  <c:v>1</c:v>
                </c:pt>
                <c:pt idx="18">
                  <c:v>0</c:v>
                </c:pt>
                <c:pt idx="19">
                  <c:v>0</c:v>
                </c:pt>
                <c:pt idx="20">
                  <c:v>0</c:v>
                </c:pt>
                <c:pt idx="21">
                  <c:v>0</c:v>
                </c:pt>
                <c:pt idx="22">
                  <c:v>0</c:v>
                </c:pt>
                <c:pt idx="23">
                  <c:v>3</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3ECF-48E7-A313-2B7055B0543C}"/>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0</c:v>
                </c:pt>
                <c:pt idx="1">
                  <c:v>0</c:v>
                </c:pt>
                <c:pt idx="2">
                  <c:v>1</c:v>
                </c:pt>
                <c:pt idx="3">
                  <c:v>0</c:v>
                </c:pt>
                <c:pt idx="4">
                  <c:v>0</c:v>
                </c:pt>
                <c:pt idx="5">
                  <c:v>0</c:v>
                </c:pt>
                <c:pt idx="6">
                  <c:v>1</c:v>
                </c:pt>
                <c:pt idx="7">
                  <c:v>2</c:v>
                </c:pt>
                <c:pt idx="8">
                  <c:v>0</c:v>
                </c:pt>
                <c:pt idx="9">
                  <c:v>0</c:v>
                </c:pt>
                <c:pt idx="10">
                  <c:v>0</c:v>
                </c:pt>
                <c:pt idx="11">
                  <c:v>0</c:v>
                </c:pt>
                <c:pt idx="12">
                  <c:v>1</c:v>
                </c:pt>
                <c:pt idx="13">
                  <c:v>0</c:v>
                </c:pt>
                <c:pt idx="14">
                  <c:v>0</c:v>
                </c:pt>
                <c:pt idx="15">
                  <c:v>0</c:v>
                </c:pt>
                <c:pt idx="16">
                  <c:v>0</c:v>
                </c:pt>
                <c:pt idx="17">
                  <c:v>1</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3ECF-48E7-A313-2B7055B0543C}"/>
            </c:ext>
          </c:extLst>
        </c:ser>
        <c:dLbls>
          <c:showLegendKey val="0"/>
          <c:showVal val="0"/>
          <c:showCatName val="0"/>
          <c:showSerName val="0"/>
          <c:showPercent val="0"/>
          <c:showBubbleSize val="0"/>
        </c:dLbls>
        <c:smooth val="0"/>
        <c:axId val="471169800"/>
        <c:axId val="471165864"/>
      </c:lineChart>
      <c:catAx>
        <c:axId val="47116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65864"/>
        <c:crosses val="autoZero"/>
        <c:auto val="1"/>
        <c:lblAlgn val="ctr"/>
        <c:lblOffset val="100"/>
        <c:noMultiLvlLbl val="0"/>
      </c:catAx>
      <c:valAx>
        <c:axId val="47116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6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0.112365156822242</c:v>
                </c:pt>
                <c:pt idx="1">
                  <c:v>0.440271906820423</c:v>
                </c:pt>
                <c:pt idx="2">
                  <c:v>0.42269711895391399</c:v>
                </c:pt>
                <c:pt idx="3">
                  <c:v>0</c:v>
                </c:pt>
                <c:pt idx="4">
                  <c:v>0.238861605940211</c:v>
                </c:pt>
                <c:pt idx="5">
                  <c:v>0.110013854828271</c:v>
                </c:pt>
                <c:pt idx="6">
                  <c:v>3.9108798282405398E-2</c:v>
                </c:pt>
                <c:pt idx="7">
                  <c:v>0.14046989574499899</c:v>
                </c:pt>
                <c:pt idx="8">
                  <c:v>6.3250223470821099E-2</c:v>
                </c:pt>
                <c:pt idx="9">
                  <c:v>3.36196490387973E-2</c:v>
                </c:pt>
                <c:pt idx="10">
                  <c:v>0.179769631502184</c:v>
                </c:pt>
                <c:pt idx="11">
                  <c:v>6.06545503881692E-2</c:v>
                </c:pt>
                <c:pt idx="12">
                  <c:v>0.15861709832464399</c:v>
                </c:pt>
                <c:pt idx="13">
                  <c:v>0</c:v>
                </c:pt>
                <c:pt idx="14">
                  <c:v>3.0726440900484198E-2</c:v>
                </c:pt>
                <c:pt idx="15">
                  <c:v>0.24322161899004199</c:v>
                </c:pt>
                <c:pt idx="16">
                  <c:v>0.101756395189915</c:v>
                </c:pt>
                <c:pt idx="17">
                  <c:v>0.146844050022745</c:v>
                </c:pt>
                <c:pt idx="18">
                  <c:v>0</c:v>
                </c:pt>
                <c:pt idx="19">
                  <c:v>8.7182392747701704E-2</c:v>
                </c:pt>
                <c:pt idx="20">
                  <c:v>0.26274209379713198</c:v>
                </c:pt>
                <c:pt idx="21">
                  <c:v>0.186532177299333</c:v>
                </c:pt>
                <c:pt idx="22">
                  <c:v>4.1495762644237703E-2</c:v>
                </c:pt>
                <c:pt idx="23">
                  <c:v>0.58292171054206499</c:v>
                </c:pt>
                <c:pt idx="24">
                  <c:v>6.61296500215445E-2</c:v>
                </c:pt>
                <c:pt idx="25">
                  <c:v>0.43327262463071098</c:v>
                </c:pt>
                <c:pt idx="26">
                  <c:v>4.6877555824187199E-2</c:v>
                </c:pt>
                <c:pt idx="27">
                  <c:v>3.4310449726214602E-2</c:v>
                </c:pt>
                <c:pt idx="28">
                  <c:v>0.15669166153005301</c:v>
                </c:pt>
                <c:pt idx="29">
                  <c:v>8.0888880023139598E-2</c:v>
                </c:pt>
                <c:pt idx="30">
                  <c:v>3.7700545959758198E-2</c:v>
                </c:pt>
              </c:numCache>
            </c:numRef>
          </c:val>
          <c:smooth val="0"/>
          <c:extLst>
            <c:ext xmlns:c16="http://schemas.microsoft.com/office/drawing/2014/chart" uri="{C3380CC4-5D6E-409C-BE32-E72D297353CC}">
              <c16:uniqueId val="{00000000-D9BA-47D7-A1CD-489E87B7B72B}"/>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3.8777480571690899E-2</c:v>
                </c:pt>
                <c:pt idx="1">
                  <c:v>0</c:v>
                </c:pt>
                <c:pt idx="2">
                  <c:v>0</c:v>
                </c:pt>
                <c:pt idx="3">
                  <c:v>8.6656141308863899E-2</c:v>
                </c:pt>
                <c:pt idx="4">
                  <c:v>7.5176367715311101E-3</c:v>
                </c:pt>
                <c:pt idx="5">
                  <c:v>7.20093374745297E-2</c:v>
                </c:pt>
                <c:pt idx="6">
                  <c:v>0</c:v>
                </c:pt>
                <c:pt idx="7">
                  <c:v>0.132147435390191</c:v>
                </c:pt>
                <c:pt idx="8">
                  <c:v>6.7259872364500997E-2</c:v>
                </c:pt>
                <c:pt idx="9">
                  <c:v>0</c:v>
                </c:pt>
                <c:pt idx="10">
                  <c:v>0</c:v>
                </c:pt>
                <c:pt idx="11">
                  <c:v>2.1363886328299601E-2</c:v>
                </c:pt>
                <c:pt idx="12">
                  <c:v>1.9385748705308899E-2</c:v>
                </c:pt>
                <c:pt idx="13">
                  <c:v>3.9166969979902197E-2</c:v>
                </c:pt>
                <c:pt idx="14">
                  <c:v>0</c:v>
                </c:pt>
                <c:pt idx="15">
                  <c:v>0.81850153691564598</c:v>
                </c:pt>
                <c:pt idx="16">
                  <c:v>0</c:v>
                </c:pt>
                <c:pt idx="17">
                  <c:v>5.9337555530062404E-3</c:v>
                </c:pt>
                <c:pt idx="18">
                  <c:v>0.82080046835072495</c:v>
                </c:pt>
                <c:pt idx="19">
                  <c:v>3.8763829391684802E-2</c:v>
                </c:pt>
                <c:pt idx="20">
                  <c:v>2.0963116780381701E-2</c:v>
                </c:pt>
                <c:pt idx="21">
                  <c:v>4.9437988941710601E-2</c:v>
                </c:pt>
                <c:pt idx="22">
                  <c:v>0</c:v>
                </c:pt>
                <c:pt idx="23">
                  <c:v>0</c:v>
                </c:pt>
                <c:pt idx="24">
                  <c:v>1.1863522042424E-2</c:v>
                </c:pt>
                <c:pt idx="25">
                  <c:v>0.105571986651272</c:v>
                </c:pt>
                <c:pt idx="26">
                  <c:v>2.7673125046945499E-2</c:v>
                </c:pt>
                <c:pt idx="27">
                  <c:v>0</c:v>
                </c:pt>
                <c:pt idx="28">
                  <c:v>0.122507370201465</c:v>
                </c:pt>
                <c:pt idx="29">
                  <c:v>2.21245056555768E-2</c:v>
                </c:pt>
                <c:pt idx="30">
                  <c:v>0</c:v>
                </c:pt>
              </c:numCache>
            </c:numRef>
          </c:val>
          <c:smooth val="0"/>
          <c:extLst>
            <c:ext xmlns:c16="http://schemas.microsoft.com/office/drawing/2014/chart" uri="{C3380CC4-5D6E-409C-BE32-E72D297353CC}">
              <c16:uniqueId val="{00000001-D9BA-47D7-A1CD-489E87B7B72B}"/>
            </c:ext>
          </c:extLst>
        </c:ser>
        <c:dLbls>
          <c:showLegendKey val="0"/>
          <c:showVal val="0"/>
          <c:showCatName val="0"/>
          <c:showSerName val="0"/>
          <c:showPercent val="0"/>
          <c:showBubbleSize val="0"/>
        </c:dLbls>
        <c:smooth val="0"/>
        <c:axId val="471181608"/>
        <c:axId val="471179640"/>
      </c:lineChart>
      <c:catAx>
        <c:axId val="47118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79640"/>
        <c:crosses val="autoZero"/>
        <c:auto val="1"/>
        <c:lblAlgn val="ctr"/>
        <c:lblOffset val="100"/>
        <c:noMultiLvlLbl val="0"/>
      </c:catAx>
      <c:valAx>
        <c:axId val="47117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8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18154</c:v>
                </c:pt>
                <c:pt idx="1">
                  <c:v>4244</c:v>
                </c:pt>
              </c:numCache>
            </c:numRef>
          </c:val>
          <c:extLst>
            <c:ext xmlns:c16="http://schemas.microsoft.com/office/drawing/2014/chart" uri="{C3380CC4-5D6E-409C-BE32-E72D297353CC}">
              <c16:uniqueId val="{00000000-9FF9-49DE-BE14-79062B92E739}"/>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4667</c:v>
                </c:pt>
                <c:pt idx="1">
                  <c:v>696</c:v>
                </c:pt>
              </c:numCache>
            </c:numRef>
          </c:val>
          <c:extLst>
            <c:ext xmlns:c16="http://schemas.microsoft.com/office/drawing/2014/chart" uri="{C3380CC4-5D6E-409C-BE32-E72D297353CC}">
              <c16:uniqueId val="{00000001-9FF9-49DE-BE14-79062B92E739}"/>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Visit Salta</c:v>
                </c:pt>
                <c:pt idx="1">
                  <c:v>Ente Tucumán Turismo</c:v>
                </c:pt>
              </c:strCache>
            </c:strRef>
          </c:cat>
          <c:val>
            <c:numRef>
              <c:f>Sheet1!$D$2:$D$3</c:f>
              <c:numCache>
                <c:formatCode>General</c:formatCode>
                <c:ptCount val="2"/>
                <c:pt idx="0">
                  <c:v>31</c:v>
                </c:pt>
                <c:pt idx="1">
                  <c:v>10</c:v>
                </c:pt>
              </c:numCache>
            </c:numRef>
          </c:val>
          <c:extLst>
            <c:ext xmlns:c16="http://schemas.microsoft.com/office/drawing/2014/chart" uri="{C3380CC4-5D6E-409C-BE32-E72D297353CC}">
              <c16:uniqueId val="{00000002-9FF9-49DE-BE14-79062B92E739}"/>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Visit Salta</c:v>
                </c:pt>
                <c:pt idx="1">
                  <c:v>Ente Tucumán Turismo</c:v>
                </c:pt>
              </c:strCache>
            </c:strRef>
          </c:cat>
          <c:val>
            <c:numRef>
              <c:f>Sheet1!$E$2:$E$3</c:f>
              <c:numCache>
                <c:formatCode>General</c:formatCode>
                <c:ptCount val="2"/>
                <c:pt idx="0">
                  <c:v>151</c:v>
                </c:pt>
                <c:pt idx="1">
                  <c:v>18</c:v>
                </c:pt>
              </c:numCache>
            </c:numRef>
          </c:val>
          <c:extLst>
            <c:ext xmlns:c16="http://schemas.microsoft.com/office/drawing/2014/chart" uri="{C3380CC4-5D6E-409C-BE32-E72D297353CC}">
              <c16:uniqueId val="{00000003-9FF9-49DE-BE14-79062B92E739}"/>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Visit Salta</c:v>
                </c:pt>
                <c:pt idx="1">
                  <c:v>Ente Tucumán Turismo</c:v>
                </c:pt>
              </c:strCache>
            </c:strRef>
          </c:cat>
          <c:val>
            <c:numRef>
              <c:f>Sheet1!$F$2:$F$3</c:f>
              <c:numCache>
                <c:formatCode>General</c:formatCode>
                <c:ptCount val="2"/>
                <c:pt idx="0">
                  <c:v>11</c:v>
                </c:pt>
                <c:pt idx="1">
                  <c:v>0</c:v>
                </c:pt>
              </c:numCache>
            </c:numRef>
          </c:val>
          <c:extLst>
            <c:ext xmlns:c16="http://schemas.microsoft.com/office/drawing/2014/chart" uri="{C3380CC4-5D6E-409C-BE32-E72D297353CC}">
              <c16:uniqueId val="{00000004-9FF9-49DE-BE14-79062B92E739}"/>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Visit Salta</c:v>
                </c:pt>
                <c:pt idx="1">
                  <c:v>Ente Tucumán Turismo</c:v>
                </c:pt>
              </c:strCache>
            </c:strRef>
          </c:cat>
          <c:val>
            <c:numRef>
              <c:f>Sheet1!$G$2:$G$3</c:f>
              <c:numCache>
                <c:formatCode>General</c:formatCode>
                <c:ptCount val="2"/>
                <c:pt idx="0">
                  <c:v>4</c:v>
                </c:pt>
                <c:pt idx="1">
                  <c:v>4</c:v>
                </c:pt>
              </c:numCache>
            </c:numRef>
          </c:val>
          <c:extLst>
            <c:ext xmlns:c16="http://schemas.microsoft.com/office/drawing/2014/chart" uri="{C3380CC4-5D6E-409C-BE32-E72D297353CC}">
              <c16:uniqueId val="{00000005-9FF9-49DE-BE14-79062B92E73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Visit Salta</c:v>
                </c:pt>
                <c:pt idx="1">
                  <c:v>Ente Tucumán Turismo</c:v>
                </c:pt>
              </c:strCache>
            </c:strRef>
          </c:cat>
          <c:val>
            <c:numRef>
              <c:f>Sheet1!$H$2:$H$3</c:f>
              <c:numCache>
                <c:formatCode>General</c:formatCode>
                <c:ptCount val="2"/>
                <c:pt idx="0">
                  <c:v>2920</c:v>
                </c:pt>
                <c:pt idx="1">
                  <c:v>255</c:v>
                </c:pt>
              </c:numCache>
            </c:numRef>
          </c:val>
          <c:extLst>
            <c:ext xmlns:c16="http://schemas.microsoft.com/office/drawing/2014/chart" uri="{C3380CC4-5D6E-409C-BE32-E72D297353CC}">
              <c16:uniqueId val="{00000006-9FF9-49DE-BE14-79062B92E73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Visit Salta</c:v>
                </c:pt>
                <c:pt idx="1">
                  <c:v>Ente Tucumán Turismo</c:v>
                </c:pt>
              </c:strCache>
            </c:strRef>
          </c:cat>
          <c:val>
            <c:numRef>
              <c:f>Sheet1!$I$2:$I$3</c:f>
              <c:numCache>
                <c:formatCode>General</c:formatCode>
                <c:ptCount val="2"/>
                <c:pt idx="0">
                  <c:v>4993</c:v>
                </c:pt>
                <c:pt idx="1">
                  <c:v>1219</c:v>
                </c:pt>
              </c:numCache>
            </c:numRef>
          </c:val>
          <c:extLst>
            <c:ext xmlns:c16="http://schemas.microsoft.com/office/drawing/2014/chart" uri="{C3380CC4-5D6E-409C-BE32-E72D297353CC}">
              <c16:uniqueId val="{00000007-9FF9-49DE-BE14-79062B92E739}"/>
            </c:ext>
          </c:extLst>
        </c:ser>
        <c:dLbls>
          <c:showLegendKey val="0"/>
          <c:showVal val="0"/>
          <c:showCatName val="0"/>
          <c:showSerName val="0"/>
          <c:showPercent val="0"/>
          <c:showBubbleSize val="0"/>
        </c:dLbls>
        <c:gapWidth val="150"/>
        <c:overlap val="100"/>
        <c:axId val="471179968"/>
        <c:axId val="471180296"/>
      </c:barChart>
      <c:catAx>
        <c:axId val="47117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80296"/>
        <c:crosses val="autoZero"/>
        <c:auto val="1"/>
        <c:lblAlgn val="ctr"/>
        <c:lblOffset val="100"/>
        <c:noMultiLvlLbl val="0"/>
      </c:catAx>
      <c:valAx>
        <c:axId val="471180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7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8.7193351756337495E-2</c:v>
                </c:pt>
                <c:pt idx="9">
                  <c:v>0</c:v>
                </c:pt>
                <c:pt idx="10">
                  <c:v>0</c:v>
                </c:pt>
                <c:pt idx="11">
                  <c:v>0.14455739896445399</c:v>
                </c:pt>
                <c:pt idx="12">
                  <c:v>4.0903059748396302E-2</c:v>
                </c:pt>
                <c:pt idx="13">
                  <c:v>7.6418887237247698E-2</c:v>
                </c:pt>
                <c:pt idx="14">
                  <c:v>6.3250097269471395E-2</c:v>
                </c:pt>
                <c:pt idx="15">
                  <c:v>4.6888873370112799E-2</c:v>
                </c:pt>
                <c:pt idx="16">
                  <c:v>9.0685076369005496E-2</c:v>
                </c:pt>
                <c:pt idx="17">
                  <c:v>0.26337579935552702</c:v>
                </c:pt>
                <c:pt idx="18">
                  <c:v>0.133084589522831</c:v>
                </c:pt>
                <c:pt idx="19">
                  <c:v>8.4799026307650904E-2</c:v>
                </c:pt>
                <c:pt idx="20">
                  <c:v>0.20541317078523899</c:v>
                </c:pt>
                <c:pt idx="21">
                  <c:v>0.236838692299251</c:v>
                </c:pt>
                <c:pt idx="22">
                  <c:v>8.2604227979688097E-2</c:v>
                </c:pt>
                <c:pt idx="23">
                  <c:v>0</c:v>
                </c:pt>
              </c:numCache>
            </c:numRef>
          </c:val>
          <c:smooth val="0"/>
          <c:extLst>
            <c:ext xmlns:c16="http://schemas.microsoft.com/office/drawing/2014/chart" uri="{C3380CC4-5D6E-409C-BE32-E72D297353CC}">
              <c16:uniqueId val="{00000000-D7AF-406D-AA3A-7BD71D81D8F9}"/>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1.6010499725251901E-2</c:v>
                </c:pt>
                <c:pt idx="12">
                  <c:v>0.13203720761071999</c:v>
                </c:pt>
                <c:pt idx="13">
                  <c:v>0.105550701892402</c:v>
                </c:pt>
                <c:pt idx="14">
                  <c:v>0.12254950406983001</c:v>
                </c:pt>
                <c:pt idx="15">
                  <c:v>2.7672468660929199E-2</c:v>
                </c:pt>
                <c:pt idx="16">
                  <c:v>0</c:v>
                </c:pt>
                <c:pt idx="17">
                  <c:v>0.82029103530611702</c:v>
                </c:pt>
                <c:pt idx="18">
                  <c:v>1.1859629426112499E-2</c:v>
                </c:pt>
                <c:pt idx="19">
                  <c:v>7.5110986365379403E-3</c:v>
                </c:pt>
                <c:pt idx="20">
                  <c:v>0.107395533136463</c:v>
                </c:pt>
                <c:pt idx="21">
                  <c:v>0</c:v>
                </c:pt>
                <c:pt idx="22">
                  <c:v>0</c:v>
                </c:pt>
                <c:pt idx="23">
                  <c:v>0</c:v>
                </c:pt>
              </c:numCache>
            </c:numRef>
          </c:val>
          <c:smooth val="0"/>
          <c:extLst>
            <c:ext xmlns:c16="http://schemas.microsoft.com/office/drawing/2014/chart" uri="{C3380CC4-5D6E-409C-BE32-E72D297353CC}">
              <c16:uniqueId val="{00000001-D7AF-406D-AA3A-7BD71D81D8F9}"/>
            </c:ext>
          </c:extLst>
        </c:ser>
        <c:dLbls>
          <c:showLegendKey val="0"/>
          <c:showVal val="0"/>
          <c:showCatName val="0"/>
          <c:showSerName val="0"/>
          <c:showPercent val="0"/>
          <c:showBubbleSize val="0"/>
        </c:dLbls>
        <c:smooth val="0"/>
        <c:axId val="471176032"/>
        <c:axId val="471179312"/>
      </c:lineChart>
      <c:catAx>
        <c:axId val="47117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79312"/>
        <c:crosses val="autoZero"/>
        <c:auto val="1"/>
        <c:lblAlgn val="ctr"/>
        <c:lblOffset val="100"/>
        <c:noMultiLvlLbl val="0"/>
      </c:catAx>
      <c:valAx>
        <c:axId val="47117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7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48853713981843.703</c:v>
                </c:pt>
                <c:pt idx="1">
                  <c:v>1703821787.1356001</c:v>
                </c:pt>
              </c:numCache>
            </c:numRef>
          </c:val>
          <c:extLst>
            <c:ext xmlns:c16="http://schemas.microsoft.com/office/drawing/2014/chart" uri="{C3380CC4-5D6E-409C-BE32-E72D297353CC}">
              <c16:uniqueId val="{00000000-D96A-4198-9469-BF5912EA79B0}"/>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Sheet1!$A$2:$A$3</c:f>
              <c:strCache>
                <c:ptCount val="2"/>
                <c:pt idx="0">
                  <c:v>Photo</c:v>
                </c:pt>
                <c:pt idx="1">
                  <c:v>Video</c:v>
                </c:pt>
              </c:strCache>
            </c:strRef>
          </c:cat>
          <c:val>
            <c:numRef>
              <c:f>Sheet1!$C$2:$C$3</c:f>
              <c:numCache>
                <c:formatCode>General</c:formatCode>
                <c:ptCount val="2"/>
                <c:pt idx="0">
                  <c:v>1619268017522.6101</c:v>
                </c:pt>
                <c:pt idx="1">
                  <c:v>35346168227929.398</c:v>
                </c:pt>
              </c:numCache>
            </c:numRef>
          </c:val>
          <c:extLst>
            <c:ext xmlns:c16="http://schemas.microsoft.com/office/drawing/2014/chart" uri="{C3380CC4-5D6E-409C-BE32-E72D297353CC}">
              <c16:uniqueId val="{00000001-D96A-4198-9469-BF5912EA79B0}"/>
            </c:ext>
          </c:extLst>
        </c:ser>
        <c:dLbls>
          <c:showLegendKey val="0"/>
          <c:showVal val="0"/>
          <c:showCatName val="0"/>
          <c:showSerName val="0"/>
          <c:showPercent val="0"/>
          <c:showBubbleSize val="0"/>
        </c:dLbls>
        <c:gapWidth val="219"/>
        <c:overlap val="-27"/>
        <c:axId val="471192104"/>
        <c:axId val="471188496"/>
      </c:barChart>
      <c:catAx>
        <c:axId val="47119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88496"/>
        <c:crosses val="autoZero"/>
        <c:auto val="1"/>
        <c:lblAlgn val="ctr"/>
        <c:lblOffset val="100"/>
        <c:noMultiLvlLbl val="0"/>
      </c:catAx>
      <c:valAx>
        <c:axId val="47118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9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0.204164496826546</c:v>
                </c:pt>
                <c:pt idx="1">
                  <c:v>0.20205285165210499</c:v>
                </c:pt>
                <c:pt idx="2">
                  <c:v>0.13092200081539401</c:v>
                </c:pt>
                <c:pt idx="3">
                  <c:v>0.244285755140941</c:v>
                </c:pt>
                <c:pt idx="4">
                  <c:v>0.103786528967449</c:v>
                </c:pt>
                <c:pt idx="5">
                  <c:v>9.2629726510358404E-2</c:v>
                </c:pt>
                <c:pt idx="6">
                  <c:v>0.11632338299523701</c:v>
                </c:pt>
              </c:numCache>
            </c:numRef>
          </c:val>
          <c:extLst>
            <c:ext xmlns:c16="http://schemas.microsoft.com/office/drawing/2014/chart" uri="{C3380CC4-5D6E-409C-BE32-E72D297353CC}">
              <c16:uniqueId val="{00000000-8023-4718-9346-965147398A75}"/>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0.30242055036587001</c:v>
                </c:pt>
                <c:pt idx="2">
                  <c:v>3.4788246316596799E-2</c:v>
                </c:pt>
                <c:pt idx="3">
                  <c:v>0.19520950035381199</c:v>
                </c:pt>
                <c:pt idx="4">
                  <c:v>3.9433267841824202E-2</c:v>
                </c:pt>
                <c:pt idx="5">
                  <c:v>3.0044394546151699E-2</c:v>
                </c:pt>
                <c:pt idx="6">
                  <c:v>8.5685822603663003E-2</c:v>
                </c:pt>
              </c:numCache>
            </c:numRef>
          </c:val>
          <c:extLst>
            <c:ext xmlns:c16="http://schemas.microsoft.com/office/drawing/2014/chart" uri="{C3380CC4-5D6E-409C-BE32-E72D297353CC}">
              <c16:uniqueId val="{00000001-8023-4718-9346-965147398A75}"/>
            </c:ext>
          </c:extLst>
        </c:ser>
        <c:dLbls>
          <c:showLegendKey val="0"/>
          <c:showVal val="0"/>
          <c:showCatName val="0"/>
          <c:showSerName val="0"/>
          <c:showPercent val="0"/>
          <c:showBubbleSize val="0"/>
        </c:dLbls>
        <c:gapWidth val="219"/>
        <c:overlap val="-27"/>
        <c:axId val="471186200"/>
        <c:axId val="471184560"/>
      </c:barChart>
      <c:catAx>
        <c:axId val="47118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84560"/>
        <c:crosses val="autoZero"/>
        <c:auto val="1"/>
        <c:lblAlgn val="ctr"/>
        <c:lblOffset val="100"/>
        <c:noMultiLvlLbl val="0"/>
      </c:catAx>
      <c:valAx>
        <c:axId val="47118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8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026DC-0CC2-43F9-AE01-5578DFBCEFAB}"/>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9320611F-24FE-4079-9399-8107D315183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05207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7D634-A7CE-4226-8966-1480C8B71762}"/>
              </a:ext>
            </a:extLst>
          </p:cNvPr>
          <p:cNvSpPr>
            <a:spLocks noGrp="1"/>
          </p:cNvSpPr>
          <p:nvPr>
            <p:ph type="title"/>
          </p:nvPr>
        </p:nvSpPr>
        <p:spPr/>
        <p:txBody>
          <a:bodyPr/>
          <a:lstStyle/>
          <a:p>
            <a:r>
              <a:rPr lang="en-US"/>
              <a:t>Facebook Key Metrics Table | TUCUMAN </a:t>
            </a:r>
          </a:p>
        </p:txBody>
      </p:sp>
      <p:graphicFrame>
        <p:nvGraphicFramePr>
          <p:cNvPr id="5" name="Table Placeholder 4">
            <a:extLst>
              <a:ext uri="{FF2B5EF4-FFF2-40B4-BE49-F238E27FC236}">
                <a16:creationId xmlns:a16="http://schemas.microsoft.com/office/drawing/2014/main" id="{47AFD261-D504-4964-A2F8-B7DD6C12B464}"/>
              </a:ext>
            </a:extLst>
          </p:cNvPr>
          <p:cNvGraphicFramePr>
            <a:graphicFrameLocks noGrp="1"/>
          </p:cNvGraphicFramePr>
          <p:nvPr>
            <p:ph type="tbl" sz="quarter" idx="13"/>
            <p:extLst>
              <p:ext uri="{D42A27DB-BD31-4B8C-83A1-F6EECF244321}">
                <p14:modId xmlns:p14="http://schemas.microsoft.com/office/powerpoint/2010/main" val="183504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23007160"/>
                    </a:ext>
                  </a:extLst>
                </a:gridCol>
                <a:gridCol w="740664">
                  <a:extLst>
                    <a:ext uri="{9D8B030D-6E8A-4147-A177-3AD203B41FA5}">
                      <a16:colId xmlns:a16="http://schemas.microsoft.com/office/drawing/2014/main" val="1700720098"/>
                    </a:ext>
                  </a:extLst>
                </a:gridCol>
                <a:gridCol w="740664">
                  <a:extLst>
                    <a:ext uri="{9D8B030D-6E8A-4147-A177-3AD203B41FA5}">
                      <a16:colId xmlns:a16="http://schemas.microsoft.com/office/drawing/2014/main" val="3600483922"/>
                    </a:ext>
                  </a:extLst>
                </a:gridCol>
                <a:gridCol w="740664">
                  <a:extLst>
                    <a:ext uri="{9D8B030D-6E8A-4147-A177-3AD203B41FA5}">
                      <a16:colId xmlns:a16="http://schemas.microsoft.com/office/drawing/2014/main" val="3068065176"/>
                    </a:ext>
                  </a:extLst>
                </a:gridCol>
                <a:gridCol w="740664">
                  <a:extLst>
                    <a:ext uri="{9D8B030D-6E8A-4147-A177-3AD203B41FA5}">
                      <a16:colId xmlns:a16="http://schemas.microsoft.com/office/drawing/2014/main" val="46753191"/>
                    </a:ext>
                  </a:extLst>
                </a:gridCol>
                <a:gridCol w="740664">
                  <a:extLst>
                    <a:ext uri="{9D8B030D-6E8A-4147-A177-3AD203B41FA5}">
                      <a16:colId xmlns:a16="http://schemas.microsoft.com/office/drawing/2014/main" val="3325842514"/>
                    </a:ext>
                  </a:extLst>
                </a:gridCol>
                <a:gridCol w="740664">
                  <a:extLst>
                    <a:ext uri="{9D8B030D-6E8A-4147-A177-3AD203B41FA5}">
                      <a16:colId xmlns:a16="http://schemas.microsoft.com/office/drawing/2014/main" val="699813159"/>
                    </a:ext>
                  </a:extLst>
                </a:gridCol>
                <a:gridCol w="740664">
                  <a:extLst>
                    <a:ext uri="{9D8B030D-6E8A-4147-A177-3AD203B41FA5}">
                      <a16:colId xmlns:a16="http://schemas.microsoft.com/office/drawing/2014/main" val="1499509995"/>
                    </a:ext>
                  </a:extLst>
                </a:gridCol>
                <a:gridCol w="740664">
                  <a:extLst>
                    <a:ext uri="{9D8B030D-6E8A-4147-A177-3AD203B41FA5}">
                      <a16:colId xmlns:a16="http://schemas.microsoft.com/office/drawing/2014/main" val="1305023067"/>
                    </a:ext>
                  </a:extLst>
                </a:gridCol>
                <a:gridCol w="740664">
                  <a:extLst>
                    <a:ext uri="{9D8B030D-6E8A-4147-A177-3AD203B41FA5}">
                      <a16:colId xmlns:a16="http://schemas.microsoft.com/office/drawing/2014/main" val="33930519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87948670"/>
                  </a:ext>
                </a:extLst>
              </a:tr>
              <a:tr h="370840">
                <a:tc>
                  <a:txBody>
                    <a:bodyPr/>
                    <a:lstStyle/>
                    <a:p>
                      <a:r>
                        <a:rPr lang="en-US" sz="1000"/>
                        <a:t>Visit Salta</a:t>
                      </a:r>
                    </a:p>
                  </a:txBody>
                  <a:tcPr/>
                </a:tc>
                <a:tc>
                  <a:txBody>
                    <a:bodyPr/>
                    <a:lstStyle/>
                    <a:p>
                      <a:r>
                        <a:rPr lang="en-US" sz="1000"/>
                        <a:t>501330</a:t>
                      </a:r>
                    </a:p>
                  </a:txBody>
                  <a:tcPr/>
                </a:tc>
                <a:tc>
                  <a:txBody>
                    <a:bodyPr/>
                    <a:lstStyle/>
                    <a:p>
                      <a:r>
                        <a:rPr lang="en-US" sz="1000"/>
                        <a:t>288</a:t>
                      </a:r>
                    </a:p>
                  </a:txBody>
                  <a:tcPr/>
                </a:tc>
                <a:tc>
                  <a:txBody>
                    <a:bodyPr/>
                    <a:lstStyle/>
                    <a:p>
                      <a:r>
                        <a:rPr lang="en-US" sz="1000"/>
                        <a:t>40</a:t>
                      </a:r>
                    </a:p>
                  </a:txBody>
                  <a:tcPr/>
                </a:tc>
                <a:tc>
                  <a:txBody>
                    <a:bodyPr/>
                    <a:lstStyle/>
                    <a:p>
                      <a:r>
                        <a:rPr lang="en-US" sz="1000"/>
                        <a:t>23018</a:t>
                      </a:r>
                    </a:p>
                  </a:txBody>
                  <a:tcPr/>
                </a:tc>
                <a:tc>
                  <a:txBody>
                    <a:bodyPr/>
                    <a:lstStyle/>
                    <a:p>
                      <a:r>
                        <a:rPr lang="en-US" sz="1000"/>
                        <a:t>2920</a:t>
                      </a:r>
                    </a:p>
                  </a:txBody>
                  <a:tcPr/>
                </a:tc>
                <a:tc>
                  <a:txBody>
                    <a:bodyPr/>
                    <a:lstStyle/>
                    <a:p>
                      <a:r>
                        <a:rPr lang="en-US" sz="1000"/>
                        <a:t>4993</a:t>
                      </a:r>
                    </a:p>
                  </a:txBody>
                  <a:tcPr/>
                </a:tc>
                <a:tc>
                  <a:txBody>
                    <a:bodyPr/>
                    <a:lstStyle/>
                    <a:p>
                      <a:r>
                        <a:rPr lang="en-US" sz="1000"/>
                        <a:t>12</a:t>
                      </a:r>
                    </a:p>
                  </a:txBody>
                  <a:tcPr/>
                </a:tc>
                <a:tc>
                  <a:txBody>
                    <a:bodyPr/>
                    <a:lstStyle/>
                    <a:p>
                      <a:r>
                        <a:rPr lang="en-US" sz="1000"/>
                        <a:t>0.1543 %</a:t>
                      </a:r>
                    </a:p>
                  </a:txBody>
                  <a:tcPr/>
                </a:tc>
                <a:tc>
                  <a:txBody>
                    <a:bodyPr/>
                    <a:lstStyle/>
                    <a:p>
                      <a:r>
                        <a:rPr lang="en-US" sz="1000"/>
                        <a:t>0.0 %</a:t>
                      </a:r>
                    </a:p>
                  </a:txBody>
                  <a:tcPr/>
                </a:tc>
                <a:extLst>
                  <a:ext uri="{0D108BD9-81ED-4DB2-BD59-A6C34878D82A}">
                    <a16:rowId xmlns:a16="http://schemas.microsoft.com/office/drawing/2014/main" val="3573401314"/>
                  </a:ext>
                </a:extLst>
              </a:tr>
              <a:tr h="370840">
                <a:tc>
                  <a:txBody>
                    <a:bodyPr/>
                    <a:lstStyle/>
                    <a:p>
                      <a:r>
                        <a:rPr lang="en-US" sz="1000"/>
                        <a:t>Ente Tucumán Turismo</a:t>
                      </a:r>
                    </a:p>
                  </a:txBody>
                  <a:tcPr/>
                </a:tc>
                <a:tc>
                  <a:txBody>
                    <a:bodyPr/>
                    <a:lstStyle/>
                    <a:p>
                      <a:r>
                        <a:rPr lang="en-US" sz="1000"/>
                        <a:t>253196</a:t>
                      </a:r>
                    </a:p>
                  </a:txBody>
                  <a:tcPr/>
                </a:tc>
                <a:tc>
                  <a:txBody>
                    <a:bodyPr/>
                    <a:lstStyle/>
                    <a:p>
                      <a:r>
                        <a:rPr lang="en-US" sz="1000"/>
                        <a:t>470</a:t>
                      </a:r>
                    </a:p>
                  </a:txBody>
                  <a:tcPr/>
                </a:tc>
                <a:tc>
                  <a:txBody>
                    <a:bodyPr/>
                    <a:lstStyle/>
                    <a:p>
                      <a:r>
                        <a:rPr lang="en-US" sz="1000"/>
                        <a:t>21</a:t>
                      </a:r>
                    </a:p>
                  </a:txBody>
                  <a:tcPr/>
                </a:tc>
                <a:tc>
                  <a:txBody>
                    <a:bodyPr/>
                    <a:lstStyle/>
                    <a:p>
                      <a:r>
                        <a:rPr lang="en-US" sz="1000"/>
                        <a:t>4972</a:t>
                      </a:r>
                    </a:p>
                  </a:txBody>
                  <a:tcPr/>
                </a:tc>
                <a:tc>
                  <a:txBody>
                    <a:bodyPr/>
                    <a:lstStyle/>
                    <a:p>
                      <a:r>
                        <a:rPr lang="en-US" sz="1000"/>
                        <a:t>255</a:t>
                      </a:r>
                    </a:p>
                  </a:txBody>
                  <a:tcPr/>
                </a:tc>
                <a:tc>
                  <a:txBody>
                    <a:bodyPr/>
                    <a:lstStyle/>
                    <a:p>
                      <a:r>
                        <a:rPr lang="en-US" sz="1000"/>
                        <a:t>1219</a:t>
                      </a:r>
                    </a:p>
                  </a:txBody>
                  <a:tcPr/>
                </a:tc>
                <a:tc>
                  <a:txBody>
                    <a:bodyPr/>
                    <a:lstStyle/>
                    <a:p>
                      <a:r>
                        <a:rPr lang="en-US" sz="1000"/>
                        <a:t>7</a:t>
                      </a:r>
                    </a:p>
                  </a:txBody>
                  <a:tcPr/>
                </a:tc>
                <a:tc>
                  <a:txBody>
                    <a:bodyPr/>
                    <a:lstStyle/>
                    <a:p>
                      <a:r>
                        <a:rPr lang="en-US" sz="1000"/>
                        <a:t>0.1213 %</a:t>
                      </a:r>
                    </a:p>
                  </a:txBody>
                  <a:tcPr/>
                </a:tc>
                <a:tc>
                  <a:txBody>
                    <a:bodyPr/>
                    <a:lstStyle/>
                    <a:p>
                      <a:r>
                        <a:rPr lang="en-US" sz="1000"/>
                        <a:t>0.0 %</a:t>
                      </a:r>
                    </a:p>
                  </a:txBody>
                  <a:tcPr/>
                </a:tc>
                <a:extLst>
                  <a:ext uri="{0D108BD9-81ED-4DB2-BD59-A6C34878D82A}">
                    <a16:rowId xmlns:a16="http://schemas.microsoft.com/office/drawing/2014/main" val="3751832167"/>
                  </a:ext>
                </a:extLst>
              </a:tr>
            </a:tbl>
          </a:graphicData>
        </a:graphic>
      </p:graphicFrame>
      <p:sp>
        <p:nvSpPr>
          <p:cNvPr id="4" name="Text Placeholder 3">
            <a:extLst>
              <a:ext uri="{FF2B5EF4-FFF2-40B4-BE49-F238E27FC236}">
                <a16:creationId xmlns:a16="http://schemas.microsoft.com/office/drawing/2014/main" id="{A8FCA0A0-F7ED-4750-BB0B-8C74FE2DFF4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942617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485B-0213-453F-9885-1FF5A3545C49}"/>
              </a:ext>
            </a:extLst>
          </p:cNvPr>
          <p:cNvSpPr>
            <a:spLocks noGrp="1"/>
          </p:cNvSpPr>
          <p:nvPr>
            <p:ph type="title"/>
          </p:nvPr>
        </p:nvSpPr>
        <p:spPr/>
        <p:txBody>
          <a:bodyPr/>
          <a:lstStyle/>
          <a:p>
            <a:r>
              <a:rPr lang="en-US"/>
              <a:t>Facebook Fans Total | TUCUMAN </a:t>
            </a:r>
          </a:p>
        </p:txBody>
      </p:sp>
      <p:graphicFrame>
        <p:nvGraphicFramePr>
          <p:cNvPr id="6" name="Chart Placeholder 5">
            <a:extLst>
              <a:ext uri="{FF2B5EF4-FFF2-40B4-BE49-F238E27FC236}">
                <a16:creationId xmlns:a16="http://schemas.microsoft.com/office/drawing/2014/main" id="{D1CC58AD-933D-4342-AA14-BC3A5D3E07EE}"/>
              </a:ext>
            </a:extLst>
          </p:cNvPr>
          <p:cNvGraphicFramePr>
            <a:graphicFrameLocks noGrp="1"/>
          </p:cNvGraphicFramePr>
          <p:nvPr>
            <p:ph type="chart" sz="quarter" idx="13"/>
            <p:extLst>
              <p:ext uri="{D42A27DB-BD31-4B8C-83A1-F6EECF244321}">
                <p14:modId xmlns:p14="http://schemas.microsoft.com/office/powerpoint/2010/main" val="337338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BBA89A-68AD-4EF6-9125-D005417B39C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AF9E5BD1-3669-4F4E-9D26-917AE8E2FF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650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4545B-E3AF-42F5-8AAA-B6674F50B306}"/>
              </a:ext>
            </a:extLst>
          </p:cNvPr>
          <p:cNvSpPr>
            <a:spLocks noGrp="1"/>
          </p:cNvSpPr>
          <p:nvPr>
            <p:ph type="title"/>
          </p:nvPr>
        </p:nvSpPr>
        <p:spPr/>
        <p:txBody>
          <a:bodyPr/>
          <a:lstStyle/>
          <a:p>
            <a:r>
              <a:rPr lang="en-US"/>
              <a:t>Facebook Fans Change | TUCUMAN </a:t>
            </a:r>
          </a:p>
        </p:txBody>
      </p:sp>
      <p:graphicFrame>
        <p:nvGraphicFramePr>
          <p:cNvPr id="6" name="Chart Placeholder 5">
            <a:extLst>
              <a:ext uri="{FF2B5EF4-FFF2-40B4-BE49-F238E27FC236}">
                <a16:creationId xmlns:a16="http://schemas.microsoft.com/office/drawing/2014/main" id="{15114219-9EA8-4524-B7F8-AA5A65055A2C}"/>
              </a:ext>
            </a:extLst>
          </p:cNvPr>
          <p:cNvGraphicFramePr>
            <a:graphicFrameLocks noGrp="1"/>
          </p:cNvGraphicFramePr>
          <p:nvPr>
            <p:ph type="chart" sz="quarter" idx="13"/>
            <p:extLst>
              <p:ext uri="{D42A27DB-BD31-4B8C-83A1-F6EECF244321}">
                <p14:modId xmlns:p14="http://schemas.microsoft.com/office/powerpoint/2010/main" val="45724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8F4C52-443A-4007-86E9-00D085AEA799}"/>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AB24391C-2535-403A-9431-138E3125A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480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2075C-E5ED-4D1E-85DD-58B4704CEFD0}"/>
              </a:ext>
            </a:extLst>
          </p:cNvPr>
          <p:cNvSpPr>
            <a:spLocks noGrp="1"/>
          </p:cNvSpPr>
          <p:nvPr>
            <p:ph type="title"/>
          </p:nvPr>
        </p:nvSpPr>
        <p:spPr/>
        <p:txBody>
          <a:bodyPr/>
          <a:lstStyle/>
          <a:p>
            <a:r>
              <a:rPr lang="en-US"/>
              <a:t>Facebook Key Metrics Radar | TUCUMAN </a:t>
            </a:r>
          </a:p>
        </p:txBody>
      </p:sp>
      <p:graphicFrame>
        <p:nvGraphicFramePr>
          <p:cNvPr id="6" name="Chart Placeholder 5">
            <a:extLst>
              <a:ext uri="{FF2B5EF4-FFF2-40B4-BE49-F238E27FC236}">
                <a16:creationId xmlns:a16="http://schemas.microsoft.com/office/drawing/2014/main" id="{7D83B747-84E8-4994-9B6F-14F36AF8504F}"/>
              </a:ext>
            </a:extLst>
          </p:cNvPr>
          <p:cNvGraphicFramePr>
            <a:graphicFrameLocks noGrp="1"/>
          </p:cNvGraphicFramePr>
          <p:nvPr>
            <p:ph type="chart" sz="quarter" idx="13"/>
            <p:extLst>
              <p:ext uri="{D42A27DB-BD31-4B8C-83A1-F6EECF244321}">
                <p14:modId xmlns:p14="http://schemas.microsoft.com/office/powerpoint/2010/main" val="2628307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7FC710-C538-4013-BBB5-0479A32FDD28}"/>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D0383AB9-494F-463D-ADD8-AE8DBB0D6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897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BF27D-EEAA-4473-887E-ABCE98A83A68}"/>
              </a:ext>
            </a:extLst>
          </p:cNvPr>
          <p:cNvSpPr>
            <a:spLocks noGrp="1"/>
          </p:cNvSpPr>
          <p:nvPr>
            <p:ph type="title"/>
          </p:nvPr>
        </p:nvSpPr>
        <p:spPr/>
        <p:txBody>
          <a:bodyPr/>
          <a:lstStyle/>
          <a:p>
            <a:r>
              <a:rPr lang="en-US"/>
              <a:t>Facebook Fans Change Rate | TUCUMAN </a:t>
            </a:r>
          </a:p>
        </p:txBody>
      </p:sp>
      <p:graphicFrame>
        <p:nvGraphicFramePr>
          <p:cNvPr id="6" name="Chart Placeholder 5">
            <a:extLst>
              <a:ext uri="{FF2B5EF4-FFF2-40B4-BE49-F238E27FC236}">
                <a16:creationId xmlns:a16="http://schemas.microsoft.com/office/drawing/2014/main" id="{B2DB5B36-9662-4644-8ABF-236932CD6591}"/>
              </a:ext>
            </a:extLst>
          </p:cNvPr>
          <p:cNvGraphicFramePr>
            <a:graphicFrameLocks noGrp="1"/>
          </p:cNvGraphicFramePr>
          <p:nvPr>
            <p:ph type="chart" sz="quarter" idx="13"/>
            <p:extLst>
              <p:ext uri="{D42A27DB-BD31-4B8C-83A1-F6EECF244321}">
                <p14:modId xmlns:p14="http://schemas.microsoft.com/office/powerpoint/2010/main" val="2787066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418527-138D-483A-B323-F983EC1EFD85}"/>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A1D34B6E-C81C-4959-85AF-6151A5D48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219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7B14-60B3-42BD-B35A-FD1077A56CB8}"/>
              </a:ext>
            </a:extLst>
          </p:cNvPr>
          <p:cNvSpPr>
            <a:spLocks noGrp="1"/>
          </p:cNvSpPr>
          <p:nvPr>
            <p:ph type="title"/>
          </p:nvPr>
        </p:nvSpPr>
        <p:spPr/>
        <p:txBody>
          <a:bodyPr/>
          <a:lstStyle/>
          <a:p>
            <a:r>
              <a:rPr lang="en-US"/>
              <a:t>Facebook Fans Change Per Weekday | TUCUMAN </a:t>
            </a:r>
          </a:p>
        </p:txBody>
      </p:sp>
      <p:graphicFrame>
        <p:nvGraphicFramePr>
          <p:cNvPr id="6" name="Chart Placeholder 5">
            <a:extLst>
              <a:ext uri="{FF2B5EF4-FFF2-40B4-BE49-F238E27FC236}">
                <a16:creationId xmlns:a16="http://schemas.microsoft.com/office/drawing/2014/main" id="{DAA5207E-5A7F-4809-AD42-DEE514331A79}"/>
              </a:ext>
            </a:extLst>
          </p:cNvPr>
          <p:cNvGraphicFramePr>
            <a:graphicFrameLocks noGrp="1"/>
          </p:cNvGraphicFramePr>
          <p:nvPr>
            <p:ph type="chart" sz="quarter" idx="13"/>
            <p:extLst>
              <p:ext uri="{D42A27DB-BD31-4B8C-83A1-F6EECF244321}">
                <p14:modId xmlns:p14="http://schemas.microsoft.com/office/powerpoint/2010/main" val="3777156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E42092-C42A-4937-8C9B-8084066CB15E}"/>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BB760360-586B-4DDE-A3F7-C866936A2A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046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3268-A96B-439A-A198-2A6FD8467606}"/>
              </a:ext>
            </a:extLst>
          </p:cNvPr>
          <p:cNvSpPr>
            <a:spLocks noGrp="1"/>
          </p:cNvSpPr>
          <p:nvPr>
            <p:ph type="title"/>
          </p:nvPr>
        </p:nvSpPr>
        <p:spPr/>
        <p:txBody>
          <a:bodyPr/>
          <a:lstStyle/>
          <a:p>
            <a:r>
              <a:rPr lang="en-US"/>
              <a:t>Facebook Fan Distribution Development | TUCUMAN </a:t>
            </a:r>
          </a:p>
        </p:txBody>
      </p:sp>
      <p:graphicFrame>
        <p:nvGraphicFramePr>
          <p:cNvPr id="6" name="Chart Placeholder 5">
            <a:extLst>
              <a:ext uri="{FF2B5EF4-FFF2-40B4-BE49-F238E27FC236}">
                <a16:creationId xmlns:a16="http://schemas.microsoft.com/office/drawing/2014/main" id="{90190D0E-A0D7-487F-8D01-F5748A0B7C71}"/>
              </a:ext>
            </a:extLst>
          </p:cNvPr>
          <p:cNvGraphicFramePr>
            <a:graphicFrameLocks noGrp="1"/>
          </p:cNvGraphicFramePr>
          <p:nvPr>
            <p:ph type="chart" sz="quarter" idx="13"/>
            <p:extLst>
              <p:ext uri="{D42A27DB-BD31-4B8C-83A1-F6EECF244321}">
                <p14:modId xmlns:p14="http://schemas.microsoft.com/office/powerpoint/2010/main" val="899059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9700FB-FFF4-4B6D-9567-2B8B57EBE43C}"/>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2F131794-E0CB-4023-B88B-7FACBB6563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52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8DA4F-506D-434A-9C20-EE42DAE60EF6}"/>
              </a:ext>
            </a:extLst>
          </p:cNvPr>
          <p:cNvSpPr>
            <a:spLocks noGrp="1"/>
          </p:cNvSpPr>
          <p:nvPr>
            <p:ph type="title"/>
          </p:nvPr>
        </p:nvSpPr>
        <p:spPr/>
        <p:txBody>
          <a:bodyPr/>
          <a:lstStyle/>
          <a:p>
            <a:r>
              <a:rPr lang="en-US"/>
              <a:t>Facebook Own Posts | TUCUMAN </a:t>
            </a:r>
          </a:p>
        </p:txBody>
      </p:sp>
      <p:graphicFrame>
        <p:nvGraphicFramePr>
          <p:cNvPr id="6" name="Chart Placeholder 5">
            <a:extLst>
              <a:ext uri="{FF2B5EF4-FFF2-40B4-BE49-F238E27FC236}">
                <a16:creationId xmlns:a16="http://schemas.microsoft.com/office/drawing/2014/main" id="{F416CCCE-00D4-49D9-A3B4-DA3B9AC66992}"/>
              </a:ext>
            </a:extLst>
          </p:cNvPr>
          <p:cNvGraphicFramePr>
            <a:graphicFrameLocks noGrp="1"/>
          </p:cNvGraphicFramePr>
          <p:nvPr>
            <p:ph type="chart" sz="quarter" idx="13"/>
            <p:extLst>
              <p:ext uri="{D42A27DB-BD31-4B8C-83A1-F6EECF244321}">
                <p14:modId xmlns:p14="http://schemas.microsoft.com/office/powerpoint/2010/main" val="1279950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36BFC5-7158-45AD-904A-56A2124258D0}"/>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A13E3971-F982-40B4-8FEA-3A9144E49B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01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571B1-2403-40FE-BCBD-2639FF4E346E}"/>
              </a:ext>
            </a:extLst>
          </p:cNvPr>
          <p:cNvSpPr>
            <a:spLocks noGrp="1"/>
          </p:cNvSpPr>
          <p:nvPr>
            <p:ph type="title"/>
          </p:nvPr>
        </p:nvSpPr>
        <p:spPr/>
        <p:txBody>
          <a:bodyPr/>
          <a:lstStyle/>
          <a:p>
            <a:r>
              <a:rPr lang="en-US"/>
              <a:t>Facebook Own Posts By Hour | TUCUMAN </a:t>
            </a:r>
          </a:p>
        </p:txBody>
      </p:sp>
      <p:graphicFrame>
        <p:nvGraphicFramePr>
          <p:cNvPr id="6" name="Chart Placeholder 5">
            <a:extLst>
              <a:ext uri="{FF2B5EF4-FFF2-40B4-BE49-F238E27FC236}">
                <a16:creationId xmlns:a16="http://schemas.microsoft.com/office/drawing/2014/main" id="{DBA6F46F-4DA9-47BC-9614-228A9DD7E4BF}"/>
              </a:ext>
            </a:extLst>
          </p:cNvPr>
          <p:cNvGraphicFramePr>
            <a:graphicFrameLocks noGrp="1"/>
          </p:cNvGraphicFramePr>
          <p:nvPr>
            <p:ph type="chart" sz="quarter" idx="13"/>
            <p:extLst>
              <p:ext uri="{D42A27DB-BD31-4B8C-83A1-F6EECF244321}">
                <p14:modId xmlns:p14="http://schemas.microsoft.com/office/powerpoint/2010/main" val="2538089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53E392-E93C-4C21-9C15-21639C78D450}"/>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4546D76E-EA3B-418A-A659-F9F1669319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143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8DADF-2EDC-449A-945C-CA60D6720E56}"/>
              </a:ext>
            </a:extLst>
          </p:cNvPr>
          <p:cNvSpPr>
            <a:spLocks noGrp="1"/>
          </p:cNvSpPr>
          <p:nvPr>
            <p:ph type="title"/>
          </p:nvPr>
        </p:nvSpPr>
        <p:spPr/>
        <p:txBody>
          <a:bodyPr/>
          <a:lstStyle/>
          <a:p>
            <a:r>
              <a:rPr lang="en-US"/>
              <a:t>Facebook Own Posts with Reactions Table | TUCUMAN  - 1 of 10</a:t>
            </a:r>
          </a:p>
        </p:txBody>
      </p:sp>
      <p:graphicFrame>
        <p:nvGraphicFramePr>
          <p:cNvPr id="5" name="Table Placeholder 4">
            <a:extLst>
              <a:ext uri="{FF2B5EF4-FFF2-40B4-BE49-F238E27FC236}">
                <a16:creationId xmlns:a16="http://schemas.microsoft.com/office/drawing/2014/main" id="{B8EAFC3D-4F38-40A3-912C-99EF409E3349}"/>
              </a:ext>
            </a:extLst>
          </p:cNvPr>
          <p:cNvGraphicFramePr>
            <a:graphicFrameLocks noGrp="1"/>
          </p:cNvGraphicFramePr>
          <p:nvPr>
            <p:ph type="tbl" sz="quarter" idx="13"/>
            <p:extLst>
              <p:ext uri="{D42A27DB-BD31-4B8C-83A1-F6EECF244321}">
                <p14:modId xmlns:p14="http://schemas.microsoft.com/office/powerpoint/2010/main" val="2092052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39897276"/>
                    </a:ext>
                  </a:extLst>
                </a:gridCol>
                <a:gridCol w="822960">
                  <a:extLst>
                    <a:ext uri="{9D8B030D-6E8A-4147-A177-3AD203B41FA5}">
                      <a16:colId xmlns:a16="http://schemas.microsoft.com/office/drawing/2014/main" val="1997924631"/>
                    </a:ext>
                  </a:extLst>
                </a:gridCol>
                <a:gridCol w="822960">
                  <a:extLst>
                    <a:ext uri="{9D8B030D-6E8A-4147-A177-3AD203B41FA5}">
                      <a16:colId xmlns:a16="http://schemas.microsoft.com/office/drawing/2014/main" val="4096296198"/>
                    </a:ext>
                  </a:extLst>
                </a:gridCol>
                <a:gridCol w="822960">
                  <a:extLst>
                    <a:ext uri="{9D8B030D-6E8A-4147-A177-3AD203B41FA5}">
                      <a16:colId xmlns:a16="http://schemas.microsoft.com/office/drawing/2014/main" val="199879426"/>
                    </a:ext>
                  </a:extLst>
                </a:gridCol>
                <a:gridCol w="822960">
                  <a:extLst>
                    <a:ext uri="{9D8B030D-6E8A-4147-A177-3AD203B41FA5}">
                      <a16:colId xmlns:a16="http://schemas.microsoft.com/office/drawing/2014/main" val="4123272123"/>
                    </a:ext>
                  </a:extLst>
                </a:gridCol>
                <a:gridCol w="822960">
                  <a:extLst>
                    <a:ext uri="{9D8B030D-6E8A-4147-A177-3AD203B41FA5}">
                      <a16:colId xmlns:a16="http://schemas.microsoft.com/office/drawing/2014/main" val="1988066604"/>
                    </a:ext>
                  </a:extLst>
                </a:gridCol>
                <a:gridCol w="822960">
                  <a:extLst>
                    <a:ext uri="{9D8B030D-6E8A-4147-A177-3AD203B41FA5}">
                      <a16:colId xmlns:a16="http://schemas.microsoft.com/office/drawing/2014/main" val="3254903436"/>
                    </a:ext>
                  </a:extLst>
                </a:gridCol>
                <a:gridCol w="822960">
                  <a:extLst>
                    <a:ext uri="{9D8B030D-6E8A-4147-A177-3AD203B41FA5}">
                      <a16:colId xmlns:a16="http://schemas.microsoft.com/office/drawing/2014/main" val="269895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71409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919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337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2227711"/>
                  </a:ext>
                </a:extLst>
              </a:tr>
            </a:tbl>
          </a:graphicData>
        </a:graphic>
      </p:graphicFrame>
      <p:sp>
        <p:nvSpPr>
          <p:cNvPr id="4" name="Text Placeholder 3">
            <a:extLst>
              <a:ext uri="{FF2B5EF4-FFF2-40B4-BE49-F238E27FC236}">
                <a16:creationId xmlns:a16="http://schemas.microsoft.com/office/drawing/2014/main" id="{CF3AFDBF-C1B0-4326-ADDF-41103A89D31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859791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389DA-EC48-4FDE-A7A1-4BF154155F28}"/>
              </a:ext>
            </a:extLst>
          </p:cNvPr>
          <p:cNvSpPr>
            <a:spLocks noGrp="1"/>
          </p:cNvSpPr>
          <p:nvPr>
            <p:ph type="title"/>
          </p:nvPr>
        </p:nvSpPr>
        <p:spPr/>
        <p:txBody>
          <a:bodyPr/>
          <a:lstStyle/>
          <a:p>
            <a:r>
              <a:rPr lang="en-US"/>
              <a:t>Facebook Own Posts with Reactions Table | TUCUMAN  - 2 of 10</a:t>
            </a:r>
          </a:p>
        </p:txBody>
      </p:sp>
      <p:graphicFrame>
        <p:nvGraphicFramePr>
          <p:cNvPr id="5" name="Table Placeholder 4">
            <a:extLst>
              <a:ext uri="{FF2B5EF4-FFF2-40B4-BE49-F238E27FC236}">
                <a16:creationId xmlns:a16="http://schemas.microsoft.com/office/drawing/2014/main" id="{7E8BF166-C4DD-4D56-BDE2-03E4E6D4F35A}"/>
              </a:ext>
            </a:extLst>
          </p:cNvPr>
          <p:cNvGraphicFramePr>
            <a:graphicFrameLocks noGrp="1"/>
          </p:cNvGraphicFramePr>
          <p:nvPr>
            <p:ph type="tbl" sz="quarter" idx="13"/>
            <p:extLst>
              <p:ext uri="{D42A27DB-BD31-4B8C-83A1-F6EECF244321}">
                <p14:modId xmlns:p14="http://schemas.microsoft.com/office/powerpoint/2010/main" val="3413749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8712443"/>
                    </a:ext>
                  </a:extLst>
                </a:gridCol>
                <a:gridCol w="822960">
                  <a:extLst>
                    <a:ext uri="{9D8B030D-6E8A-4147-A177-3AD203B41FA5}">
                      <a16:colId xmlns:a16="http://schemas.microsoft.com/office/drawing/2014/main" val="2569968153"/>
                    </a:ext>
                  </a:extLst>
                </a:gridCol>
                <a:gridCol w="822960">
                  <a:extLst>
                    <a:ext uri="{9D8B030D-6E8A-4147-A177-3AD203B41FA5}">
                      <a16:colId xmlns:a16="http://schemas.microsoft.com/office/drawing/2014/main" val="2306558859"/>
                    </a:ext>
                  </a:extLst>
                </a:gridCol>
                <a:gridCol w="822960">
                  <a:extLst>
                    <a:ext uri="{9D8B030D-6E8A-4147-A177-3AD203B41FA5}">
                      <a16:colId xmlns:a16="http://schemas.microsoft.com/office/drawing/2014/main" val="463035617"/>
                    </a:ext>
                  </a:extLst>
                </a:gridCol>
                <a:gridCol w="822960">
                  <a:extLst>
                    <a:ext uri="{9D8B030D-6E8A-4147-A177-3AD203B41FA5}">
                      <a16:colId xmlns:a16="http://schemas.microsoft.com/office/drawing/2014/main" val="650723122"/>
                    </a:ext>
                  </a:extLst>
                </a:gridCol>
                <a:gridCol w="822960">
                  <a:extLst>
                    <a:ext uri="{9D8B030D-6E8A-4147-A177-3AD203B41FA5}">
                      <a16:colId xmlns:a16="http://schemas.microsoft.com/office/drawing/2014/main" val="4066087760"/>
                    </a:ext>
                  </a:extLst>
                </a:gridCol>
                <a:gridCol w="822960">
                  <a:extLst>
                    <a:ext uri="{9D8B030D-6E8A-4147-A177-3AD203B41FA5}">
                      <a16:colId xmlns:a16="http://schemas.microsoft.com/office/drawing/2014/main" val="1217587345"/>
                    </a:ext>
                  </a:extLst>
                </a:gridCol>
                <a:gridCol w="822960">
                  <a:extLst>
                    <a:ext uri="{9D8B030D-6E8A-4147-A177-3AD203B41FA5}">
                      <a16:colId xmlns:a16="http://schemas.microsoft.com/office/drawing/2014/main" val="27106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781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3186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2543214"/>
                  </a:ext>
                </a:extLst>
              </a:tr>
            </a:tbl>
          </a:graphicData>
        </a:graphic>
      </p:graphicFrame>
      <p:sp>
        <p:nvSpPr>
          <p:cNvPr id="4" name="Text Placeholder 3">
            <a:extLst>
              <a:ext uri="{FF2B5EF4-FFF2-40B4-BE49-F238E27FC236}">
                <a16:creationId xmlns:a16="http://schemas.microsoft.com/office/drawing/2014/main" id="{6426119D-59F0-4F13-8AAF-72F21872497E}"/>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37250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B1CF-6404-4781-A349-9976D092D821}"/>
              </a:ext>
            </a:extLst>
          </p:cNvPr>
          <p:cNvSpPr>
            <a:spLocks noGrp="1"/>
          </p:cNvSpPr>
          <p:nvPr>
            <p:ph type="title"/>
          </p:nvPr>
        </p:nvSpPr>
        <p:spPr/>
        <p:txBody>
          <a:bodyPr/>
          <a:lstStyle/>
          <a:p>
            <a:r>
              <a:rPr lang="en-US"/>
              <a:t>Facebook Own Posts with Reactions Table | TUCUMAN  - 3 of 10</a:t>
            </a:r>
          </a:p>
        </p:txBody>
      </p:sp>
      <p:graphicFrame>
        <p:nvGraphicFramePr>
          <p:cNvPr id="5" name="Table Placeholder 4">
            <a:extLst>
              <a:ext uri="{FF2B5EF4-FFF2-40B4-BE49-F238E27FC236}">
                <a16:creationId xmlns:a16="http://schemas.microsoft.com/office/drawing/2014/main" id="{E55A3DEF-A3B3-498D-9ED6-AD2BC62B5303}"/>
              </a:ext>
            </a:extLst>
          </p:cNvPr>
          <p:cNvGraphicFramePr>
            <a:graphicFrameLocks noGrp="1"/>
          </p:cNvGraphicFramePr>
          <p:nvPr>
            <p:ph type="tbl" sz="quarter" idx="13"/>
            <p:extLst>
              <p:ext uri="{D42A27DB-BD31-4B8C-83A1-F6EECF244321}">
                <p14:modId xmlns:p14="http://schemas.microsoft.com/office/powerpoint/2010/main" val="39367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60632758"/>
                    </a:ext>
                  </a:extLst>
                </a:gridCol>
                <a:gridCol w="822960">
                  <a:extLst>
                    <a:ext uri="{9D8B030D-6E8A-4147-A177-3AD203B41FA5}">
                      <a16:colId xmlns:a16="http://schemas.microsoft.com/office/drawing/2014/main" val="158375472"/>
                    </a:ext>
                  </a:extLst>
                </a:gridCol>
                <a:gridCol w="822960">
                  <a:extLst>
                    <a:ext uri="{9D8B030D-6E8A-4147-A177-3AD203B41FA5}">
                      <a16:colId xmlns:a16="http://schemas.microsoft.com/office/drawing/2014/main" val="518133877"/>
                    </a:ext>
                  </a:extLst>
                </a:gridCol>
                <a:gridCol w="822960">
                  <a:extLst>
                    <a:ext uri="{9D8B030D-6E8A-4147-A177-3AD203B41FA5}">
                      <a16:colId xmlns:a16="http://schemas.microsoft.com/office/drawing/2014/main" val="2026768930"/>
                    </a:ext>
                  </a:extLst>
                </a:gridCol>
                <a:gridCol w="822960">
                  <a:extLst>
                    <a:ext uri="{9D8B030D-6E8A-4147-A177-3AD203B41FA5}">
                      <a16:colId xmlns:a16="http://schemas.microsoft.com/office/drawing/2014/main" val="1864865434"/>
                    </a:ext>
                  </a:extLst>
                </a:gridCol>
                <a:gridCol w="822960">
                  <a:extLst>
                    <a:ext uri="{9D8B030D-6E8A-4147-A177-3AD203B41FA5}">
                      <a16:colId xmlns:a16="http://schemas.microsoft.com/office/drawing/2014/main" val="2985161241"/>
                    </a:ext>
                  </a:extLst>
                </a:gridCol>
                <a:gridCol w="822960">
                  <a:extLst>
                    <a:ext uri="{9D8B030D-6E8A-4147-A177-3AD203B41FA5}">
                      <a16:colId xmlns:a16="http://schemas.microsoft.com/office/drawing/2014/main" val="3342483750"/>
                    </a:ext>
                  </a:extLst>
                </a:gridCol>
                <a:gridCol w="822960">
                  <a:extLst>
                    <a:ext uri="{9D8B030D-6E8A-4147-A177-3AD203B41FA5}">
                      <a16:colId xmlns:a16="http://schemas.microsoft.com/office/drawing/2014/main" val="415647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3709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9486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76060606"/>
                  </a:ext>
                </a:extLst>
              </a:tr>
            </a:tbl>
          </a:graphicData>
        </a:graphic>
      </p:graphicFrame>
      <p:sp>
        <p:nvSpPr>
          <p:cNvPr id="4" name="Text Placeholder 3">
            <a:extLst>
              <a:ext uri="{FF2B5EF4-FFF2-40B4-BE49-F238E27FC236}">
                <a16:creationId xmlns:a16="http://schemas.microsoft.com/office/drawing/2014/main" id="{5DD28D26-F16B-4ED4-A2D9-86EC75578A7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453489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AD354-99E6-45B1-A404-89F8B4ADB828}"/>
              </a:ext>
            </a:extLst>
          </p:cNvPr>
          <p:cNvSpPr>
            <a:spLocks noGrp="1"/>
          </p:cNvSpPr>
          <p:nvPr>
            <p:ph type="title"/>
          </p:nvPr>
        </p:nvSpPr>
        <p:spPr/>
        <p:txBody>
          <a:bodyPr/>
          <a:lstStyle/>
          <a:p>
            <a:r>
              <a:rPr lang="en-US"/>
              <a:t>Facebook Own Posts with Reactions Table | TUCUMAN  - 4 of 10</a:t>
            </a:r>
          </a:p>
        </p:txBody>
      </p:sp>
      <p:graphicFrame>
        <p:nvGraphicFramePr>
          <p:cNvPr id="5" name="Table Placeholder 4">
            <a:extLst>
              <a:ext uri="{FF2B5EF4-FFF2-40B4-BE49-F238E27FC236}">
                <a16:creationId xmlns:a16="http://schemas.microsoft.com/office/drawing/2014/main" id="{156BE7AE-EE30-4D7F-9F61-EEDACC15B8EF}"/>
              </a:ext>
            </a:extLst>
          </p:cNvPr>
          <p:cNvGraphicFramePr>
            <a:graphicFrameLocks noGrp="1"/>
          </p:cNvGraphicFramePr>
          <p:nvPr>
            <p:ph type="tbl" sz="quarter" idx="13"/>
            <p:extLst>
              <p:ext uri="{D42A27DB-BD31-4B8C-83A1-F6EECF244321}">
                <p14:modId xmlns:p14="http://schemas.microsoft.com/office/powerpoint/2010/main" val="1592657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45722847"/>
                    </a:ext>
                  </a:extLst>
                </a:gridCol>
                <a:gridCol w="822960">
                  <a:extLst>
                    <a:ext uri="{9D8B030D-6E8A-4147-A177-3AD203B41FA5}">
                      <a16:colId xmlns:a16="http://schemas.microsoft.com/office/drawing/2014/main" val="2154461435"/>
                    </a:ext>
                  </a:extLst>
                </a:gridCol>
                <a:gridCol w="822960">
                  <a:extLst>
                    <a:ext uri="{9D8B030D-6E8A-4147-A177-3AD203B41FA5}">
                      <a16:colId xmlns:a16="http://schemas.microsoft.com/office/drawing/2014/main" val="3325052827"/>
                    </a:ext>
                  </a:extLst>
                </a:gridCol>
                <a:gridCol w="822960">
                  <a:extLst>
                    <a:ext uri="{9D8B030D-6E8A-4147-A177-3AD203B41FA5}">
                      <a16:colId xmlns:a16="http://schemas.microsoft.com/office/drawing/2014/main" val="1018740891"/>
                    </a:ext>
                  </a:extLst>
                </a:gridCol>
                <a:gridCol w="822960">
                  <a:extLst>
                    <a:ext uri="{9D8B030D-6E8A-4147-A177-3AD203B41FA5}">
                      <a16:colId xmlns:a16="http://schemas.microsoft.com/office/drawing/2014/main" val="3216115950"/>
                    </a:ext>
                  </a:extLst>
                </a:gridCol>
                <a:gridCol w="822960">
                  <a:extLst>
                    <a:ext uri="{9D8B030D-6E8A-4147-A177-3AD203B41FA5}">
                      <a16:colId xmlns:a16="http://schemas.microsoft.com/office/drawing/2014/main" val="79406154"/>
                    </a:ext>
                  </a:extLst>
                </a:gridCol>
                <a:gridCol w="822960">
                  <a:extLst>
                    <a:ext uri="{9D8B030D-6E8A-4147-A177-3AD203B41FA5}">
                      <a16:colId xmlns:a16="http://schemas.microsoft.com/office/drawing/2014/main" val="1309975413"/>
                    </a:ext>
                  </a:extLst>
                </a:gridCol>
                <a:gridCol w="822960">
                  <a:extLst>
                    <a:ext uri="{9D8B030D-6E8A-4147-A177-3AD203B41FA5}">
                      <a16:colId xmlns:a16="http://schemas.microsoft.com/office/drawing/2014/main" val="3693179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5997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219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36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765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98475009"/>
                  </a:ext>
                </a:extLst>
              </a:tr>
            </a:tbl>
          </a:graphicData>
        </a:graphic>
      </p:graphicFrame>
      <p:sp>
        <p:nvSpPr>
          <p:cNvPr id="4" name="Text Placeholder 3">
            <a:extLst>
              <a:ext uri="{FF2B5EF4-FFF2-40B4-BE49-F238E27FC236}">
                <a16:creationId xmlns:a16="http://schemas.microsoft.com/office/drawing/2014/main" id="{67D0A440-98D9-4AEF-8DDD-EF0848DA96F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320213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9E81-9C6F-4A29-A469-3B00AD5E5524}"/>
              </a:ext>
            </a:extLst>
          </p:cNvPr>
          <p:cNvSpPr>
            <a:spLocks noGrp="1"/>
          </p:cNvSpPr>
          <p:nvPr>
            <p:ph type="title"/>
          </p:nvPr>
        </p:nvSpPr>
        <p:spPr/>
        <p:txBody>
          <a:bodyPr/>
          <a:lstStyle/>
          <a:p>
            <a:r>
              <a:rPr lang="en-US"/>
              <a:t>Facebook Own Posts with Reactions Table | TUCUMAN  - 5 of 10</a:t>
            </a:r>
          </a:p>
        </p:txBody>
      </p:sp>
      <p:graphicFrame>
        <p:nvGraphicFramePr>
          <p:cNvPr id="5" name="Table Placeholder 4">
            <a:extLst>
              <a:ext uri="{FF2B5EF4-FFF2-40B4-BE49-F238E27FC236}">
                <a16:creationId xmlns:a16="http://schemas.microsoft.com/office/drawing/2014/main" id="{D7F0CD5B-B7DE-4BAA-B81C-62C8715EECAA}"/>
              </a:ext>
            </a:extLst>
          </p:cNvPr>
          <p:cNvGraphicFramePr>
            <a:graphicFrameLocks noGrp="1"/>
          </p:cNvGraphicFramePr>
          <p:nvPr>
            <p:ph type="tbl" sz="quarter" idx="13"/>
            <p:extLst>
              <p:ext uri="{D42A27DB-BD31-4B8C-83A1-F6EECF244321}">
                <p14:modId xmlns:p14="http://schemas.microsoft.com/office/powerpoint/2010/main" val="4262059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1605284"/>
                    </a:ext>
                  </a:extLst>
                </a:gridCol>
                <a:gridCol w="822960">
                  <a:extLst>
                    <a:ext uri="{9D8B030D-6E8A-4147-A177-3AD203B41FA5}">
                      <a16:colId xmlns:a16="http://schemas.microsoft.com/office/drawing/2014/main" val="3899806843"/>
                    </a:ext>
                  </a:extLst>
                </a:gridCol>
                <a:gridCol w="822960">
                  <a:extLst>
                    <a:ext uri="{9D8B030D-6E8A-4147-A177-3AD203B41FA5}">
                      <a16:colId xmlns:a16="http://schemas.microsoft.com/office/drawing/2014/main" val="2164068280"/>
                    </a:ext>
                  </a:extLst>
                </a:gridCol>
                <a:gridCol w="822960">
                  <a:extLst>
                    <a:ext uri="{9D8B030D-6E8A-4147-A177-3AD203B41FA5}">
                      <a16:colId xmlns:a16="http://schemas.microsoft.com/office/drawing/2014/main" val="1515802363"/>
                    </a:ext>
                  </a:extLst>
                </a:gridCol>
                <a:gridCol w="822960">
                  <a:extLst>
                    <a:ext uri="{9D8B030D-6E8A-4147-A177-3AD203B41FA5}">
                      <a16:colId xmlns:a16="http://schemas.microsoft.com/office/drawing/2014/main" val="3734525674"/>
                    </a:ext>
                  </a:extLst>
                </a:gridCol>
                <a:gridCol w="822960">
                  <a:extLst>
                    <a:ext uri="{9D8B030D-6E8A-4147-A177-3AD203B41FA5}">
                      <a16:colId xmlns:a16="http://schemas.microsoft.com/office/drawing/2014/main" val="2609372531"/>
                    </a:ext>
                  </a:extLst>
                </a:gridCol>
                <a:gridCol w="822960">
                  <a:extLst>
                    <a:ext uri="{9D8B030D-6E8A-4147-A177-3AD203B41FA5}">
                      <a16:colId xmlns:a16="http://schemas.microsoft.com/office/drawing/2014/main" val="3877971043"/>
                    </a:ext>
                  </a:extLst>
                </a:gridCol>
                <a:gridCol w="822960">
                  <a:extLst>
                    <a:ext uri="{9D8B030D-6E8A-4147-A177-3AD203B41FA5}">
                      <a16:colId xmlns:a16="http://schemas.microsoft.com/office/drawing/2014/main" val="3790911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2491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72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82905708"/>
                  </a:ext>
                </a:extLst>
              </a:tr>
            </a:tbl>
          </a:graphicData>
        </a:graphic>
      </p:graphicFrame>
      <p:sp>
        <p:nvSpPr>
          <p:cNvPr id="4" name="Text Placeholder 3">
            <a:extLst>
              <a:ext uri="{FF2B5EF4-FFF2-40B4-BE49-F238E27FC236}">
                <a16:creationId xmlns:a16="http://schemas.microsoft.com/office/drawing/2014/main" id="{03F31881-5DE3-4914-9838-301F3BE299D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553901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613D4-8101-44B3-9E63-8D3FC7F73AB8}"/>
              </a:ext>
            </a:extLst>
          </p:cNvPr>
          <p:cNvSpPr>
            <a:spLocks noGrp="1"/>
          </p:cNvSpPr>
          <p:nvPr>
            <p:ph type="title"/>
          </p:nvPr>
        </p:nvSpPr>
        <p:spPr/>
        <p:txBody>
          <a:bodyPr/>
          <a:lstStyle/>
          <a:p>
            <a:r>
              <a:rPr lang="en-US"/>
              <a:t>Facebook Own Posts with Reactions Table | TUCUMAN  - 6 of 10</a:t>
            </a:r>
          </a:p>
        </p:txBody>
      </p:sp>
      <p:graphicFrame>
        <p:nvGraphicFramePr>
          <p:cNvPr id="5" name="Table Placeholder 4">
            <a:extLst>
              <a:ext uri="{FF2B5EF4-FFF2-40B4-BE49-F238E27FC236}">
                <a16:creationId xmlns:a16="http://schemas.microsoft.com/office/drawing/2014/main" id="{997C8D45-55F8-4B61-87C4-01650CCC4541}"/>
              </a:ext>
            </a:extLst>
          </p:cNvPr>
          <p:cNvGraphicFramePr>
            <a:graphicFrameLocks noGrp="1"/>
          </p:cNvGraphicFramePr>
          <p:nvPr>
            <p:ph type="tbl" sz="quarter" idx="13"/>
            <p:extLst>
              <p:ext uri="{D42A27DB-BD31-4B8C-83A1-F6EECF244321}">
                <p14:modId xmlns:p14="http://schemas.microsoft.com/office/powerpoint/2010/main" val="292234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00471540"/>
                    </a:ext>
                  </a:extLst>
                </a:gridCol>
                <a:gridCol w="822960">
                  <a:extLst>
                    <a:ext uri="{9D8B030D-6E8A-4147-A177-3AD203B41FA5}">
                      <a16:colId xmlns:a16="http://schemas.microsoft.com/office/drawing/2014/main" val="2207508120"/>
                    </a:ext>
                  </a:extLst>
                </a:gridCol>
                <a:gridCol w="822960">
                  <a:extLst>
                    <a:ext uri="{9D8B030D-6E8A-4147-A177-3AD203B41FA5}">
                      <a16:colId xmlns:a16="http://schemas.microsoft.com/office/drawing/2014/main" val="2078496044"/>
                    </a:ext>
                  </a:extLst>
                </a:gridCol>
                <a:gridCol w="822960">
                  <a:extLst>
                    <a:ext uri="{9D8B030D-6E8A-4147-A177-3AD203B41FA5}">
                      <a16:colId xmlns:a16="http://schemas.microsoft.com/office/drawing/2014/main" val="2228756445"/>
                    </a:ext>
                  </a:extLst>
                </a:gridCol>
                <a:gridCol w="822960">
                  <a:extLst>
                    <a:ext uri="{9D8B030D-6E8A-4147-A177-3AD203B41FA5}">
                      <a16:colId xmlns:a16="http://schemas.microsoft.com/office/drawing/2014/main" val="2072158988"/>
                    </a:ext>
                  </a:extLst>
                </a:gridCol>
                <a:gridCol w="822960">
                  <a:extLst>
                    <a:ext uri="{9D8B030D-6E8A-4147-A177-3AD203B41FA5}">
                      <a16:colId xmlns:a16="http://schemas.microsoft.com/office/drawing/2014/main" val="2694099190"/>
                    </a:ext>
                  </a:extLst>
                </a:gridCol>
                <a:gridCol w="822960">
                  <a:extLst>
                    <a:ext uri="{9D8B030D-6E8A-4147-A177-3AD203B41FA5}">
                      <a16:colId xmlns:a16="http://schemas.microsoft.com/office/drawing/2014/main" val="2760274986"/>
                    </a:ext>
                  </a:extLst>
                </a:gridCol>
                <a:gridCol w="822960">
                  <a:extLst>
                    <a:ext uri="{9D8B030D-6E8A-4147-A177-3AD203B41FA5}">
                      <a16:colId xmlns:a16="http://schemas.microsoft.com/office/drawing/2014/main" val="179655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949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563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0781901"/>
                  </a:ext>
                </a:extLst>
              </a:tr>
            </a:tbl>
          </a:graphicData>
        </a:graphic>
      </p:graphicFrame>
      <p:sp>
        <p:nvSpPr>
          <p:cNvPr id="4" name="Text Placeholder 3">
            <a:extLst>
              <a:ext uri="{FF2B5EF4-FFF2-40B4-BE49-F238E27FC236}">
                <a16:creationId xmlns:a16="http://schemas.microsoft.com/office/drawing/2014/main" id="{B3A6A23D-B249-409C-8AEE-55AD3AF4488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478628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47C5D-E8D6-4FC8-A57C-04162859F3EE}"/>
              </a:ext>
            </a:extLst>
          </p:cNvPr>
          <p:cNvSpPr>
            <a:spLocks noGrp="1"/>
          </p:cNvSpPr>
          <p:nvPr>
            <p:ph type="title"/>
          </p:nvPr>
        </p:nvSpPr>
        <p:spPr/>
        <p:txBody>
          <a:bodyPr/>
          <a:lstStyle/>
          <a:p>
            <a:r>
              <a:rPr lang="en-US"/>
              <a:t>Facebook Own Posts with Reactions Table | TUCUMAN  - 7 of 10</a:t>
            </a:r>
          </a:p>
        </p:txBody>
      </p:sp>
      <p:graphicFrame>
        <p:nvGraphicFramePr>
          <p:cNvPr id="5" name="Table Placeholder 4">
            <a:extLst>
              <a:ext uri="{FF2B5EF4-FFF2-40B4-BE49-F238E27FC236}">
                <a16:creationId xmlns:a16="http://schemas.microsoft.com/office/drawing/2014/main" id="{55906D0E-24B3-4CCD-A1ED-9C5D27747184}"/>
              </a:ext>
            </a:extLst>
          </p:cNvPr>
          <p:cNvGraphicFramePr>
            <a:graphicFrameLocks noGrp="1"/>
          </p:cNvGraphicFramePr>
          <p:nvPr>
            <p:ph type="tbl" sz="quarter" idx="13"/>
            <p:extLst>
              <p:ext uri="{D42A27DB-BD31-4B8C-83A1-F6EECF244321}">
                <p14:modId xmlns:p14="http://schemas.microsoft.com/office/powerpoint/2010/main" val="3714453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3396708"/>
                    </a:ext>
                  </a:extLst>
                </a:gridCol>
                <a:gridCol w="822960">
                  <a:extLst>
                    <a:ext uri="{9D8B030D-6E8A-4147-A177-3AD203B41FA5}">
                      <a16:colId xmlns:a16="http://schemas.microsoft.com/office/drawing/2014/main" val="1760949789"/>
                    </a:ext>
                  </a:extLst>
                </a:gridCol>
                <a:gridCol w="822960">
                  <a:extLst>
                    <a:ext uri="{9D8B030D-6E8A-4147-A177-3AD203B41FA5}">
                      <a16:colId xmlns:a16="http://schemas.microsoft.com/office/drawing/2014/main" val="1864145604"/>
                    </a:ext>
                  </a:extLst>
                </a:gridCol>
                <a:gridCol w="822960">
                  <a:extLst>
                    <a:ext uri="{9D8B030D-6E8A-4147-A177-3AD203B41FA5}">
                      <a16:colId xmlns:a16="http://schemas.microsoft.com/office/drawing/2014/main" val="1781914247"/>
                    </a:ext>
                  </a:extLst>
                </a:gridCol>
                <a:gridCol w="822960">
                  <a:extLst>
                    <a:ext uri="{9D8B030D-6E8A-4147-A177-3AD203B41FA5}">
                      <a16:colId xmlns:a16="http://schemas.microsoft.com/office/drawing/2014/main" val="899332420"/>
                    </a:ext>
                  </a:extLst>
                </a:gridCol>
                <a:gridCol w="822960">
                  <a:extLst>
                    <a:ext uri="{9D8B030D-6E8A-4147-A177-3AD203B41FA5}">
                      <a16:colId xmlns:a16="http://schemas.microsoft.com/office/drawing/2014/main" val="4054655052"/>
                    </a:ext>
                  </a:extLst>
                </a:gridCol>
                <a:gridCol w="822960">
                  <a:extLst>
                    <a:ext uri="{9D8B030D-6E8A-4147-A177-3AD203B41FA5}">
                      <a16:colId xmlns:a16="http://schemas.microsoft.com/office/drawing/2014/main" val="108826189"/>
                    </a:ext>
                  </a:extLst>
                </a:gridCol>
                <a:gridCol w="822960">
                  <a:extLst>
                    <a:ext uri="{9D8B030D-6E8A-4147-A177-3AD203B41FA5}">
                      <a16:colId xmlns:a16="http://schemas.microsoft.com/office/drawing/2014/main" val="1283648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1206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4595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9968624"/>
                  </a:ext>
                </a:extLst>
              </a:tr>
            </a:tbl>
          </a:graphicData>
        </a:graphic>
      </p:graphicFrame>
      <p:sp>
        <p:nvSpPr>
          <p:cNvPr id="4" name="Text Placeholder 3">
            <a:extLst>
              <a:ext uri="{FF2B5EF4-FFF2-40B4-BE49-F238E27FC236}">
                <a16:creationId xmlns:a16="http://schemas.microsoft.com/office/drawing/2014/main" id="{BA1901EF-0ACE-45A1-A82E-0B473E07C0A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25255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C627C-29F9-409C-B2B0-CB4BB3E97E66}"/>
              </a:ext>
            </a:extLst>
          </p:cNvPr>
          <p:cNvSpPr>
            <a:spLocks noGrp="1"/>
          </p:cNvSpPr>
          <p:nvPr>
            <p:ph type="title"/>
          </p:nvPr>
        </p:nvSpPr>
        <p:spPr/>
        <p:txBody>
          <a:bodyPr/>
          <a:lstStyle/>
          <a:p>
            <a:r>
              <a:rPr lang="en-US"/>
              <a:t>Facebook Own Posts with Reactions Table | TUCUMAN  - 8 of 10</a:t>
            </a:r>
          </a:p>
        </p:txBody>
      </p:sp>
      <p:graphicFrame>
        <p:nvGraphicFramePr>
          <p:cNvPr id="5" name="Table Placeholder 4">
            <a:extLst>
              <a:ext uri="{FF2B5EF4-FFF2-40B4-BE49-F238E27FC236}">
                <a16:creationId xmlns:a16="http://schemas.microsoft.com/office/drawing/2014/main" id="{126AC06A-D1A2-4114-92DF-3C9A083BEC28}"/>
              </a:ext>
            </a:extLst>
          </p:cNvPr>
          <p:cNvGraphicFramePr>
            <a:graphicFrameLocks noGrp="1"/>
          </p:cNvGraphicFramePr>
          <p:nvPr>
            <p:ph type="tbl" sz="quarter" idx="13"/>
            <p:extLst>
              <p:ext uri="{D42A27DB-BD31-4B8C-83A1-F6EECF244321}">
                <p14:modId xmlns:p14="http://schemas.microsoft.com/office/powerpoint/2010/main" val="763509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02122941"/>
                    </a:ext>
                  </a:extLst>
                </a:gridCol>
                <a:gridCol w="822960">
                  <a:extLst>
                    <a:ext uri="{9D8B030D-6E8A-4147-A177-3AD203B41FA5}">
                      <a16:colId xmlns:a16="http://schemas.microsoft.com/office/drawing/2014/main" val="1707024883"/>
                    </a:ext>
                  </a:extLst>
                </a:gridCol>
                <a:gridCol w="822960">
                  <a:extLst>
                    <a:ext uri="{9D8B030D-6E8A-4147-A177-3AD203B41FA5}">
                      <a16:colId xmlns:a16="http://schemas.microsoft.com/office/drawing/2014/main" val="826780467"/>
                    </a:ext>
                  </a:extLst>
                </a:gridCol>
                <a:gridCol w="822960">
                  <a:extLst>
                    <a:ext uri="{9D8B030D-6E8A-4147-A177-3AD203B41FA5}">
                      <a16:colId xmlns:a16="http://schemas.microsoft.com/office/drawing/2014/main" val="3861122871"/>
                    </a:ext>
                  </a:extLst>
                </a:gridCol>
                <a:gridCol w="822960">
                  <a:extLst>
                    <a:ext uri="{9D8B030D-6E8A-4147-A177-3AD203B41FA5}">
                      <a16:colId xmlns:a16="http://schemas.microsoft.com/office/drawing/2014/main" val="2964575548"/>
                    </a:ext>
                  </a:extLst>
                </a:gridCol>
                <a:gridCol w="822960">
                  <a:extLst>
                    <a:ext uri="{9D8B030D-6E8A-4147-A177-3AD203B41FA5}">
                      <a16:colId xmlns:a16="http://schemas.microsoft.com/office/drawing/2014/main" val="1409241362"/>
                    </a:ext>
                  </a:extLst>
                </a:gridCol>
                <a:gridCol w="822960">
                  <a:extLst>
                    <a:ext uri="{9D8B030D-6E8A-4147-A177-3AD203B41FA5}">
                      <a16:colId xmlns:a16="http://schemas.microsoft.com/office/drawing/2014/main" val="4045343950"/>
                    </a:ext>
                  </a:extLst>
                </a:gridCol>
                <a:gridCol w="822960">
                  <a:extLst>
                    <a:ext uri="{9D8B030D-6E8A-4147-A177-3AD203B41FA5}">
                      <a16:colId xmlns:a16="http://schemas.microsoft.com/office/drawing/2014/main" val="1581353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3960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9078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206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2510432"/>
                  </a:ext>
                </a:extLst>
              </a:tr>
            </a:tbl>
          </a:graphicData>
        </a:graphic>
      </p:graphicFrame>
      <p:sp>
        <p:nvSpPr>
          <p:cNvPr id="4" name="Text Placeholder 3">
            <a:extLst>
              <a:ext uri="{FF2B5EF4-FFF2-40B4-BE49-F238E27FC236}">
                <a16:creationId xmlns:a16="http://schemas.microsoft.com/office/drawing/2014/main" id="{6018B259-F123-4D20-B6B8-D096FABA193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321883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A96D-3CF8-44ED-B1AB-FF0E2B638703}"/>
              </a:ext>
            </a:extLst>
          </p:cNvPr>
          <p:cNvSpPr>
            <a:spLocks noGrp="1"/>
          </p:cNvSpPr>
          <p:nvPr>
            <p:ph type="title"/>
          </p:nvPr>
        </p:nvSpPr>
        <p:spPr/>
        <p:txBody>
          <a:bodyPr/>
          <a:lstStyle/>
          <a:p>
            <a:r>
              <a:rPr lang="en-US"/>
              <a:t>Facebook Own Posts with Reactions Table | TUCUMAN  - 9 of 10</a:t>
            </a:r>
          </a:p>
        </p:txBody>
      </p:sp>
      <p:graphicFrame>
        <p:nvGraphicFramePr>
          <p:cNvPr id="5" name="Table Placeholder 4">
            <a:extLst>
              <a:ext uri="{FF2B5EF4-FFF2-40B4-BE49-F238E27FC236}">
                <a16:creationId xmlns:a16="http://schemas.microsoft.com/office/drawing/2014/main" id="{045C93AE-1ED8-4B4F-AB56-8886B34381C7}"/>
              </a:ext>
            </a:extLst>
          </p:cNvPr>
          <p:cNvGraphicFramePr>
            <a:graphicFrameLocks noGrp="1"/>
          </p:cNvGraphicFramePr>
          <p:nvPr>
            <p:ph type="tbl" sz="quarter" idx="13"/>
            <p:extLst>
              <p:ext uri="{D42A27DB-BD31-4B8C-83A1-F6EECF244321}">
                <p14:modId xmlns:p14="http://schemas.microsoft.com/office/powerpoint/2010/main" val="2785785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0386501"/>
                    </a:ext>
                  </a:extLst>
                </a:gridCol>
                <a:gridCol w="822960">
                  <a:extLst>
                    <a:ext uri="{9D8B030D-6E8A-4147-A177-3AD203B41FA5}">
                      <a16:colId xmlns:a16="http://schemas.microsoft.com/office/drawing/2014/main" val="3524904427"/>
                    </a:ext>
                  </a:extLst>
                </a:gridCol>
                <a:gridCol w="822960">
                  <a:extLst>
                    <a:ext uri="{9D8B030D-6E8A-4147-A177-3AD203B41FA5}">
                      <a16:colId xmlns:a16="http://schemas.microsoft.com/office/drawing/2014/main" val="1134995584"/>
                    </a:ext>
                  </a:extLst>
                </a:gridCol>
                <a:gridCol w="822960">
                  <a:extLst>
                    <a:ext uri="{9D8B030D-6E8A-4147-A177-3AD203B41FA5}">
                      <a16:colId xmlns:a16="http://schemas.microsoft.com/office/drawing/2014/main" val="651567418"/>
                    </a:ext>
                  </a:extLst>
                </a:gridCol>
                <a:gridCol w="822960">
                  <a:extLst>
                    <a:ext uri="{9D8B030D-6E8A-4147-A177-3AD203B41FA5}">
                      <a16:colId xmlns:a16="http://schemas.microsoft.com/office/drawing/2014/main" val="3861508741"/>
                    </a:ext>
                  </a:extLst>
                </a:gridCol>
                <a:gridCol w="822960">
                  <a:extLst>
                    <a:ext uri="{9D8B030D-6E8A-4147-A177-3AD203B41FA5}">
                      <a16:colId xmlns:a16="http://schemas.microsoft.com/office/drawing/2014/main" val="4252367787"/>
                    </a:ext>
                  </a:extLst>
                </a:gridCol>
                <a:gridCol w="822960">
                  <a:extLst>
                    <a:ext uri="{9D8B030D-6E8A-4147-A177-3AD203B41FA5}">
                      <a16:colId xmlns:a16="http://schemas.microsoft.com/office/drawing/2014/main" val="3768894414"/>
                    </a:ext>
                  </a:extLst>
                </a:gridCol>
                <a:gridCol w="822960">
                  <a:extLst>
                    <a:ext uri="{9D8B030D-6E8A-4147-A177-3AD203B41FA5}">
                      <a16:colId xmlns:a16="http://schemas.microsoft.com/office/drawing/2014/main" val="2647594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937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6112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829753"/>
                  </a:ext>
                </a:extLst>
              </a:tr>
            </a:tbl>
          </a:graphicData>
        </a:graphic>
      </p:graphicFrame>
      <p:sp>
        <p:nvSpPr>
          <p:cNvPr id="4" name="Text Placeholder 3">
            <a:extLst>
              <a:ext uri="{FF2B5EF4-FFF2-40B4-BE49-F238E27FC236}">
                <a16:creationId xmlns:a16="http://schemas.microsoft.com/office/drawing/2014/main" id="{5729BED2-6B7E-47D5-AF64-EF914DD8C53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9910966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51B5-D623-4B04-A188-5E1A6336F819}"/>
              </a:ext>
            </a:extLst>
          </p:cNvPr>
          <p:cNvSpPr>
            <a:spLocks noGrp="1"/>
          </p:cNvSpPr>
          <p:nvPr>
            <p:ph type="title"/>
          </p:nvPr>
        </p:nvSpPr>
        <p:spPr/>
        <p:txBody>
          <a:bodyPr/>
          <a:lstStyle/>
          <a:p>
            <a:r>
              <a:rPr lang="en-US"/>
              <a:t>Facebook Own Posts with Reactions Table | TUCUMAN  - 10 of 10</a:t>
            </a:r>
          </a:p>
        </p:txBody>
      </p:sp>
      <p:graphicFrame>
        <p:nvGraphicFramePr>
          <p:cNvPr id="5" name="Table Placeholder 4">
            <a:extLst>
              <a:ext uri="{FF2B5EF4-FFF2-40B4-BE49-F238E27FC236}">
                <a16:creationId xmlns:a16="http://schemas.microsoft.com/office/drawing/2014/main" id="{D580DB6B-B20D-499D-A595-C2048A431DE7}"/>
              </a:ext>
            </a:extLst>
          </p:cNvPr>
          <p:cNvGraphicFramePr>
            <a:graphicFrameLocks noGrp="1"/>
          </p:cNvGraphicFramePr>
          <p:nvPr>
            <p:ph type="tbl" sz="quarter" idx="13"/>
            <p:extLst>
              <p:ext uri="{D42A27DB-BD31-4B8C-83A1-F6EECF244321}">
                <p14:modId xmlns:p14="http://schemas.microsoft.com/office/powerpoint/2010/main" val="84251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04673461"/>
                    </a:ext>
                  </a:extLst>
                </a:gridCol>
                <a:gridCol w="822960">
                  <a:extLst>
                    <a:ext uri="{9D8B030D-6E8A-4147-A177-3AD203B41FA5}">
                      <a16:colId xmlns:a16="http://schemas.microsoft.com/office/drawing/2014/main" val="2204193851"/>
                    </a:ext>
                  </a:extLst>
                </a:gridCol>
                <a:gridCol w="822960">
                  <a:extLst>
                    <a:ext uri="{9D8B030D-6E8A-4147-A177-3AD203B41FA5}">
                      <a16:colId xmlns:a16="http://schemas.microsoft.com/office/drawing/2014/main" val="2919875317"/>
                    </a:ext>
                  </a:extLst>
                </a:gridCol>
                <a:gridCol w="822960">
                  <a:extLst>
                    <a:ext uri="{9D8B030D-6E8A-4147-A177-3AD203B41FA5}">
                      <a16:colId xmlns:a16="http://schemas.microsoft.com/office/drawing/2014/main" val="2182106769"/>
                    </a:ext>
                  </a:extLst>
                </a:gridCol>
                <a:gridCol w="822960">
                  <a:extLst>
                    <a:ext uri="{9D8B030D-6E8A-4147-A177-3AD203B41FA5}">
                      <a16:colId xmlns:a16="http://schemas.microsoft.com/office/drawing/2014/main" val="913346541"/>
                    </a:ext>
                  </a:extLst>
                </a:gridCol>
                <a:gridCol w="822960">
                  <a:extLst>
                    <a:ext uri="{9D8B030D-6E8A-4147-A177-3AD203B41FA5}">
                      <a16:colId xmlns:a16="http://schemas.microsoft.com/office/drawing/2014/main" val="586639485"/>
                    </a:ext>
                  </a:extLst>
                </a:gridCol>
                <a:gridCol w="822960">
                  <a:extLst>
                    <a:ext uri="{9D8B030D-6E8A-4147-A177-3AD203B41FA5}">
                      <a16:colId xmlns:a16="http://schemas.microsoft.com/office/drawing/2014/main" val="763159915"/>
                    </a:ext>
                  </a:extLst>
                </a:gridCol>
                <a:gridCol w="822960">
                  <a:extLst>
                    <a:ext uri="{9D8B030D-6E8A-4147-A177-3AD203B41FA5}">
                      <a16:colId xmlns:a16="http://schemas.microsoft.com/office/drawing/2014/main" val="4110638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7950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881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13:36:52 </a:t>
                      </a:r>
                      <a:r>
                        <a:rPr kumimoji="0" lang="es-ES" sz="1000" b="0" i="0" u="none" strike="noStrike" kern="1200" cap="none" spc="0" normalizeH="0" baseline="0" noProof="0">
                          <a:ln>
                            <a:noFill/>
                          </a:ln>
                          <a:solidFill>
                            <a:prstClr val="black"/>
                          </a:solidFill>
                          <a:effectLst/>
                          <a:uLnTx/>
                          <a:uFillTx/>
                          <a:latin typeface="+mn-lt"/>
                          <a:ea typeface="+mn-ea"/>
                          <a:cs typeface="+mn-cs"/>
                        </a:rPr>
                        <a:t> 
 ¡¡QUE TENGAN UNA MUY BUENA SEMANA!!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871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03932914"/>
                  </a:ext>
                </a:extLst>
              </a:tr>
            </a:tbl>
          </a:graphicData>
        </a:graphic>
      </p:graphicFrame>
      <p:sp>
        <p:nvSpPr>
          <p:cNvPr id="4" name="Text Placeholder 3">
            <a:extLst>
              <a:ext uri="{FF2B5EF4-FFF2-40B4-BE49-F238E27FC236}">
                <a16:creationId xmlns:a16="http://schemas.microsoft.com/office/drawing/2014/main" id="{16AD1DCC-9856-461E-8168-73E6EE833D5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671373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A0360-9B82-4D79-A741-18ECC627DAD6}"/>
              </a:ext>
            </a:extLst>
          </p:cNvPr>
          <p:cNvSpPr>
            <a:spLocks noGrp="1"/>
          </p:cNvSpPr>
          <p:nvPr>
            <p:ph type="title"/>
          </p:nvPr>
        </p:nvSpPr>
        <p:spPr/>
        <p:txBody>
          <a:bodyPr/>
          <a:lstStyle/>
          <a:p>
            <a:r>
              <a:rPr lang="en-US"/>
              <a:t>Facebook Own Posts By Weekday | TUCUMAN </a:t>
            </a:r>
          </a:p>
        </p:txBody>
      </p:sp>
      <p:graphicFrame>
        <p:nvGraphicFramePr>
          <p:cNvPr id="6" name="Chart Placeholder 5">
            <a:extLst>
              <a:ext uri="{FF2B5EF4-FFF2-40B4-BE49-F238E27FC236}">
                <a16:creationId xmlns:a16="http://schemas.microsoft.com/office/drawing/2014/main" id="{9594EC51-4B1F-47CA-AB94-3CFE6EE8A491}"/>
              </a:ext>
            </a:extLst>
          </p:cNvPr>
          <p:cNvGraphicFramePr>
            <a:graphicFrameLocks noGrp="1"/>
          </p:cNvGraphicFramePr>
          <p:nvPr>
            <p:ph type="chart" sz="quarter" idx="13"/>
            <p:extLst>
              <p:ext uri="{D42A27DB-BD31-4B8C-83A1-F6EECF244321}">
                <p14:modId xmlns:p14="http://schemas.microsoft.com/office/powerpoint/2010/main" val="3957097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9F679-96E3-4DAF-8CF7-D3C636545B26}"/>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7FF7FB58-B6C8-4F0B-92E7-F82BC2BAE5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295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74EC-A1A0-4C35-92F0-77445B48AE0B}"/>
              </a:ext>
            </a:extLst>
          </p:cNvPr>
          <p:cNvSpPr>
            <a:spLocks noGrp="1"/>
          </p:cNvSpPr>
          <p:nvPr>
            <p:ph type="title"/>
          </p:nvPr>
        </p:nvSpPr>
        <p:spPr/>
        <p:txBody>
          <a:bodyPr/>
          <a:lstStyle/>
          <a:p>
            <a:r>
              <a:rPr lang="en-US"/>
              <a:t>Facebook Post Type Distribution Per Profile | TUCUMAN </a:t>
            </a:r>
          </a:p>
        </p:txBody>
      </p:sp>
      <p:graphicFrame>
        <p:nvGraphicFramePr>
          <p:cNvPr id="6" name="Chart Placeholder 5">
            <a:extLst>
              <a:ext uri="{FF2B5EF4-FFF2-40B4-BE49-F238E27FC236}">
                <a16:creationId xmlns:a16="http://schemas.microsoft.com/office/drawing/2014/main" id="{BF48AA15-2923-4DFB-805A-E0ACCD0B30A2}"/>
              </a:ext>
            </a:extLst>
          </p:cNvPr>
          <p:cNvGraphicFramePr>
            <a:graphicFrameLocks noGrp="1"/>
          </p:cNvGraphicFramePr>
          <p:nvPr>
            <p:ph type="chart" sz="quarter" idx="13"/>
            <p:extLst>
              <p:ext uri="{D42A27DB-BD31-4B8C-83A1-F6EECF244321}">
                <p14:modId xmlns:p14="http://schemas.microsoft.com/office/powerpoint/2010/main" val="2636190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EB0D35-2C8E-4D42-900D-1FA6AFD3F632}"/>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947B8E59-7779-4E90-B271-74A6EA959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497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A156B-FD19-44B1-98DD-D0C59A2ACF30}"/>
              </a:ext>
            </a:extLst>
          </p:cNvPr>
          <p:cNvSpPr>
            <a:spLocks noGrp="1"/>
          </p:cNvSpPr>
          <p:nvPr>
            <p:ph type="title"/>
          </p:nvPr>
        </p:nvSpPr>
        <p:spPr/>
        <p:txBody>
          <a:bodyPr/>
          <a:lstStyle/>
          <a:p>
            <a:r>
              <a:rPr lang="en-US"/>
              <a:t>Facebook Own Posts App Usage | TUCUMAN </a:t>
            </a:r>
          </a:p>
        </p:txBody>
      </p:sp>
      <p:graphicFrame>
        <p:nvGraphicFramePr>
          <p:cNvPr id="6" name="Chart Placeholder 5">
            <a:extLst>
              <a:ext uri="{FF2B5EF4-FFF2-40B4-BE49-F238E27FC236}">
                <a16:creationId xmlns:a16="http://schemas.microsoft.com/office/drawing/2014/main" id="{6971236D-5E30-43B9-A5EE-627BF3C0C4D7}"/>
              </a:ext>
            </a:extLst>
          </p:cNvPr>
          <p:cNvGraphicFramePr>
            <a:graphicFrameLocks noGrp="1"/>
          </p:cNvGraphicFramePr>
          <p:nvPr>
            <p:ph type="chart" sz="quarter" idx="13"/>
            <p:extLst>
              <p:ext uri="{D42A27DB-BD31-4B8C-83A1-F6EECF244321}">
                <p14:modId xmlns:p14="http://schemas.microsoft.com/office/powerpoint/2010/main" val="2801238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492A1D-FB3D-4240-B6E1-3CA6312047D3}"/>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AED86D08-2C97-4EB3-9E4F-E4F0AD5C44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3346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B2A22-A826-4C5B-949F-F0D483BFF4FC}"/>
              </a:ext>
            </a:extLst>
          </p:cNvPr>
          <p:cNvSpPr>
            <a:spLocks noGrp="1"/>
          </p:cNvSpPr>
          <p:nvPr>
            <p:ph type="title"/>
          </p:nvPr>
        </p:nvSpPr>
        <p:spPr/>
        <p:txBody>
          <a:bodyPr/>
          <a:lstStyle/>
          <a:p>
            <a:r>
              <a:rPr lang="en-US"/>
              <a:t>Facebook Hashtag Detection | TUCUMAN </a:t>
            </a:r>
          </a:p>
        </p:txBody>
      </p:sp>
      <p:graphicFrame>
        <p:nvGraphicFramePr>
          <p:cNvPr id="5" name="Table Placeholder 4">
            <a:extLst>
              <a:ext uri="{FF2B5EF4-FFF2-40B4-BE49-F238E27FC236}">
                <a16:creationId xmlns:a16="http://schemas.microsoft.com/office/drawing/2014/main" id="{F1C70BEE-7F81-4542-85D1-A0C1451F5BA8}"/>
              </a:ext>
            </a:extLst>
          </p:cNvPr>
          <p:cNvGraphicFramePr>
            <a:graphicFrameLocks noGrp="1"/>
          </p:cNvGraphicFramePr>
          <p:nvPr>
            <p:ph type="tbl" sz="quarter" idx="13"/>
            <p:extLst>
              <p:ext uri="{D42A27DB-BD31-4B8C-83A1-F6EECF244321}">
                <p14:modId xmlns:p14="http://schemas.microsoft.com/office/powerpoint/2010/main" val="2425838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5978309"/>
                    </a:ext>
                  </a:extLst>
                </a:gridCol>
                <a:gridCol w="1234440">
                  <a:extLst>
                    <a:ext uri="{9D8B030D-6E8A-4147-A177-3AD203B41FA5}">
                      <a16:colId xmlns:a16="http://schemas.microsoft.com/office/drawing/2014/main" val="3931294236"/>
                    </a:ext>
                  </a:extLst>
                </a:gridCol>
                <a:gridCol w="1234440">
                  <a:extLst>
                    <a:ext uri="{9D8B030D-6E8A-4147-A177-3AD203B41FA5}">
                      <a16:colId xmlns:a16="http://schemas.microsoft.com/office/drawing/2014/main" val="408863709"/>
                    </a:ext>
                  </a:extLst>
                </a:gridCol>
                <a:gridCol w="1234440">
                  <a:extLst>
                    <a:ext uri="{9D8B030D-6E8A-4147-A177-3AD203B41FA5}">
                      <a16:colId xmlns:a16="http://schemas.microsoft.com/office/drawing/2014/main" val="2278193636"/>
                    </a:ext>
                  </a:extLst>
                </a:gridCol>
                <a:gridCol w="1234440">
                  <a:extLst>
                    <a:ext uri="{9D8B030D-6E8A-4147-A177-3AD203B41FA5}">
                      <a16:colId xmlns:a16="http://schemas.microsoft.com/office/drawing/2014/main" val="350993439"/>
                    </a:ext>
                  </a:extLst>
                </a:gridCol>
                <a:gridCol w="1234440">
                  <a:extLst>
                    <a:ext uri="{9D8B030D-6E8A-4147-A177-3AD203B41FA5}">
                      <a16:colId xmlns:a16="http://schemas.microsoft.com/office/drawing/2014/main" val="329096436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159871295"/>
                  </a:ext>
                </a:extLst>
              </a:tr>
              <a:tr h="370840">
                <a:tc>
                  <a:txBody>
                    <a:bodyPr/>
                    <a:lstStyle/>
                    <a:p>
                      <a:r>
                        <a:rPr lang="en-US" sz="1000"/>
                        <a:t>#SentíTucumán</a:t>
                      </a:r>
                    </a:p>
                  </a:txBody>
                  <a:tcPr/>
                </a:tc>
                <a:tc>
                  <a:txBody>
                    <a:bodyPr/>
                    <a:lstStyle/>
                    <a:p>
                      <a:r>
                        <a:rPr lang="en-US" sz="1000"/>
                        <a:t>10</a:t>
                      </a:r>
                    </a:p>
                  </a:txBody>
                  <a:tcPr/>
                </a:tc>
                <a:tc>
                  <a:txBody>
                    <a:bodyPr/>
                    <a:lstStyle/>
                    <a:p>
                      <a:r>
                        <a:rPr lang="en-US" sz="1000"/>
                        <a:t>416.4</a:t>
                      </a:r>
                    </a:p>
                  </a:txBody>
                  <a:tcPr/>
                </a:tc>
                <a:tc>
                  <a:txBody>
                    <a:bodyPr/>
                    <a:lstStyle/>
                    <a:p>
                      <a:r>
                        <a:rPr lang="en-US" sz="1000"/>
                        <a:t>19.6</a:t>
                      </a:r>
                    </a:p>
                  </a:txBody>
                  <a:tcPr/>
                </a:tc>
                <a:tc>
                  <a:txBody>
                    <a:bodyPr/>
                    <a:lstStyle/>
                    <a:p>
                      <a:r>
                        <a:rPr lang="en-US" sz="1000"/>
                        <a:t>97.3</a:t>
                      </a:r>
                    </a:p>
                  </a:txBody>
                  <a:tcPr/>
                </a:tc>
                <a:tc>
                  <a:txBody>
                    <a:bodyPr/>
                    <a:lstStyle/>
                    <a:p>
                      <a:r>
                        <a:rPr lang="en-US" sz="1000"/>
                        <a:t>533.3</a:t>
                      </a:r>
                    </a:p>
                  </a:txBody>
                  <a:tcPr/>
                </a:tc>
                <a:extLst>
                  <a:ext uri="{0D108BD9-81ED-4DB2-BD59-A6C34878D82A}">
                    <a16:rowId xmlns:a16="http://schemas.microsoft.com/office/drawing/2014/main" val="3213192144"/>
                  </a:ext>
                </a:extLst>
              </a:tr>
              <a:tr h="370840">
                <a:tc>
                  <a:txBody>
                    <a:bodyPr/>
                    <a:lstStyle/>
                    <a:p>
                      <a:r>
                        <a:rPr lang="en-US" sz="1000"/>
                        <a:t>#TucumánTuDestino</a:t>
                      </a:r>
                    </a:p>
                  </a:txBody>
                  <a:tcPr/>
                </a:tc>
                <a:tc>
                  <a:txBody>
                    <a:bodyPr/>
                    <a:lstStyle/>
                    <a:p>
                      <a:r>
                        <a:rPr lang="en-US" sz="1000"/>
                        <a:t>10</a:t>
                      </a:r>
                    </a:p>
                  </a:txBody>
                  <a:tcPr/>
                </a:tc>
                <a:tc>
                  <a:txBody>
                    <a:bodyPr/>
                    <a:lstStyle/>
                    <a:p>
                      <a:r>
                        <a:rPr lang="en-US" sz="1000"/>
                        <a:t>416.4</a:t>
                      </a:r>
                    </a:p>
                  </a:txBody>
                  <a:tcPr/>
                </a:tc>
                <a:tc>
                  <a:txBody>
                    <a:bodyPr/>
                    <a:lstStyle/>
                    <a:p>
                      <a:r>
                        <a:rPr lang="en-US" sz="1000"/>
                        <a:t>19.6</a:t>
                      </a:r>
                    </a:p>
                  </a:txBody>
                  <a:tcPr/>
                </a:tc>
                <a:tc>
                  <a:txBody>
                    <a:bodyPr/>
                    <a:lstStyle/>
                    <a:p>
                      <a:r>
                        <a:rPr lang="en-US" sz="1000"/>
                        <a:t>97.3</a:t>
                      </a:r>
                    </a:p>
                  </a:txBody>
                  <a:tcPr/>
                </a:tc>
                <a:tc>
                  <a:txBody>
                    <a:bodyPr/>
                    <a:lstStyle/>
                    <a:p>
                      <a:r>
                        <a:rPr lang="en-US" sz="1000"/>
                        <a:t>533.3</a:t>
                      </a:r>
                    </a:p>
                  </a:txBody>
                  <a:tcPr/>
                </a:tc>
                <a:extLst>
                  <a:ext uri="{0D108BD9-81ED-4DB2-BD59-A6C34878D82A}">
                    <a16:rowId xmlns:a16="http://schemas.microsoft.com/office/drawing/2014/main" val="3194918914"/>
                  </a:ext>
                </a:extLst>
              </a:tr>
              <a:tr h="370840">
                <a:tc>
                  <a:txBody>
                    <a:bodyPr/>
                    <a:lstStyle/>
                    <a:p>
                      <a:r>
                        <a:rPr lang="en-US" sz="1000"/>
                        <a:t>#DíaMundialDelMalbec</a:t>
                      </a:r>
                    </a:p>
                  </a:txBody>
                  <a:tcPr/>
                </a:tc>
                <a:tc>
                  <a:txBody>
                    <a:bodyPr/>
                    <a:lstStyle/>
                    <a:p>
                      <a:r>
                        <a:rPr lang="en-US" sz="1000"/>
                        <a:t>1</a:t>
                      </a:r>
                    </a:p>
                  </a:txBody>
                  <a:tcPr/>
                </a:tc>
                <a:tc>
                  <a:txBody>
                    <a:bodyPr/>
                    <a:lstStyle/>
                    <a:p>
                      <a:r>
                        <a:rPr lang="en-US" sz="1000"/>
                        <a:t>25</a:t>
                      </a:r>
                    </a:p>
                  </a:txBody>
                  <a:tcPr/>
                </a:tc>
                <a:tc>
                  <a:txBody>
                    <a:bodyPr/>
                    <a:lstStyle/>
                    <a:p>
                      <a:r>
                        <a:rPr lang="en-US" sz="1000"/>
                        <a:t>1</a:t>
                      </a:r>
                    </a:p>
                  </a:txBody>
                  <a:tcPr/>
                </a:tc>
                <a:tc>
                  <a:txBody>
                    <a:bodyPr/>
                    <a:lstStyle/>
                    <a:p>
                      <a:r>
                        <a:rPr lang="en-US" sz="1000"/>
                        <a:t>4</a:t>
                      </a:r>
                    </a:p>
                  </a:txBody>
                  <a:tcPr/>
                </a:tc>
                <a:tc>
                  <a:txBody>
                    <a:bodyPr/>
                    <a:lstStyle/>
                    <a:p>
                      <a:r>
                        <a:rPr lang="en-US" sz="1000"/>
                        <a:t>30</a:t>
                      </a:r>
                    </a:p>
                  </a:txBody>
                  <a:tcPr/>
                </a:tc>
                <a:extLst>
                  <a:ext uri="{0D108BD9-81ED-4DB2-BD59-A6C34878D82A}">
                    <a16:rowId xmlns:a16="http://schemas.microsoft.com/office/drawing/2014/main" val="123633649"/>
                  </a:ext>
                </a:extLst>
              </a:tr>
              <a:tr h="370840">
                <a:tc>
                  <a:txBody>
                    <a:bodyPr/>
                    <a:lstStyle/>
                    <a:p>
                      <a:r>
                        <a:rPr lang="en-US" sz="1000"/>
                        <a:t>#worldfoodtravelday</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2521427660"/>
                  </a:ext>
                </a:extLst>
              </a:tr>
              <a:tr h="370840">
                <a:tc>
                  <a:txBody>
                    <a:bodyPr/>
                    <a:lstStyle/>
                    <a:p>
                      <a:r>
                        <a:rPr lang="en-US" sz="1000"/>
                        <a:t>#deliciastucumanas</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1080177961"/>
                  </a:ext>
                </a:extLst>
              </a:tr>
              <a:tr h="370840">
                <a:tc>
                  <a:txBody>
                    <a:bodyPr/>
                    <a:lstStyle/>
                    <a:p>
                      <a:r>
                        <a:rPr lang="en-US" sz="1000"/>
                        <a:t>#empanadastucumanas</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1458046439"/>
                  </a:ext>
                </a:extLst>
              </a:tr>
              <a:tr h="370840">
                <a:tc>
                  <a:txBody>
                    <a:bodyPr/>
                    <a:lstStyle/>
                    <a:p>
                      <a:r>
                        <a:rPr lang="en-US" sz="1000"/>
                        <a:t>#Pascua</a:t>
                      </a:r>
                    </a:p>
                  </a:txBody>
                  <a:tcPr/>
                </a:tc>
                <a:tc>
                  <a:txBody>
                    <a:bodyPr/>
                    <a:lstStyle/>
                    <a:p>
                      <a:r>
                        <a:rPr lang="en-US" sz="1000"/>
                        <a:t>1</a:t>
                      </a:r>
                    </a:p>
                  </a:txBody>
                  <a:tcPr/>
                </a:tc>
                <a:tc>
                  <a:txBody>
                    <a:bodyPr/>
                    <a:lstStyle/>
                    <a:p>
                      <a:r>
                        <a:rPr lang="en-US" sz="1000"/>
                        <a:t>262</a:t>
                      </a:r>
                    </a:p>
                  </a:txBody>
                  <a:tcPr/>
                </a:tc>
                <a:tc>
                  <a:txBody>
                    <a:bodyPr/>
                    <a:lstStyle/>
                    <a:p>
                      <a:r>
                        <a:rPr lang="en-US" sz="1000"/>
                        <a:t>29</a:t>
                      </a:r>
                    </a:p>
                  </a:txBody>
                  <a:tcPr/>
                </a:tc>
                <a:tc>
                  <a:txBody>
                    <a:bodyPr/>
                    <a:lstStyle/>
                    <a:p>
                      <a:r>
                        <a:rPr lang="en-US" sz="1000"/>
                        <a:t>19</a:t>
                      </a:r>
                    </a:p>
                  </a:txBody>
                  <a:tcPr/>
                </a:tc>
                <a:tc>
                  <a:txBody>
                    <a:bodyPr/>
                    <a:lstStyle/>
                    <a:p>
                      <a:r>
                        <a:rPr lang="en-US" sz="1000"/>
                        <a:t>310</a:t>
                      </a:r>
                    </a:p>
                  </a:txBody>
                  <a:tcPr/>
                </a:tc>
                <a:extLst>
                  <a:ext uri="{0D108BD9-81ED-4DB2-BD59-A6C34878D82A}">
                    <a16:rowId xmlns:a16="http://schemas.microsoft.com/office/drawing/2014/main" val="4002346808"/>
                  </a:ext>
                </a:extLst>
              </a:tr>
              <a:tr h="370840">
                <a:tc>
                  <a:txBody>
                    <a:bodyPr/>
                    <a:lstStyle/>
                    <a:p>
                      <a:r>
                        <a:rPr lang="en-US" sz="1000"/>
                        <a:t>#HéroesDeMalvinas</a:t>
                      </a:r>
                    </a:p>
                  </a:txBody>
                  <a:tcPr/>
                </a:tc>
                <a:tc>
                  <a:txBody>
                    <a:bodyPr/>
                    <a:lstStyle/>
                    <a:p>
                      <a:r>
                        <a:rPr lang="en-US" sz="1000"/>
                        <a:t>1</a:t>
                      </a:r>
                    </a:p>
                  </a:txBody>
                  <a:tcPr/>
                </a:tc>
                <a:tc>
                  <a:txBody>
                    <a:bodyPr/>
                    <a:lstStyle/>
                    <a:p>
                      <a:r>
                        <a:rPr lang="en-US" sz="1000"/>
                        <a:t>112</a:t>
                      </a:r>
                    </a:p>
                  </a:txBody>
                  <a:tcPr/>
                </a:tc>
                <a:tc>
                  <a:txBody>
                    <a:bodyPr/>
                    <a:lstStyle/>
                    <a:p>
                      <a:r>
                        <a:rPr lang="en-US" sz="1000"/>
                        <a:t>0</a:t>
                      </a:r>
                    </a:p>
                  </a:txBody>
                  <a:tcPr/>
                </a:tc>
                <a:tc>
                  <a:txBody>
                    <a:bodyPr/>
                    <a:lstStyle/>
                    <a:p>
                      <a:r>
                        <a:rPr lang="en-US" sz="1000"/>
                        <a:t>6</a:t>
                      </a:r>
                    </a:p>
                  </a:txBody>
                  <a:tcPr/>
                </a:tc>
                <a:tc>
                  <a:txBody>
                    <a:bodyPr/>
                    <a:lstStyle/>
                    <a:p>
                      <a:r>
                        <a:rPr lang="en-US" sz="1000"/>
                        <a:t>118</a:t>
                      </a:r>
                    </a:p>
                  </a:txBody>
                  <a:tcPr/>
                </a:tc>
                <a:extLst>
                  <a:ext uri="{0D108BD9-81ED-4DB2-BD59-A6C34878D82A}">
                    <a16:rowId xmlns:a16="http://schemas.microsoft.com/office/drawing/2014/main" val="3708136000"/>
                  </a:ext>
                </a:extLst>
              </a:tr>
            </a:tbl>
          </a:graphicData>
        </a:graphic>
      </p:graphicFrame>
      <p:sp>
        <p:nvSpPr>
          <p:cNvPr id="4" name="Text Placeholder 3">
            <a:extLst>
              <a:ext uri="{FF2B5EF4-FFF2-40B4-BE49-F238E27FC236}">
                <a16:creationId xmlns:a16="http://schemas.microsoft.com/office/drawing/2014/main" id="{24F08BE8-29CD-47E1-BA7B-CA20B1F667C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942741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E263-315F-42E3-87B9-BCC5F7B0A7B7}"/>
              </a:ext>
            </a:extLst>
          </p:cNvPr>
          <p:cNvSpPr>
            <a:spLocks noGrp="1"/>
          </p:cNvSpPr>
          <p:nvPr>
            <p:ph type="title"/>
          </p:nvPr>
        </p:nvSpPr>
        <p:spPr/>
        <p:txBody>
          <a:bodyPr/>
          <a:lstStyle/>
          <a:p>
            <a:r>
              <a:rPr lang="en-US"/>
              <a:t>Facebook Sponsored Posts Distribution | TUCUMAN </a:t>
            </a:r>
          </a:p>
        </p:txBody>
      </p:sp>
      <p:graphicFrame>
        <p:nvGraphicFramePr>
          <p:cNvPr id="6" name="Chart Placeholder 5">
            <a:extLst>
              <a:ext uri="{FF2B5EF4-FFF2-40B4-BE49-F238E27FC236}">
                <a16:creationId xmlns:a16="http://schemas.microsoft.com/office/drawing/2014/main" id="{1DDE22FB-03C8-4DB6-8006-E5BB9DCF301F}"/>
              </a:ext>
            </a:extLst>
          </p:cNvPr>
          <p:cNvGraphicFramePr>
            <a:graphicFrameLocks noGrp="1"/>
          </p:cNvGraphicFramePr>
          <p:nvPr>
            <p:ph type="chart" sz="quarter" idx="13"/>
            <p:extLst>
              <p:ext uri="{D42A27DB-BD31-4B8C-83A1-F6EECF244321}">
                <p14:modId xmlns:p14="http://schemas.microsoft.com/office/powerpoint/2010/main" val="997834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BB062B-2079-47EC-8AD1-8EB6C9D9F13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7FCFEEA9-7089-4945-8236-B7D4E81321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7393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6668C-418B-4FA5-B0D2-6842362728CB}"/>
              </a:ext>
            </a:extLst>
          </p:cNvPr>
          <p:cNvSpPr>
            <a:spLocks noGrp="1"/>
          </p:cNvSpPr>
          <p:nvPr>
            <p:ph type="title"/>
          </p:nvPr>
        </p:nvSpPr>
        <p:spPr/>
        <p:txBody>
          <a:bodyPr/>
          <a:lstStyle/>
          <a:p>
            <a:r>
              <a:rPr lang="en-US"/>
              <a:t>Facebook User Posts Table | TUCUMAN  - 1 of 11</a:t>
            </a:r>
          </a:p>
        </p:txBody>
      </p:sp>
      <p:graphicFrame>
        <p:nvGraphicFramePr>
          <p:cNvPr id="5" name="Table Placeholder 4">
            <a:extLst>
              <a:ext uri="{FF2B5EF4-FFF2-40B4-BE49-F238E27FC236}">
                <a16:creationId xmlns:a16="http://schemas.microsoft.com/office/drawing/2014/main" id="{7E11BA7D-2DC5-4F3B-814C-CAE453A5F714}"/>
              </a:ext>
            </a:extLst>
          </p:cNvPr>
          <p:cNvGraphicFramePr>
            <a:graphicFrameLocks noGrp="1"/>
          </p:cNvGraphicFramePr>
          <p:nvPr>
            <p:ph type="tbl" sz="quarter" idx="13"/>
            <p:extLst>
              <p:ext uri="{D42A27DB-BD31-4B8C-83A1-F6EECF244321}">
                <p14:modId xmlns:p14="http://schemas.microsoft.com/office/powerpoint/2010/main" val="374122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1642483"/>
                    </a:ext>
                  </a:extLst>
                </a:gridCol>
                <a:gridCol w="1645920">
                  <a:extLst>
                    <a:ext uri="{9D8B030D-6E8A-4147-A177-3AD203B41FA5}">
                      <a16:colId xmlns:a16="http://schemas.microsoft.com/office/drawing/2014/main" val="273709171"/>
                    </a:ext>
                  </a:extLst>
                </a:gridCol>
                <a:gridCol w="822960">
                  <a:extLst>
                    <a:ext uri="{9D8B030D-6E8A-4147-A177-3AD203B41FA5}">
                      <a16:colId xmlns:a16="http://schemas.microsoft.com/office/drawing/2014/main" val="1167020753"/>
                    </a:ext>
                  </a:extLst>
                </a:gridCol>
                <a:gridCol w="822960">
                  <a:extLst>
                    <a:ext uri="{9D8B030D-6E8A-4147-A177-3AD203B41FA5}">
                      <a16:colId xmlns:a16="http://schemas.microsoft.com/office/drawing/2014/main" val="950472143"/>
                    </a:ext>
                  </a:extLst>
                </a:gridCol>
                <a:gridCol w="822960">
                  <a:extLst>
                    <a:ext uri="{9D8B030D-6E8A-4147-A177-3AD203B41FA5}">
                      <a16:colId xmlns:a16="http://schemas.microsoft.com/office/drawing/2014/main" val="980701820"/>
                    </a:ext>
                  </a:extLst>
                </a:gridCol>
                <a:gridCol w="822960">
                  <a:extLst>
                    <a:ext uri="{9D8B030D-6E8A-4147-A177-3AD203B41FA5}">
                      <a16:colId xmlns:a16="http://schemas.microsoft.com/office/drawing/2014/main" val="3008275206"/>
                    </a:ext>
                  </a:extLst>
                </a:gridCol>
                <a:gridCol w="822960">
                  <a:extLst>
                    <a:ext uri="{9D8B030D-6E8A-4147-A177-3AD203B41FA5}">
                      <a16:colId xmlns:a16="http://schemas.microsoft.com/office/drawing/2014/main" val="2885325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3806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- 2019-03-31 20:39:30 </a:t>
                      </a:r>
                      <a:r>
                        <a:rPr kumimoji="0" lang="es-ES" sz="1000" b="0" i="0" u="none" strike="noStrike" kern="1200" cap="none" spc="0" normalizeH="0" baseline="0" noProof="0">
                          <a:ln>
                            <a:noFill/>
                          </a:ln>
                          <a:solidFill>
                            <a:prstClr val="black"/>
                          </a:solidFill>
                          <a:effectLst/>
                          <a:uLnTx/>
                          <a:uFillTx/>
                          <a:latin typeface="+mn-lt"/>
                          <a:ea typeface="+mn-ea"/>
                          <a:cs typeface="+mn-cs"/>
                        </a:rPr>
                        <a:t> 
 Hermoso lugar Tafi de Valle.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134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- 2019-03-31 20:41:02 </a:t>
                      </a:r>
                      <a:r>
                        <a:rPr kumimoji="0" lang="es-ES" sz="1000" b="0" i="0" u="none" strike="noStrike" kern="1200" cap="none" spc="0" normalizeH="0" baseline="0" noProof="0">
                          <a:ln>
                            <a:noFill/>
                          </a:ln>
                          <a:solidFill>
                            <a:prstClr val="black"/>
                          </a:solidFill>
                          <a:effectLst/>
                          <a:uLnTx/>
                          <a:uFillTx/>
                          <a:latin typeface="+mn-lt"/>
                          <a:ea typeface="+mn-ea"/>
                          <a:cs typeface="+mn-cs"/>
                        </a:rPr>
                        <a:t> 
 El Mollar. Hermoso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2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- 2019-04-04 20:18:58 </a:t>
                      </a:r>
                      <a:r>
                        <a:rPr kumimoji="0" lang="en-US" sz="1000" b="0" i="0" u="none" strike="noStrike" kern="1200" cap="none" spc="0" normalizeH="0" baseline="0" noProof="0">
                          <a:ln>
                            <a:noFill/>
                          </a:ln>
                          <a:solidFill>
                            <a:prstClr val="black"/>
                          </a:solidFill>
                          <a:effectLst/>
                          <a:uLnTx/>
                          <a:uFillTx/>
                          <a:latin typeface="+mn-lt"/>
                          <a:ea typeface="+mn-ea"/>
                          <a:cs typeface="+mn-cs"/>
                        </a:rPr>
                        <a:t> 
 #voyasalta Steph 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https://scontent.xx.fbcdn.net/v/t1.0-9/s720x720/56524172_2167990816616204_5900251828716568576_o.jpg?_nc_cat=110&amp;_nc_ht=scontent.xx&amp;oh=4942f71e3617649d1486871932f07070&amp;oe=5D058D92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16:32:37</a:t>
                      </a:r>
                    </a:p>
                  </a:txBody>
                  <a:tcPr/>
                </a:tc>
                <a:extLst>
                  <a:ext uri="{0D108BD9-81ED-4DB2-BD59-A6C34878D82A}">
                    <a16:rowId xmlns:a16="http://schemas.microsoft.com/office/drawing/2014/main" val="91405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- 2019-04-10 09:11:22 </a:t>
                      </a:r>
                      <a:r>
                        <a:rPr kumimoji="0" lang="es-ES" sz="1000" b="0" i="0" u="none" strike="noStrike" kern="1200" cap="none" spc="0" normalizeH="0" baseline="0" noProof="0">
                          <a:ln>
                            <a:noFill/>
                          </a:ln>
                          <a:solidFill>
                            <a:prstClr val="black"/>
                          </a:solidFill>
                          <a:effectLst/>
                          <a:uLnTx/>
                          <a:uFillTx/>
                          <a:latin typeface="+mn-lt"/>
                          <a:ea typeface="+mn-ea"/>
                          <a:cs typeface="+mn-cs"/>
                        </a:rPr>
                        <a:t> 
 Como conocer tucumán es una bellesa turismo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2828300"/>
                  </a:ext>
                </a:extLst>
              </a:tr>
            </a:tbl>
          </a:graphicData>
        </a:graphic>
      </p:graphicFrame>
      <p:sp>
        <p:nvSpPr>
          <p:cNvPr id="4" name="Text Placeholder 3">
            <a:extLst>
              <a:ext uri="{FF2B5EF4-FFF2-40B4-BE49-F238E27FC236}">
                <a16:creationId xmlns:a16="http://schemas.microsoft.com/office/drawing/2014/main" id="{EBD0CDB8-0C88-4A8C-AF4C-5DA76F29572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878545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8ADF-6E89-4302-A95C-F331E5CB43DD}"/>
              </a:ext>
            </a:extLst>
          </p:cNvPr>
          <p:cNvSpPr>
            <a:spLocks noGrp="1"/>
          </p:cNvSpPr>
          <p:nvPr>
            <p:ph type="title"/>
          </p:nvPr>
        </p:nvSpPr>
        <p:spPr/>
        <p:txBody>
          <a:bodyPr/>
          <a:lstStyle/>
          <a:p>
            <a:r>
              <a:rPr lang="en-US"/>
              <a:t>Facebook User Posts Table | TUCUMAN  - 2 of 11</a:t>
            </a:r>
          </a:p>
        </p:txBody>
      </p:sp>
      <p:graphicFrame>
        <p:nvGraphicFramePr>
          <p:cNvPr id="5" name="Table Placeholder 4">
            <a:extLst>
              <a:ext uri="{FF2B5EF4-FFF2-40B4-BE49-F238E27FC236}">
                <a16:creationId xmlns:a16="http://schemas.microsoft.com/office/drawing/2014/main" id="{C96A860A-C801-4960-A8C4-A48DBF9555FC}"/>
              </a:ext>
            </a:extLst>
          </p:cNvPr>
          <p:cNvGraphicFramePr>
            <a:graphicFrameLocks noGrp="1"/>
          </p:cNvGraphicFramePr>
          <p:nvPr>
            <p:ph type="tbl" sz="quarter" idx="13"/>
            <p:extLst>
              <p:ext uri="{D42A27DB-BD31-4B8C-83A1-F6EECF244321}">
                <p14:modId xmlns:p14="http://schemas.microsoft.com/office/powerpoint/2010/main" val="370074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41633871"/>
                    </a:ext>
                  </a:extLst>
                </a:gridCol>
                <a:gridCol w="1645920">
                  <a:extLst>
                    <a:ext uri="{9D8B030D-6E8A-4147-A177-3AD203B41FA5}">
                      <a16:colId xmlns:a16="http://schemas.microsoft.com/office/drawing/2014/main" val="1055896393"/>
                    </a:ext>
                  </a:extLst>
                </a:gridCol>
                <a:gridCol w="822960">
                  <a:extLst>
                    <a:ext uri="{9D8B030D-6E8A-4147-A177-3AD203B41FA5}">
                      <a16:colId xmlns:a16="http://schemas.microsoft.com/office/drawing/2014/main" val="403391701"/>
                    </a:ext>
                  </a:extLst>
                </a:gridCol>
                <a:gridCol w="822960">
                  <a:extLst>
                    <a:ext uri="{9D8B030D-6E8A-4147-A177-3AD203B41FA5}">
                      <a16:colId xmlns:a16="http://schemas.microsoft.com/office/drawing/2014/main" val="106807607"/>
                    </a:ext>
                  </a:extLst>
                </a:gridCol>
                <a:gridCol w="822960">
                  <a:extLst>
                    <a:ext uri="{9D8B030D-6E8A-4147-A177-3AD203B41FA5}">
                      <a16:colId xmlns:a16="http://schemas.microsoft.com/office/drawing/2014/main" val="2213483240"/>
                    </a:ext>
                  </a:extLst>
                </a:gridCol>
                <a:gridCol w="822960">
                  <a:extLst>
                    <a:ext uri="{9D8B030D-6E8A-4147-A177-3AD203B41FA5}">
                      <a16:colId xmlns:a16="http://schemas.microsoft.com/office/drawing/2014/main" val="476169147"/>
                    </a:ext>
                  </a:extLst>
                </a:gridCol>
                <a:gridCol w="822960">
                  <a:extLst>
                    <a:ext uri="{9D8B030D-6E8A-4147-A177-3AD203B41FA5}">
                      <a16:colId xmlns:a16="http://schemas.microsoft.com/office/drawing/2014/main" val="1357040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1720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- 2019-04-14 15:59:49 </a:t>
                      </a:r>
                      <a:r>
                        <a:rPr kumimoji="0" lang="es-ES" sz="1000" b="0" i="0" u="none" strike="noStrike" kern="1200" cap="none" spc="0" normalizeH="0" baseline="0" noProof="0">
                          <a:ln>
                            <a:noFill/>
                          </a:ln>
                          <a:solidFill>
                            <a:prstClr val="black"/>
                          </a:solidFill>
                          <a:effectLst/>
                          <a:uLnTx/>
                          <a:uFillTx/>
                          <a:latin typeface="+mn-lt"/>
                          <a:ea typeface="+mn-ea"/>
                          <a:cs typeface="+mn-cs"/>
                        </a:rPr>
                        <a:t> 
 Hola como estás un beso de mar del plata argentina bueno Aires yo soltero trabj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https://scontent.xx.fbcdn.net/v/t1.0-9/s720x720/57218025_1167621396749133_7060463365998510080_n.jpg?_nc_cat=106&amp;_nc_ht=scontent.xx&amp;oh=5574426a91abb7b785ceb57214647bff&amp;oe=5D32F1B3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532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 Visit Salta - 2019-04-06 21:03:51 </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https://scontent.xx.fbcdn.net/v/t1.0-9/s720x720/56314639_815733725469392_6125393520451649536_o.jpg?_nc_cat=101&amp;_nc_ht=scontent.xx&amp;oh=b3253bbc0e29b3408cab36f99fe42530&amp;oe=5D37FDE7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7674182"/>
                  </a:ext>
                </a:extLst>
              </a:tr>
            </a:tbl>
          </a:graphicData>
        </a:graphic>
      </p:graphicFrame>
      <p:sp>
        <p:nvSpPr>
          <p:cNvPr id="4" name="Text Placeholder 3">
            <a:extLst>
              <a:ext uri="{FF2B5EF4-FFF2-40B4-BE49-F238E27FC236}">
                <a16:creationId xmlns:a16="http://schemas.microsoft.com/office/drawing/2014/main" id="{7FECC2A1-C979-4F7B-82FC-7EE23AAFFA5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579822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3EA7-D604-404B-AD50-BF12D0CFA1F8}"/>
              </a:ext>
            </a:extLst>
          </p:cNvPr>
          <p:cNvSpPr>
            <a:spLocks noGrp="1"/>
          </p:cNvSpPr>
          <p:nvPr>
            <p:ph type="title"/>
          </p:nvPr>
        </p:nvSpPr>
        <p:spPr/>
        <p:txBody>
          <a:bodyPr/>
          <a:lstStyle/>
          <a:p>
            <a:r>
              <a:rPr lang="en-US"/>
              <a:t>Facebook User Posts Table | TUCUMAN  - 3 of 11</a:t>
            </a:r>
          </a:p>
        </p:txBody>
      </p:sp>
      <p:graphicFrame>
        <p:nvGraphicFramePr>
          <p:cNvPr id="5" name="Table Placeholder 4">
            <a:extLst>
              <a:ext uri="{FF2B5EF4-FFF2-40B4-BE49-F238E27FC236}">
                <a16:creationId xmlns:a16="http://schemas.microsoft.com/office/drawing/2014/main" id="{C40181B1-73E3-4464-82CF-32A7BA671A3F}"/>
              </a:ext>
            </a:extLst>
          </p:cNvPr>
          <p:cNvGraphicFramePr>
            <a:graphicFrameLocks noGrp="1"/>
          </p:cNvGraphicFramePr>
          <p:nvPr>
            <p:ph type="tbl" sz="quarter" idx="13"/>
            <p:extLst>
              <p:ext uri="{D42A27DB-BD31-4B8C-83A1-F6EECF244321}">
                <p14:modId xmlns:p14="http://schemas.microsoft.com/office/powerpoint/2010/main" val="3002299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0729628"/>
                    </a:ext>
                  </a:extLst>
                </a:gridCol>
                <a:gridCol w="1645920">
                  <a:extLst>
                    <a:ext uri="{9D8B030D-6E8A-4147-A177-3AD203B41FA5}">
                      <a16:colId xmlns:a16="http://schemas.microsoft.com/office/drawing/2014/main" val="1555238146"/>
                    </a:ext>
                  </a:extLst>
                </a:gridCol>
                <a:gridCol w="822960">
                  <a:extLst>
                    <a:ext uri="{9D8B030D-6E8A-4147-A177-3AD203B41FA5}">
                      <a16:colId xmlns:a16="http://schemas.microsoft.com/office/drawing/2014/main" val="829220156"/>
                    </a:ext>
                  </a:extLst>
                </a:gridCol>
                <a:gridCol w="822960">
                  <a:extLst>
                    <a:ext uri="{9D8B030D-6E8A-4147-A177-3AD203B41FA5}">
                      <a16:colId xmlns:a16="http://schemas.microsoft.com/office/drawing/2014/main" val="3305832323"/>
                    </a:ext>
                  </a:extLst>
                </a:gridCol>
                <a:gridCol w="822960">
                  <a:extLst>
                    <a:ext uri="{9D8B030D-6E8A-4147-A177-3AD203B41FA5}">
                      <a16:colId xmlns:a16="http://schemas.microsoft.com/office/drawing/2014/main" val="1860602729"/>
                    </a:ext>
                  </a:extLst>
                </a:gridCol>
                <a:gridCol w="822960">
                  <a:extLst>
                    <a:ext uri="{9D8B030D-6E8A-4147-A177-3AD203B41FA5}">
                      <a16:colId xmlns:a16="http://schemas.microsoft.com/office/drawing/2014/main" val="537188020"/>
                    </a:ext>
                  </a:extLst>
                </a:gridCol>
                <a:gridCol w="822960">
                  <a:extLst>
                    <a:ext uri="{9D8B030D-6E8A-4147-A177-3AD203B41FA5}">
                      <a16:colId xmlns:a16="http://schemas.microsoft.com/office/drawing/2014/main" val="21442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1891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21:10:41 </a:t>
                      </a:r>
                      <a:r>
                        <a:rPr kumimoji="0" lang="es-ES" sz="1000" b="0" i="0" u="none" strike="noStrike" kern="1200" cap="none" spc="0" normalizeH="0" baseline="0" noProof="0">
                          <a:ln>
                            <a:noFill/>
                          </a:ln>
                          <a:solidFill>
                            <a:prstClr val="black"/>
                          </a:solidFill>
                          <a:effectLst/>
                          <a:uLnTx/>
                          <a:uFillTx/>
                          <a:latin typeface="+mn-lt"/>
                          <a:ea typeface="+mn-ea"/>
                          <a:cs typeface="+mn-cs"/>
                        </a:rPr>
                        <a:t> 
 HOMENAJE A SALTA EN SU ANIVERSARIO
SALTA DE ANTAÑO
Yo conocí la Salta de ayer
con cochero en las calles,
mercado en la plaza,
bohemia en el corazón.
Yo conocí la Salta de ayer
apuntando al mañana,
salud de los sueños,
aristocracia y candor.
¡Mira, mi Salta, qué linda está
brillando hacia un nuevo siglo,
con toda su historia
alumbrando el porvenir!
Quiero, mi Salta, ser tu canción
desde mi corazón.
Yo conocí la Salta de ayer,
tesoros escondidos,
solar de antigales,
pueblitos al despertar.
Yo conocí la Salta de ayer
y, aunque mucho ha cambiado,
la esencia es la misma:
mañana y ayer son hoy.
ERNESTO CUELI nazarre - Salta - 1996  - (Trabajaba una música para este tema Lito Nieva, pero no llegó a finalizarla).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17/04/2019 19:23:58</a:t>
                      </a:r>
                    </a:p>
                  </a:txBody>
                  <a:tcPr/>
                </a:tc>
                <a:extLst>
                  <a:ext uri="{0D108BD9-81ED-4DB2-BD59-A6C34878D82A}">
                    <a16:rowId xmlns:a16="http://schemas.microsoft.com/office/drawing/2014/main" val="301772508"/>
                  </a:ext>
                </a:extLst>
              </a:tr>
            </a:tbl>
          </a:graphicData>
        </a:graphic>
      </p:graphicFrame>
      <p:sp>
        <p:nvSpPr>
          <p:cNvPr id="4" name="Text Placeholder 3">
            <a:extLst>
              <a:ext uri="{FF2B5EF4-FFF2-40B4-BE49-F238E27FC236}">
                <a16:creationId xmlns:a16="http://schemas.microsoft.com/office/drawing/2014/main" id="{9F711E70-9AF3-468B-B4FF-63F6ACE519F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089057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AFAD-0C5D-4982-A0BA-101453C42879}"/>
              </a:ext>
            </a:extLst>
          </p:cNvPr>
          <p:cNvSpPr>
            <a:spLocks noGrp="1"/>
          </p:cNvSpPr>
          <p:nvPr>
            <p:ph type="title"/>
          </p:nvPr>
        </p:nvSpPr>
        <p:spPr/>
        <p:txBody>
          <a:bodyPr/>
          <a:lstStyle/>
          <a:p>
            <a:r>
              <a:rPr lang="en-US"/>
              <a:t>Facebook User Posts Table | TUCUMAN  - 4 of 11</a:t>
            </a:r>
          </a:p>
        </p:txBody>
      </p:sp>
      <p:graphicFrame>
        <p:nvGraphicFramePr>
          <p:cNvPr id="5" name="Table Placeholder 4">
            <a:extLst>
              <a:ext uri="{FF2B5EF4-FFF2-40B4-BE49-F238E27FC236}">
                <a16:creationId xmlns:a16="http://schemas.microsoft.com/office/drawing/2014/main" id="{C8835A30-EDFF-4020-9047-B0E393FB22CF}"/>
              </a:ext>
            </a:extLst>
          </p:cNvPr>
          <p:cNvGraphicFramePr>
            <a:graphicFrameLocks noGrp="1"/>
          </p:cNvGraphicFramePr>
          <p:nvPr>
            <p:ph type="tbl" sz="quarter" idx="13"/>
            <p:extLst>
              <p:ext uri="{D42A27DB-BD31-4B8C-83A1-F6EECF244321}">
                <p14:modId xmlns:p14="http://schemas.microsoft.com/office/powerpoint/2010/main" val="305536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4230118"/>
                    </a:ext>
                  </a:extLst>
                </a:gridCol>
                <a:gridCol w="1645920">
                  <a:extLst>
                    <a:ext uri="{9D8B030D-6E8A-4147-A177-3AD203B41FA5}">
                      <a16:colId xmlns:a16="http://schemas.microsoft.com/office/drawing/2014/main" val="1943844868"/>
                    </a:ext>
                  </a:extLst>
                </a:gridCol>
                <a:gridCol w="822960">
                  <a:extLst>
                    <a:ext uri="{9D8B030D-6E8A-4147-A177-3AD203B41FA5}">
                      <a16:colId xmlns:a16="http://schemas.microsoft.com/office/drawing/2014/main" val="3978382048"/>
                    </a:ext>
                  </a:extLst>
                </a:gridCol>
                <a:gridCol w="822960">
                  <a:extLst>
                    <a:ext uri="{9D8B030D-6E8A-4147-A177-3AD203B41FA5}">
                      <a16:colId xmlns:a16="http://schemas.microsoft.com/office/drawing/2014/main" val="1656564068"/>
                    </a:ext>
                  </a:extLst>
                </a:gridCol>
                <a:gridCol w="822960">
                  <a:extLst>
                    <a:ext uri="{9D8B030D-6E8A-4147-A177-3AD203B41FA5}">
                      <a16:colId xmlns:a16="http://schemas.microsoft.com/office/drawing/2014/main" val="3615366257"/>
                    </a:ext>
                  </a:extLst>
                </a:gridCol>
                <a:gridCol w="822960">
                  <a:extLst>
                    <a:ext uri="{9D8B030D-6E8A-4147-A177-3AD203B41FA5}">
                      <a16:colId xmlns:a16="http://schemas.microsoft.com/office/drawing/2014/main" val="4100959723"/>
                    </a:ext>
                  </a:extLst>
                </a:gridCol>
                <a:gridCol w="822960">
                  <a:extLst>
                    <a:ext uri="{9D8B030D-6E8A-4147-A177-3AD203B41FA5}">
                      <a16:colId xmlns:a16="http://schemas.microsoft.com/office/drawing/2014/main" val="57664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2543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11:46:01 </a:t>
                      </a:r>
                      <a:r>
                        <a:rPr kumimoji="0" lang="es-ES" sz="1000" b="0" i="0" u="none" strike="noStrike" kern="1200" cap="none" spc="0" normalizeH="0" baseline="0" noProof="0">
                          <a:ln>
                            <a:noFill/>
                          </a:ln>
                          <a:solidFill>
                            <a:prstClr val="black"/>
                          </a:solidFill>
                          <a:effectLst/>
                          <a:uLnTx/>
                          <a:uFillTx/>
                          <a:latin typeface="+mn-lt"/>
                          <a:ea typeface="+mn-ea"/>
                          <a:cs typeface="+mn-cs"/>
                        </a:rPr>
                        <a:t> 
 BUSCAMOS LOCALES DE COMIDA Y/O EMPRENDEDORES QUE TRABAJEN VENDIENDO COMIDA (PIZZA, EMPANADAS, CARNE, COMIDA CASERA, ETC.) Y /O COSAS DULCES (HELADOS , TORTAS, ETC. ) PARA SUMARSE A LA APLICACIÓN DE PEDIDOS YA! QUE HAGAN ENVÍO A DOMICILIO
Karen Natalí Corigliano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https://scontent.xx.fbcdn.net/v/t1.0-9/s720x720/57591558_126480505116996_1061604637263527936_o.jpg?_nc_cat=105&amp;_nc_ht=scontent.xx&amp;oh=9b3f2fe5499a2d7a39098e9fe6c23e93&amp;oe=5D31E14B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613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08:14:04 </a:t>
                      </a:r>
                      <a:r>
                        <a:rPr kumimoji="0" lang="es-ES" sz="1000" b="0" i="0" u="none" strike="noStrike" kern="1200" cap="none" spc="0" normalizeH="0" baseline="0" noProof="0">
                          <a:ln>
                            <a:noFill/>
                          </a:ln>
                          <a:solidFill>
                            <a:prstClr val="black"/>
                          </a:solidFill>
                          <a:effectLst/>
                          <a:uLnTx/>
                          <a:uFillTx/>
                          <a:latin typeface="+mn-lt"/>
                          <a:ea typeface="+mn-ea"/>
                          <a:cs typeface="+mn-cs"/>
                        </a:rPr>
                        <a:t> 
 Muy feliz cumple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18/04/2019 01:37:12</a:t>
                      </a:r>
                    </a:p>
                  </a:txBody>
                  <a:tcPr/>
                </a:tc>
                <a:extLst>
                  <a:ext uri="{0D108BD9-81ED-4DB2-BD59-A6C34878D82A}">
                    <a16:rowId xmlns:a16="http://schemas.microsoft.com/office/drawing/2014/main" val="1609970331"/>
                  </a:ext>
                </a:extLst>
              </a:tr>
            </a:tbl>
          </a:graphicData>
        </a:graphic>
      </p:graphicFrame>
      <p:sp>
        <p:nvSpPr>
          <p:cNvPr id="4" name="Text Placeholder 3">
            <a:extLst>
              <a:ext uri="{FF2B5EF4-FFF2-40B4-BE49-F238E27FC236}">
                <a16:creationId xmlns:a16="http://schemas.microsoft.com/office/drawing/2014/main" id="{7EE0BC56-39BB-4FB3-BFB6-DDC5E195165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855420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438C5-971E-4DDE-A310-CE26949556FD}"/>
              </a:ext>
            </a:extLst>
          </p:cNvPr>
          <p:cNvSpPr>
            <a:spLocks noGrp="1"/>
          </p:cNvSpPr>
          <p:nvPr>
            <p:ph type="title"/>
          </p:nvPr>
        </p:nvSpPr>
        <p:spPr/>
        <p:txBody>
          <a:bodyPr/>
          <a:lstStyle/>
          <a:p>
            <a:r>
              <a:rPr lang="en-US"/>
              <a:t>Facebook User Posts Table | TUCUMAN  - 5 of 11</a:t>
            </a:r>
          </a:p>
        </p:txBody>
      </p:sp>
      <p:graphicFrame>
        <p:nvGraphicFramePr>
          <p:cNvPr id="5" name="Table Placeholder 4">
            <a:extLst>
              <a:ext uri="{FF2B5EF4-FFF2-40B4-BE49-F238E27FC236}">
                <a16:creationId xmlns:a16="http://schemas.microsoft.com/office/drawing/2014/main" id="{3A53D5E7-6772-41FC-8736-9B51221A5645}"/>
              </a:ext>
            </a:extLst>
          </p:cNvPr>
          <p:cNvGraphicFramePr>
            <a:graphicFrameLocks noGrp="1"/>
          </p:cNvGraphicFramePr>
          <p:nvPr>
            <p:ph type="tbl" sz="quarter" idx="13"/>
            <p:extLst>
              <p:ext uri="{D42A27DB-BD31-4B8C-83A1-F6EECF244321}">
                <p14:modId xmlns:p14="http://schemas.microsoft.com/office/powerpoint/2010/main" val="450925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49435903"/>
                    </a:ext>
                  </a:extLst>
                </a:gridCol>
                <a:gridCol w="1645920">
                  <a:extLst>
                    <a:ext uri="{9D8B030D-6E8A-4147-A177-3AD203B41FA5}">
                      <a16:colId xmlns:a16="http://schemas.microsoft.com/office/drawing/2014/main" val="1123414682"/>
                    </a:ext>
                  </a:extLst>
                </a:gridCol>
                <a:gridCol w="822960">
                  <a:extLst>
                    <a:ext uri="{9D8B030D-6E8A-4147-A177-3AD203B41FA5}">
                      <a16:colId xmlns:a16="http://schemas.microsoft.com/office/drawing/2014/main" val="744796939"/>
                    </a:ext>
                  </a:extLst>
                </a:gridCol>
                <a:gridCol w="822960">
                  <a:extLst>
                    <a:ext uri="{9D8B030D-6E8A-4147-A177-3AD203B41FA5}">
                      <a16:colId xmlns:a16="http://schemas.microsoft.com/office/drawing/2014/main" val="1183374750"/>
                    </a:ext>
                  </a:extLst>
                </a:gridCol>
                <a:gridCol w="822960">
                  <a:extLst>
                    <a:ext uri="{9D8B030D-6E8A-4147-A177-3AD203B41FA5}">
                      <a16:colId xmlns:a16="http://schemas.microsoft.com/office/drawing/2014/main" val="2185180196"/>
                    </a:ext>
                  </a:extLst>
                </a:gridCol>
                <a:gridCol w="822960">
                  <a:extLst>
                    <a:ext uri="{9D8B030D-6E8A-4147-A177-3AD203B41FA5}">
                      <a16:colId xmlns:a16="http://schemas.microsoft.com/office/drawing/2014/main" val="3700970230"/>
                    </a:ext>
                  </a:extLst>
                </a:gridCol>
                <a:gridCol w="822960">
                  <a:extLst>
                    <a:ext uri="{9D8B030D-6E8A-4147-A177-3AD203B41FA5}">
                      <a16:colId xmlns:a16="http://schemas.microsoft.com/office/drawing/2014/main" val="151684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9794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14:41:48 </a:t>
                      </a:r>
                      <a:r>
                        <a:rPr kumimoji="0" lang="es-ES" sz="1000" b="0" i="0" u="none" strike="noStrike" kern="1200" cap="none" spc="0" normalizeH="0" baseline="0" noProof="0">
                          <a:ln>
                            <a:noFill/>
                          </a:ln>
                          <a:solidFill>
                            <a:prstClr val="black"/>
                          </a:solidFill>
                          <a:effectLst/>
                          <a:uLnTx/>
                          <a:uFillTx/>
                          <a:latin typeface="+mn-lt"/>
                          <a:ea typeface="+mn-ea"/>
                          <a:cs typeface="+mn-cs"/>
                        </a:rPr>
                        <a:t> 
 ¡Hola! Muy buenas tardes a todos 😁 mi nombre es Guillermo Zago, y soy ejecutivo comercial de Pedidos Ya en Argentina. Si, la aplicación de delivery por internet 😊🍕🍔🍗🍟 
Escribo este mensaje para comentarles a todos que estamos ampliando la oferta gastronómica de la plataforma en la provincia de Salta, para que todos puedan disfrutar de deliciosos platos de comida sin tener que salir de casa 🥳🤗👌
Este mensaje es para vos, ¡si! para vos jeje, si sos dueño de algún local gastronómico en esta hermosa provincia, y te interesa llegar a más clientes de los que podrías imaginar, podés contactarte conmigo directamente para sumar tus exquisitos platos a la plataforma número 1 en el país, y comenzar a expandir tu negocio, incrementando exponencialmente tus ventas. 
De igual forma, si no sos dueño de un local gastronómico, pero conoces a alguien que lo sea y podría estar interesado en la propuesta, también podés contactarme sin ningún tipo de compromiso.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https://scontent.xx.fbcdn.net/v/t1.0-9/s720x720/57094345_107870530405164_6271474609548165120_o.jpg?_nc_cat=108&amp;_nc_ht=scontent.xx&amp;oh=a5f640286d494831106bc78ca169af56&amp;oe=5D37E40B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9987613"/>
                  </a:ext>
                </a:extLst>
              </a:tr>
            </a:tbl>
          </a:graphicData>
        </a:graphic>
      </p:graphicFrame>
      <p:sp>
        <p:nvSpPr>
          <p:cNvPr id="4" name="Text Placeholder 3">
            <a:extLst>
              <a:ext uri="{FF2B5EF4-FFF2-40B4-BE49-F238E27FC236}">
                <a16:creationId xmlns:a16="http://schemas.microsoft.com/office/drawing/2014/main" id="{D1B447F4-2C7E-4689-9D9E-4CFFFE82DF4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386283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1CE6-8BC9-4803-9DAC-10AE2EE35EB9}"/>
              </a:ext>
            </a:extLst>
          </p:cNvPr>
          <p:cNvSpPr>
            <a:spLocks noGrp="1"/>
          </p:cNvSpPr>
          <p:nvPr>
            <p:ph type="title"/>
          </p:nvPr>
        </p:nvSpPr>
        <p:spPr/>
        <p:txBody>
          <a:bodyPr/>
          <a:lstStyle/>
          <a:p>
            <a:r>
              <a:rPr lang="en-US"/>
              <a:t>Facebook User Posts Table | TUCUMAN  - 6 of 11</a:t>
            </a:r>
          </a:p>
        </p:txBody>
      </p:sp>
      <p:graphicFrame>
        <p:nvGraphicFramePr>
          <p:cNvPr id="5" name="Table Placeholder 4">
            <a:extLst>
              <a:ext uri="{FF2B5EF4-FFF2-40B4-BE49-F238E27FC236}">
                <a16:creationId xmlns:a16="http://schemas.microsoft.com/office/drawing/2014/main" id="{D8B91EE4-7903-4CAD-9DA7-189AAF14D887}"/>
              </a:ext>
            </a:extLst>
          </p:cNvPr>
          <p:cNvGraphicFramePr>
            <a:graphicFrameLocks noGrp="1"/>
          </p:cNvGraphicFramePr>
          <p:nvPr>
            <p:ph type="tbl" sz="quarter" idx="13"/>
            <p:extLst>
              <p:ext uri="{D42A27DB-BD31-4B8C-83A1-F6EECF244321}">
                <p14:modId xmlns:p14="http://schemas.microsoft.com/office/powerpoint/2010/main" val="3414869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63589116"/>
                    </a:ext>
                  </a:extLst>
                </a:gridCol>
                <a:gridCol w="1645920">
                  <a:extLst>
                    <a:ext uri="{9D8B030D-6E8A-4147-A177-3AD203B41FA5}">
                      <a16:colId xmlns:a16="http://schemas.microsoft.com/office/drawing/2014/main" val="3620770240"/>
                    </a:ext>
                  </a:extLst>
                </a:gridCol>
                <a:gridCol w="822960">
                  <a:extLst>
                    <a:ext uri="{9D8B030D-6E8A-4147-A177-3AD203B41FA5}">
                      <a16:colId xmlns:a16="http://schemas.microsoft.com/office/drawing/2014/main" val="330008163"/>
                    </a:ext>
                  </a:extLst>
                </a:gridCol>
                <a:gridCol w="822960">
                  <a:extLst>
                    <a:ext uri="{9D8B030D-6E8A-4147-A177-3AD203B41FA5}">
                      <a16:colId xmlns:a16="http://schemas.microsoft.com/office/drawing/2014/main" val="2754765099"/>
                    </a:ext>
                  </a:extLst>
                </a:gridCol>
                <a:gridCol w="822960">
                  <a:extLst>
                    <a:ext uri="{9D8B030D-6E8A-4147-A177-3AD203B41FA5}">
                      <a16:colId xmlns:a16="http://schemas.microsoft.com/office/drawing/2014/main" val="192760875"/>
                    </a:ext>
                  </a:extLst>
                </a:gridCol>
                <a:gridCol w="822960">
                  <a:extLst>
                    <a:ext uri="{9D8B030D-6E8A-4147-A177-3AD203B41FA5}">
                      <a16:colId xmlns:a16="http://schemas.microsoft.com/office/drawing/2014/main" val="3148222560"/>
                    </a:ext>
                  </a:extLst>
                </a:gridCol>
                <a:gridCol w="822960">
                  <a:extLst>
                    <a:ext uri="{9D8B030D-6E8A-4147-A177-3AD203B41FA5}">
                      <a16:colId xmlns:a16="http://schemas.microsoft.com/office/drawing/2014/main" val="279644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7640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- 2019-04-07 20:44:11 </a:t>
                      </a:r>
                      <a:r>
                        <a:rPr kumimoji="0" lang="es-ES" sz="1000" b="0" i="0" u="none" strike="noStrike" kern="1200" cap="none" spc="0" normalizeH="0" baseline="0" noProof="0">
                          <a:ln>
                            <a:noFill/>
                          </a:ln>
                          <a:solidFill>
                            <a:prstClr val="black"/>
                          </a:solidFill>
                          <a:effectLst/>
                          <a:uLnTx/>
                          <a:uFillTx/>
                          <a:latin typeface="+mn-lt"/>
                          <a:ea typeface="+mn-ea"/>
                          <a:cs typeface="+mn-cs"/>
                        </a:rPr>
                        <a:t> 
 EMPRENDIMIENTO PARA TRABAJAR DESDE CASA 2 O 3HS POR DÍA.Mínima inversión 0
EXCELENTES GANANCIAS.Te sirven 00 x semana?info⬇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252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- 2019-03-26 11:39:10 </a:t>
                      </a:r>
                      <a:r>
                        <a:rPr kumimoji="0" lang="en-US" sz="1000" b="0" i="0" u="none" strike="noStrike" kern="1200" cap="none" spc="0" normalizeH="0" baseline="0" noProof="0">
                          <a:ln>
                            <a:noFill/>
                          </a:ln>
                          <a:solidFill>
                            <a:prstClr val="black"/>
                          </a:solidFill>
                          <a:effectLst/>
                          <a:uLnTx/>
                          <a:uFillTx/>
                          <a:latin typeface="+mn-lt"/>
                          <a:ea typeface="+mn-ea"/>
                          <a:cs typeface="+mn-cs"/>
                        </a:rPr>
                        <a:t> 
 buenos dias! busco casas que vendan por mayor.. este sabado estaria viajando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6392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 Visit Salta - 2019-04-06 21:02:40 </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https://scontent.xx.fbcdn.net/v/t1.0-9/s720x720/56757551_815733552136076_6726302850101542912_o.jpg?_nc_cat=106&amp;_nc_ht=scontent.xx&amp;oh=c1f5a38fd400e96dc9726e3cbb2f333c&amp;oe=5D50289B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5352424"/>
                  </a:ext>
                </a:extLst>
              </a:tr>
            </a:tbl>
          </a:graphicData>
        </a:graphic>
      </p:graphicFrame>
      <p:sp>
        <p:nvSpPr>
          <p:cNvPr id="4" name="Text Placeholder 3">
            <a:extLst>
              <a:ext uri="{FF2B5EF4-FFF2-40B4-BE49-F238E27FC236}">
                <a16:creationId xmlns:a16="http://schemas.microsoft.com/office/drawing/2014/main" id="{36A06DE5-1592-4006-8CC1-AC195CDDE40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879792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183D-6010-4166-8B2E-C7B246CDD60E}"/>
              </a:ext>
            </a:extLst>
          </p:cNvPr>
          <p:cNvSpPr>
            <a:spLocks noGrp="1"/>
          </p:cNvSpPr>
          <p:nvPr>
            <p:ph type="title"/>
          </p:nvPr>
        </p:nvSpPr>
        <p:spPr/>
        <p:txBody>
          <a:bodyPr/>
          <a:lstStyle/>
          <a:p>
            <a:r>
              <a:rPr lang="en-US"/>
              <a:t>Facebook User Posts Table | TUCUMAN  - 7 of 11</a:t>
            </a:r>
          </a:p>
        </p:txBody>
      </p:sp>
      <p:graphicFrame>
        <p:nvGraphicFramePr>
          <p:cNvPr id="5" name="Table Placeholder 4">
            <a:extLst>
              <a:ext uri="{FF2B5EF4-FFF2-40B4-BE49-F238E27FC236}">
                <a16:creationId xmlns:a16="http://schemas.microsoft.com/office/drawing/2014/main" id="{1228DED2-9E03-4A9F-8ACD-275A78FCDDC9}"/>
              </a:ext>
            </a:extLst>
          </p:cNvPr>
          <p:cNvGraphicFramePr>
            <a:graphicFrameLocks noGrp="1"/>
          </p:cNvGraphicFramePr>
          <p:nvPr>
            <p:ph type="tbl" sz="quarter" idx="13"/>
            <p:extLst>
              <p:ext uri="{D42A27DB-BD31-4B8C-83A1-F6EECF244321}">
                <p14:modId xmlns:p14="http://schemas.microsoft.com/office/powerpoint/2010/main" val="32580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2620216"/>
                    </a:ext>
                  </a:extLst>
                </a:gridCol>
                <a:gridCol w="1645920">
                  <a:extLst>
                    <a:ext uri="{9D8B030D-6E8A-4147-A177-3AD203B41FA5}">
                      <a16:colId xmlns:a16="http://schemas.microsoft.com/office/drawing/2014/main" val="2313459719"/>
                    </a:ext>
                  </a:extLst>
                </a:gridCol>
                <a:gridCol w="822960">
                  <a:extLst>
                    <a:ext uri="{9D8B030D-6E8A-4147-A177-3AD203B41FA5}">
                      <a16:colId xmlns:a16="http://schemas.microsoft.com/office/drawing/2014/main" val="3314952832"/>
                    </a:ext>
                  </a:extLst>
                </a:gridCol>
                <a:gridCol w="822960">
                  <a:extLst>
                    <a:ext uri="{9D8B030D-6E8A-4147-A177-3AD203B41FA5}">
                      <a16:colId xmlns:a16="http://schemas.microsoft.com/office/drawing/2014/main" val="2012127739"/>
                    </a:ext>
                  </a:extLst>
                </a:gridCol>
                <a:gridCol w="822960">
                  <a:extLst>
                    <a:ext uri="{9D8B030D-6E8A-4147-A177-3AD203B41FA5}">
                      <a16:colId xmlns:a16="http://schemas.microsoft.com/office/drawing/2014/main" val="4061549462"/>
                    </a:ext>
                  </a:extLst>
                </a:gridCol>
                <a:gridCol w="822960">
                  <a:extLst>
                    <a:ext uri="{9D8B030D-6E8A-4147-A177-3AD203B41FA5}">
                      <a16:colId xmlns:a16="http://schemas.microsoft.com/office/drawing/2014/main" val="3584201048"/>
                    </a:ext>
                  </a:extLst>
                </a:gridCol>
                <a:gridCol w="822960">
                  <a:extLst>
                    <a:ext uri="{9D8B030D-6E8A-4147-A177-3AD203B41FA5}">
                      <a16:colId xmlns:a16="http://schemas.microsoft.com/office/drawing/2014/main" val="3394833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9479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10:55:05 </a:t>
                      </a:r>
                      <a:r>
                        <a:rPr kumimoji="0" lang="es-ES" sz="1000" b="0" i="0" u="none" strike="noStrike" kern="1200" cap="none" spc="0" normalizeH="0" baseline="0" noProof="0">
                          <a:ln>
                            <a:noFill/>
                          </a:ln>
                          <a:solidFill>
                            <a:prstClr val="black"/>
                          </a:solidFill>
                          <a:effectLst/>
                          <a:uLnTx/>
                          <a:uFillTx/>
                          <a:latin typeface="+mn-lt"/>
                          <a:ea typeface="+mn-ea"/>
                          <a:cs typeface="+mn-cs"/>
                        </a:rPr>
                        <a:t> 
 🔴️ LLEGO PEDIDOS YA A SALTA 🔴
BUSCAMOS LOCALES DE COMIDA Y/O EMPRENDEDORES QUE TRABAJEN VENDIENDO COMIDA O COSAS DULCES PARA SUMARSE A LA APLICACIÓN SOLO CON DNI!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https://scontent.xx.fbcdn.net/v/t1.0-9/s720x720/56862303_125989578496812_5282683802689208320_o.jpg?_nc_cat=109&amp;_nc_ht=scontent.xx&amp;oh=2a0eedaeb20d03465bdbe9bc2c1e52d8&amp;oe=5D4D494A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1970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- 2019-03-30 14:44:03 </a:t>
                      </a:r>
                      <a:r>
                        <a:rPr kumimoji="0" lang="es-ES" sz="1000" b="0" i="0" u="none" strike="noStrike" kern="1200" cap="none" spc="0" normalizeH="0" baseline="0" noProof="0">
                          <a:ln>
                            <a:noFill/>
                          </a:ln>
                          <a:solidFill>
                            <a:prstClr val="black"/>
                          </a:solidFill>
                          <a:effectLst/>
                          <a:uLnTx/>
                          <a:uFillTx/>
                          <a:latin typeface="+mn-lt"/>
                          <a:ea typeface="+mn-ea"/>
                          <a:cs typeface="+mn-cs"/>
                        </a:rPr>
                        <a:t> 
 Hola. Busco viaje de Catamarca a Tucumán. Para el Lunes 1/4. Comparto gastos.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https://scontent.xx.fbcdn.net/v/t1.0-9/s720x720/56440246_2360223190665252_4964685416230813696_o.jpg?_nc_cat=108&amp;_nc_ht=scontent.xx&amp;oh=ea3c4d2d60fda6fea3808890fecceeab&amp;oe=5D0AEA9C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9029288"/>
                  </a:ext>
                </a:extLst>
              </a:tr>
            </a:tbl>
          </a:graphicData>
        </a:graphic>
      </p:graphicFrame>
      <p:sp>
        <p:nvSpPr>
          <p:cNvPr id="4" name="Text Placeholder 3">
            <a:extLst>
              <a:ext uri="{FF2B5EF4-FFF2-40B4-BE49-F238E27FC236}">
                <a16:creationId xmlns:a16="http://schemas.microsoft.com/office/drawing/2014/main" id="{D36143B4-59EC-424C-80D3-9D2BE78928D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2861738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E186-ABD1-40A4-A035-DAE4BDC66D05}"/>
              </a:ext>
            </a:extLst>
          </p:cNvPr>
          <p:cNvSpPr>
            <a:spLocks noGrp="1"/>
          </p:cNvSpPr>
          <p:nvPr>
            <p:ph type="title"/>
          </p:nvPr>
        </p:nvSpPr>
        <p:spPr/>
        <p:txBody>
          <a:bodyPr/>
          <a:lstStyle/>
          <a:p>
            <a:r>
              <a:rPr lang="en-US"/>
              <a:t>Facebook User Posts Table | TUCUMAN  - 8 of 11</a:t>
            </a:r>
          </a:p>
        </p:txBody>
      </p:sp>
      <p:graphicFrame>
        <p:nvGraphicFramePr>
          <p:cNvPr id="5" name="Table Placeholder 4">
            <a:extLst>
              <a:ext uri="{FF2B5EF4-FFF2-40B4-BE49-F238E27FC236}">
                <a16:creationId xmlns:a16="http://schemas.microsoft.com/office/drawing/2014/main" id="{177748A0-791A-4C32-ABDE-222CCC801378}"/>
              </a:ext>
            </a:extLst>
          </p:cNvPr>
          <p:cNvGraphicFramePr>
            <a:graphicFrameLocks noGrp="1"/>
          </p:cNvGraphicFramePr>
          <p:nvPr>
            <p:ph type="tbl" sz="quarter" idx="13"/>
            <p:extLst>
              <p:ext uri="{D42A27DB-BD31-4B8C-83A1-F6EECF244321}">
                <p14:modId xmlns:p14="http://schemas.microsoft.com/office/powerpoint/2010/main" val="1836203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1017903"/>
                    </a:ext>
                  </a:extLst>
                </a:gridCol>
                <a:gridCol w="1645920">
                  <a:extLst>
                    <a:ext uri="{9D8B030D-6E8A-4147-A177-3AD203B41FA5}">
                      <a16:colId xmlns:a16="http://schemas.microsoft.com/office/drawing/2014/main" val="2812286672"/>
                    </a:ext>
                  </a:extLst>
                </a:gridCol>
                <a:gridCol w="822960">
                  <a:extLst>
                    <a:ext uri="{9D8B030D-6E8A-4147-A177-3AD203B41FA5}">
                      <a16:colId xmlns:a16="http://schemas.microsoft.com/office/drawing/2014/main" val="3140478498"/>
                    </a:ext>
                  </a:extLst>
                </a:gridCol>
                <a:gridCol w="822960">
                  <a:extLst>
                    <a:ext uri="{9D8B030D-6E8A-4147-A177-3AD203B41FA5}">
                      <a16:colId xmlns:a16="http://schemas.microsoft.com/office/drawing/2014/main" val="3152212750"/>
                    </a:ext>
                  </a:extLst>
                </a:gridCol>
                <a:gridCol w="822960">
                  <a:extLst>
                    <a:ext uri="{9D8B030D-6E8A-4147-A177-3AD203B41FA5}">
                      <a16:colId xmlns:a16="http://schemas.microsoft.com/office/drawing/2014/main" val="1277468365"/>
                    </a:ext>
                  </a:extLst>
                </a:gridCol>
                <a:gridCol w="822960">
                  <a:extLst>
                    <a:ext uri="{9D8B030D-6E8A-4147-A177-3AD203B41FA5}">
                      <a16:colId xmlns:a16="http://schemas.microsoft.com/office/drawing/2014/main" val="2164785592"/>
                    </a:ext>
                  </a:extLst>
                </a:gridCol>
                <a:gridCol w="822960">
                  <a:extLst>
                    <a:ext uri="{9D8B030D-6E8A-4147-A177-3AD203B41FA5}">
                      <a16:colId xmlns:a16="http://schemas.microsoft.com/office/drawing/2014/main" val="2848176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7488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- 2019-04-04 20:14:02 </a:t>
                      </a:r>
                      <a:r>
                        <a:rPr kumimoji="0" lang="en-US" sz="1000" b="0" i="0" u="none" strike="noStrike" kern="1200" cap="none" spc="0" normalizeH="0" baseline="0" noProof="0">
                          <a:ln>
                            <a:noFill/>
                          </a:ln>
                          <a:solidFill>
                            <a:prstClr val="black"/>
                          </a:solidFill>
                          <a:effectLst/>
                          <a:uLnTx/>
                          <a:uFillTx/>
                          <a:latin typeface="+mn-lt"/>
                          <a:ea typeface="+mn-ea"/>
                          <a:cs typeface="+mn-cs"/>
                        </a:rPr>
                        <a:t> 
 #VOYASALTA
Con @stephcaro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https://scontent.xx.fbcdn.net/v/t1.0-9/s720x720/56685742_2060266850760125_5615906787355000832_o.jpg?_nc_cat=101&amp;_nc_ht=scontent.xx&amp;oh=56ee176f1335955652a1d49f05014b31&amp;oe=5D03F7C7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16:31:54</a:t>
                      </a:r>
                    </a:p>
                  </a:txBody>
                  <a:tcPr/>
                </a:tc>
                <a:extLst>
                  <a:ext uri="{0D108BD9-81ED-4DB2-BD59-A6C34878D82A}">
                    <a16:rowId xmlns:a16="http://schemas.microsoft.com/office/drawing/2014/main" val="550890686"/>
                  </a:ext>
                </a:extLst>
              </a:tr>
            </a:tbl>
          </a:graphicData>
        </a:graphic>
      </p:graphicFrame>
      <p:sp>
        <p:nvSpPr>
          <p:cNvPr id="4" name="Text Placeholder 3">
            <a:extLst>
              <a:ext uri="{FF2B5EF4-FFF2-40B4-BE49-F238E27FC236}">
                <a16:creationId xmlns:a16="http://schemas.microsoft.com/office/drawing/2014/main" id="{934FD7D9-D4CD-46BE-B5EB-D784535223B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5960760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5AE41-8E53-46A5-8423-120C8745737B}"/>
              </a:ext>
            </a:extLst>
          </p:cNvPr>
          <p:cNvSpPr>
            <a:spLocks noGrp="1"/>
          </p:cNvSpPr>
          <p:nvPr>
            <p:ph type="title"/>
          </p:nvPr>
        </p:nvSpPr>
        <p:spPr/>
        <p:txBody>
          <a:bodyPr/>
          <a:lstStyle/>
          <a:p>
            <a:r>
              <a:rPr lang="en-US"/>
              <a:t>Facebook User Posts Table | TUCUMAN  - 9 of 11</a:t>
            </a:r>
          </a:p>
        </p:txBody>
      </p:sp>
      <p:graphicFrame>
        <p:nvGraphicFramePr>
          <p:cNvPr id="5" name="Table Placeholder 4">
            <a:extLst>
              <a:ext uri="{FF2B5EF4-FFF2-40B4-BE49-F238E27FC236}">
                <a16:creationId xmlns:a16="http://schemas.microsoft.com/office/drawing/2014/main" id="{315A8619-4F83-400A-A3C6-216DB698A5FA}"/>
              </a:ext>
            </a:extLst>
          </p:cNvPr>
          <p:cNvGraphicFramePr>
            <a:graphicFrameLocks noGrp="1"/>
          </p:cNvGraphicFramePr>
          <p:nvPr>
            <p:ph type="tbl" sz="quarter" idx="13"/>
            <p:extLst>
              <p:ext uri="{D42A27DB-BD31-4B8C-83A1-F6EECF244321}">
                <p14:modId xmlns:p14="http://schemas.microsoft.com/office/powerpoint/2010/main" val="2216445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40671945"/>
                    </a:ext>
                  </a:extLst>
                </a:gridCol>
                <a:gridCol w="1645920">
                  <a:extLst>
                    <a:ext uri="{9D8B030D-6E8A-4147-A177-3AD203B41FA5}">
                      <a16:colId xmlns:a16="http://schemas.microsoft.com/office/drawing/2014/main" val="2726151157"/>
                    </a:ext>
                  </a:extLst>
                </a:gridCol>
                <a:gridCol w="822960">
                  <a:extLst>
                    <a:ext uri="{9D8B030D-6E8A-4147-A177-3AD203B41FA5}">
                      <a16:colId xmlns:a16="http://schemas.microsoft.com/office/drawing/2014/main" val="2495095416"/>
                    </a:ext>
                  </a:extLst>
                </a:gridCol>
                <a:gridCol w="822960">
                  <a:extLst>
                    <a:ext uri="{9D8B030D-6E8A-4147-A177-3AD203B41FA5}">
                      <a16:colId xmlns:a16="http://schemas.microsoft.com/office/drawing/2014/main" val="1467496405"/>
                    </a:ext>
                  </a:extLst>
                </a:gridCol>
                <a:gridCol w="822960">
                  <a:extLst>
                    <a:ext uri="{9D8B030D-6E8A-4147-A177-3AD203B41FA5}">
                      <a16:colId xmlns:a16="http://schemas.microsoft.com/office/drawing/2014/main" val="1320477359"/>
                    </a:ext>
                  </a:extLst>
                </a:gridCol>
                <a:gridCol w="822960">
                  <a:extLst>
                    <a:ext uri="{9D8B030D-6E8A-4147-A177-3AD203B41FA5}">
                      <a16:colId xmlns:a16="http://schemas.microsoft.com/office/drawing/2014/main" val="3283476341"/>
                    </a:ext>
                  </a:extLst>
                </a:gridCol>
                <a:gridCol w="822960">
                  <a:extLst>
                    <a:ext uri="{9D8B030D-6E8A-4147-A177-3AD203B41FA5}">
                      <a16:colId xmlns:a16="http://schemas.microsoft.com/office/drawing/2014/main" val="2186191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1620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- 2019-04-04 12:49:41 </a:t>
                      </a:r>
                      <a:r>
                        <a:rPr kumimoji="0" lang="es-ES" sz="1000" b="0" i="0" u="none" strike="noStrike" kern="1200" cap="none" spc="0" normalizeH="0" baseline="0" noProof="0">
                          <a:ln>
                            <a:noFill/>
                          </a:ln>
                          <a:solidFill>
                            <a:prstClr val="black"/>
                          </a:solidFill>
                          <a:effectLst/>
                          <a:uLnTx/>
                          <a:uFillTx/>
                          <a:latin typeface="+mn-lt"/>
                          <a:ea typeface="+mn-ea"/>
                          <a:cs typeface="+mn-cs"/>
                        </a:rPr>
                        <a:t> 
 Mi homenaje en el Día de la Empanada salteña
LA EMPANADERA
Tiene, de los arroyos que despiertan el valle,
la pureza del agua
con que ablanda la harina
la Celinda García.
Sabe, de un rato largo de andar entre las cosas,
manejar el palote
y cortar con la taza
redondelas de masa.
Y se enciende en el horno su risa picantera
aunque sus ojos sean largueros en la pena.
Hace brotar la cimba
como magia Celinda.
Llueve, con esa lluvia que deja sobre Salta
nostalgias y tristezas
y el pimentón revienta
por las bocas hambrientas.
Sueña, como los pobres que pasan por la acera,
ellos, con la empanada;
ella, cebolla y grasa,
con comprarse una casa.
Y el recado responde a sus manos de bronce
y se pone sabroso el ají corajoso.
Los ángeles del cielo
traen el vino en su vuelo.
ERNESTO CUELI NAZARRE - Salta - 1998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16:34:02</a:t>
                      </a:r>
                    </a:p>
                  </a:txBody>
                  <a:tcPr/>
                </a:tc>
                <a:extLst>
                  <a:ext uri="{0D108BD9-81ED-4DB2-BD59-A6C34878D82A}">
                    <a16:rowId xmlns:a16="http://schemas.microsoft.com/office/drawing/2014/main" val="2382859434"/>
                  </a:ext>
                </a:extLst>
              </a:tr>
            </a:tbl>
          </a:graphicData>
        </a:graphic>
      </p:graphicFrame>
      <p:sp>
        <p:nvSpPr>
          <p:cNvPr id="4" name="Text Placeholder 3">
            <a:extLst>
              <a:ext uri="{FF2B5EF4-FFF2-40B4-BE49-F238E27FC236}">
                <a16:creationId xmlns:a16="http://schemas.microsoft.com/office/drawing/2014/main" id="{BABF4875-FB03-4213-998E-6E0864AF79B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774457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50375-949F-4E9D-AAEB-FB528C952294}"/>
              </a:ext>
            </a:extLst>
          </p:cNvPr>
          <p:cNvSpPr>
            <a:spLocks noGrp="1"/>
          </p:cNvSpPr>
          <p:nvPr>
            <p:ph type="title"/>
          </p:nvPr>
        </p:nvSpPr>
        <p:spPr/>
        <p:txBody>
          <a:bodyPr/>
          <a:lstStyle/>
          <a:p>
            <a:r>
              <a:rPr lang="en-US"/>
              <a:t>Facebook User Posts Table | TUCUMAN  - 10 of 11</a:t>
            </a:r>
          </a:p>
        </p:txBody>
      </p:sp>
      <p:graphicFrame>
        <p:nvGraphicFramePr>
          <p:cNvPr id="5" name="Table Placeholder 4">
            <a:extLst>
              <a:ext uri="{FF2B5EF4-FFF2-40B4-BE49-F238E27FC236}">
                <a16:creationId xmlns:a16="http://schemas.microsoft.com/office/drawing/2014/main" id="{85207323-7132-43EF-9881-97009BFDFDB0}"/>
              </a:ext>
            </a:extLst>
          </p:cNvPr>
          <p:cNvGraphicFramePr>
            <a:graphicFrameLocks noGrp="1"/>
          </p:cNvGraphicFramePr>
          <p:nvPr>
            <p:ph type="tbl" sz="quarter" idx="13"/>
            <p:extLst>
              <p:ext uri="{D42A27DB-BD31-4B8C-83A1-F6EECF244321}">
                <p14:modId xmlns:p14="http://schemas.microsoft.com/office/powerpoint/2010/main" val="318175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23569413"/>
                    </a:ext>
                  </a:extLst>
                </a:gridCol>
                <a:gridCol w="1645920">
                  <a:extLst>
                    <a:ext uri="{9D8B030D-6E8A-4147-A177-3AD203B41FA5}">
                      <a16:colId xmlns:a16="http://schemas.microsoft.com/office/drawing/2014/main" val="366270658"/>
                    </a:ext>
                  </a:extLst>
                </a:gridCol>
                <a:gridCol w="822960">
                  <a:extLst>
                    <a:ext uri="{9D8B030D-6E8A-4147-A177-3AD203B41FA5}">
                      <a16:colId xmlns:a16="http://schemas.microsoft.com/office/drawing/2014/main" val="1177263640"/>
                    </a:ext>
                  </a:extLst>
                </a:gridCol>
                <a:gridCol w="822960">
                  <a:extLst>
                    <a:ext uri="{9D8B030D-6E8A-4147-A177-3AD203B41FA5}">
                      <a16:colId xmlns:a16="http://schemas.microsoft.com/office/drawing/2014/main" val="480487849"/>
                    </a:ext>
                  </a:extLst>
                </a:gridCol>
                <a:gridCol w="822960">
                  <a:extLst>
                    <a:ext uri="{9D8B030D-6E8A-4147-A177-3AD203B41FA5}">
                      <a16:colId xmlns:a16="http://schemas.microsoft.com/office/drawing/2014/main" val="4222883232"/>
                    </a:ext>
                  </a:extLst>
                </a:gridCol>
                <a:gridCol w="822960">
                  <a:extLst>
                    <a:ext uri="{9D8B030D-6E8A-4147-A177-3AD203B41FA5}">
                      <a16:colId xmlns:a16="http://schemas.microsoft.com/office/drawing/2014/main" val="1582020993"/>
                    </a:ext>
                  </a:extLst>
                </a:gridCol>
                <a:gridCol w="822960">
                  <a:extLst>
                    <a:ext uri="{9D8B030D-6E8A-4147-A177-3AD203B41FA5}">
                      <a16:colId xmlns:a16="http://schemas.microsoft.com/office/drawing/2014/main" val="808023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701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- 2019-04-05 19:20:44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https://www.facebook.com/1607147864/posts/10213347095584345?sfns=mo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0080743"/>
                  </a:ext>
                </a:extLst>
              </a:tr>
            </a:tbl>
          </a:graphicData>
        </a:graphic>
      </p:graphicFrame>
      <p:sp>
        <p:nvSpPr>
          <p:cNvPr id="4" name="Text Placeholder 3">
            <a:extLst>
              <a:ext uri="{FF2B5EF4-FFF2-40B4-BE49-F238E27FC236}">
                <a16:creationId xmlns:a16="http://schemas.microsoft.com/office/drawing/2014/main" id="{B0E3D3CD-D524-420A-8EF1-5DAA5EE777D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03813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6671-95CA-4DAD-A845-F380BC0B363E}"/>
              </a:ext>
            </a:extLst>
          </p:cNvPr>
          <p:cNvSpPr>
            <a:spLocks noGrp="1"/>
          </p:cNvSpPr>
          <p:nvPr>
            <p:ph type="title"/>
          </p:nvPr>
        </p:nvSpPr>
        <p:spPr/>
        <p:txBody>
          <a:bodyPr/>
          <a:lstStyle/>
          <a:p>
            <a:r>
              <a:rPr lang="en-US"/>
              <a:t>Facebook User Posts Table | TUCUMAN  - 11 of 11</a:t>
            </a:r>
          </a:p>
        </p:txBody>
      </p:sp>
      <p:graphicFrame>
        <p:nvGraphicFramePr>
          <p:cNvPr id="5" name="Table Placeholder 4">
            <a:extLst>
              <a:ext uri="{FF2B5EF4-FFF2-40B4-BE49-F238E27FC236}">
                <a16:creationId xmlns:a16="http://schemas.microsoft.com/office/drawing/2014/main" id="{9B03AC04-70E2-45FC-B400-82EA2B090DF3}"/>
              </a:ext>
            </a:extLst>
          </p:cNvPr>
          <p:cNvGraphicFramePr>
            <a:graphicFrameLocks noGrp="1"/>
          </p:cNvGraphicFramePr>
          <p:nvPr>
            <p:ph type="tbl" sz="quarter" idx="13"/>
            <p:extLst>
              <p:ext uri="{D42A27DB-BD31-4B8C-83A1-F6EECF244321}">
                <p14:modId xmlns:p14="http://schemas.microsoft.com/office/powerpoint/2010/main" val="183213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7639162"/>
                    </a:ext>
                  </a:extLst>
                </a:gridCol>
                <a:gridCol w="1645920">
                  <a:extLst>
                    <a:ext uri="{9D8B030D-6E8A-4147-A177-3AD203B41FA5}">
                      <a16:colId xmlns:a16="http://schemas.microsoft.com/office/drawing/2014/main" val="3476706864"/>
                    </a:ext>
                  </a:extLst>
                </a:gridCol>
                <a:gridCol w="822960">
                  <a:extLst>
                    <a:ext uri="{9D8B030D-6E8A-4147-A177-3AD203B41FA5}">
                      <a16:colId xmlns:a16="http://schemas.microsoft.com/office/drawing/2014/main" val="2866692640"/>
                    </a:ext>
                  </a:extLst>
                </a:gridCol>
                <a:gridCol w="822960">
                  <a:extLst>
                    <a:ext uri="{9D8B030D-6E8A-4147-A177-3AD203B41FA5}">
                      <a16:colId xmlns:a16="http://schemas.microsoft.com/office/drawing/2014/main" val="3393825890"/>
                    </a:ext>
                  </a:extLst>
                </a:gridCol>
                <a:gridCol w="822960">
                  <a:extLst>
                    <a:ext uri="{9D8B030D-6E8A-4147-A177-3AD203B41FA5}">
                      <a16:colId xmlns:a16="http://schemas.microsoft.com/office/drawing/2014/main" val="3800041803"/>
                    </a:ext>
                  </a:extLst>
                </a:gridCol>
                <a:gridCol w="822960">
                  <a:extLst>
                    <a:ext uri="{9D8B030D-6E8A-4147-A177-3AD203B41FA5}">
                      <a16:colId xmlns:a16="http://schemas.microsoft.com/office/drawing/2014/main" val="316854948"/>
                    </a:ext>
                  </a:extLst>
                </a:gridCol>
                <a:gridCol w="822960">
                  <a:extLst>
                    <a:ext uri="{9D8B030D-6E8A-4147-A177-3AD203B41FA5}">
                      <a16:colId xmlns:a16="http://schemas.microsoft.com/office/drawing/2014/main" val="1250829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8117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16:12:27 </a:t>
                      </a:r>
                      <a:r>
                        <a:rPr kumimoji="0" lang="es-ES" sz="1000" b="0" i="0" u="none" strike="noStrike" kern="1200" cap="none" spc="0" normalizeH="0" baseline="0" noProof="0">
                          <a:ln>
                            <a:noFill/>
                          </a:ln>
                          <a:solidFill>
                            <a:prstClr val="black"/>
                          </a:solidFill>
                          <a:effectLst/>
                          <a:uLnTx/>
                          <a:uFillTx/>
                          <a:latin typeface="+mn-lt"/>
                          <a:ea typeface="+mn-ea"/>
                          <a:cs typeface="+mn-cs"/>
                        </a:rPr>
                        <a:t> 
 *¡¡¡Ultimo día!!!*
APRENDE COMO GANAR DINERO 🤑 DESDE TU CASA🏠 CON REDES SOCIALES Y TU CELULAR!!! 📲
Quedan solo dos lugares para que puedas asistir al Evento de este  sabado a las 14:00pm .
👉 Aprende a generar .000 x mes con internet.
El grupo ya empezó pero quedo un solo lugar libre! 
*Esto es un adelanto de lo que verás será tremendo!!*
    👇👇👇👇👇👇👇👇
https://youtu.be/M4O5P1FZ_yI
*Me confirmas con tu nombre + correo para reservarte lugar?*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https://external.xx.fbcdn.net/safe_image.php?d=AQAyHGV87LNbzfRD&amp;w=720&amp;h=720&amp;url=https%3A%2F%2Fi.ytimg.com%2Fvi%2FM4O5P1FZ_yI%2Fmaxresdefault.jpg&amp;cfs=1&amp;sx=95&amp;sy=0&amp;sw=720&amp;sh=720&amp;_nc_hash=AQBCgAwt-sTFQjYk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5419287"/>
                  </a:ext>
                </a:extLst>
              </a:tr>
            </a:tbl>
          </a:graphicData>
        </a:graphic>
      </p:graphicFrame>
      <p:sp>
        <p:nvSpPr>
          <p:cNvPr id="4" name="Text Placeholder 3">
            <a:extLst>
              <a:ext uri="{FF2B5EF4-FFF2-40B4-BE49-F238E27FC236}">
                <a16:creationId xmlns:a16="http://schemas.microsoft.com/office/drawing/2014/main" id="{2BFE25F0-49A5-43DC-9E0D-FA8A3371619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960372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AA11D-3DD1-4C96-B097-4FA71E40D712}"/>
              </a:ext>
            </a:extLst>
          </p:cNvPr>
          <p:cNvSpPr>
            <a:spLocks noGrp="1"/>
          </p:cNvSpPr>
          <p:nvPr>
            <p:ph type="title"/>
          </p:nvPr>
        </p:nvSpPr>
        <p:spPr/>
        <p:txBody>
          <a:bodyPr/>
          <a:lstStyle/>
          <a:p>
            <a:r>
              <a:rPr lang="en-US"/>
              <a:t>Facebook User Posts | TUCUMAN </a:t>
            </a:r>
          </a:p>
        </p:txBody>
      </p:sp>
      <p:graphicFrame>
        <p:nvGraphicFramePr>
          <p:cNvPr id="6" name="Chart Placeholder 5">
            <a:extLst>
              <a:ext uri="{FF2B5EF4-FFF2-40B4-BE49-F238E27FC236}">
                <a16:creationId xmlns:a16="http://schemas.microsoft.com/office/drawing/2014/main" id="{CD495D6E-1B66-4719-8B45-9FEA29FFD270}"/>
              </a:ext>
            </a:extLst>
          </p:cNvPr>
          <p:cNvGraphicFramePr>
            <a:graphicFrameLocks noGrp="1"/>
          </p:cNvGraphicFramePr>
          <p:nvPr>
            <p:ph type="chart" sz="quarter" idx="13"/>
            <p:extLst>
              <p:ext uri="{D42A27DB-BD31-4B8C-83A1-F6EECF244321}">
                <p14:modId xmlns:p14="http://schemas.microsoft.com/office/powerpoint/2010/main" val="941672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D4F2B-1611-429A-BE22-9F87E9285B15}"/>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15D63646-B046-4E94-91F9-6C924228BF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505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9BF8F-838B-4540-9C7F-14C4084AC66F}"/>
              </a:ext>
            </a:extLst>
          </p:cNvPr>
          <p:cNvSpPr>
            <a:spLocks noGrp="1"/>
          </p:cNvSpPr>
          <p:nvPr>
            <p:ph type="title"/>
          </p:nvPr>
        </p:nvSpPr>
        <p:spPr/>
        <p:txBody>
          <a:bodyPr/>
          <a:lstStyle/>
          <a:p>
            <a:r>
              <a:rPr lang="en-US"/>
              <a:t>Facebook Interaction Rate | TUCUMAN </a:t>
            </a:r>
          </a:p>
        </p:txBody>
      </p:sp>
      <p:graphicFrame>
        <p:nvGraphicFramePr>
          <p:cNvPr id="6" name="Chart Placeholder 5">
            <a:extLst>
              <a:ext uri="{FF2B5EF4-FFF2-40B4-BE49-F238E27FC236}">
                <a16:creationId xmlns:a16="http://schemas.microsoft.com/office/drawing/2014/main" id="{3EA4724F-5F10-4B75-B455-F4789A7F8C23}"/>
              </a:ext>
            </a:extLst>
          </p:cNvPr>
          <p:cNvGraphicFramePr>
            <a:graphicFrameLocks noGrp="1"/>
          </p:cNvGraphicFramePr>
          <p:nvPr>
            <p:ph type="chart" sz="quarter" idx="13"/>
            <p:extLst>
              <p:ext uri="{D42A27DB-BD31-4B8C-83A1-F6EECF244321}">
                <p14:modId xmlns:p14="http://schemas.microsoft.com/office/powerpoint/2010/main" val="4040141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95409A-F7B8-4989-8516-CCC08AFF84B7}"/>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D37C190C-DE5C-4508-A798-F2ADCFBDD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446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42F79-7D46-406E-A5C6-861B55B799D9}"/>
              </a:ext>
            </a:extLst>
          </p:cNvPr>
          <p:cNvSpPr>
            <a:spLocks noGrp="1"/>
          </p:cNvSpPr>
          <p:nvPr>
            <p:ph type="title"/>
          </p:nvPr>
        </p:nvSpPr>
        <p:spPr/>
        <p:txBody>
          <a:bodyPr/>
          <a:lstStyle/>
          <a:p>
            <a:r>
              <a:rPr lang="en-US"/>
              <a:t>Facebook Interactions Distribution | TUCUMAN </a:t>
            </a:r>
          </a:p>
        </p:txBody>
      </p:sp>
      <p:graphicFrame>
        <p:nvGraphicFramePr>
          <p:cNvPr id="6" name="Chart Placeholder 5">
            <a:extLst>
              <a:ext uri="{FF2B5EF4-FFF2-40B4-BE49-F238E27FC236}">
                <a16:creationId xmlns:a16="http://schemas.microsoft.com/office/drawing/2014/main" id="{17FB318D-A6C8-40CA-B27D-042DE9D06A34}"/>
              </a:ext>
            </a:extLst>
          </p:cNvPr>
          <p:cNvGraphicFramePr>
            <a:graphicFrameLocks noGrp="1"/>
          </p:cNvGraphicFramePr>
          <p:nvPr>
            <p:ph type="chart" sz="quarter" idx="13"/>
            <p:extLst>
              <p:ext uri="{D42A27DB-BD31-4B8C-83A1-F6EECF244321}">
                <p14:modId xmlns:p14="http://schemas.microsoft.com/office/powerpoint/2010/main" val="2123932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82EB1-8D93-4E69-BC74-5F2BFBC7BE8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29C77FAE-DCFA-4462-A630-979CA9194A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87144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55A9C-6E3A-44F7-89B3-17F5988884C3}"/>
              </a:ext>
            </a:extLst>
          </p:cNvPr>
          <p:cNvSpPr>
            <a:spLocks noGrp="1"/>
          </p:cNvSpPr>
          <p:nvPr>
            <p:ph type="title"/>
          </p:nvPr>
        </p:nvSpPr>
        <p:spPr/>
        <p:txBody>
          <a:bodyPr/>
          <a:lstStyle/>
          <a:p>
            <a:r>
              <a:rPr lang="en-US"/>
              <a:t>Facebook Interaction Rate By Hour | TUCUMAN </a:t>
            </a:r>
          </a:p>
        </p:txBody>
      </p:sp>
      <p:graphicFrame>
        <p:nvGraphicFramePr>
          <p:cNvPr id="6" name="Chart Placeholder 5">
            <a:extLst>
              <a:ext uri="{FF2B5EF4-FFF2-40B4-BE49-F238E27FC236}">
                <a16:creationId xmlns:a16="http://schemas.microsoft.com/office/drawing/2014/main" id="{1ACCE77F-0E81-40D0-87D3-2E274166513C}"/>
              </a:ext>
            </a:extLst>
          </p:cNvPr>
          <p:cNvGraphicFramePr>
            <a:graphicFrameLocks noGrp="1"/>
          </p:cNvGraphicFramePr>
          <p:nvPr>
            <p:ph type="chart" sz="quarter" idx="13"/>
            <p:extLst>
              <p:ext uri="{D42A27DB-BD31-4B8C-83A1-F6EECF244321}">
                <p14:modId xmlns:p14="http://schemas.microsoft.com/office/powerpoint/2010/main" val="3483882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466350-C96A-47CE-AC68-4C236750BE2E}"/>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795671C2-FAB9-4B24-AB61-66B50CB725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3333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C01A-3FC1-4A54-B33A-7FA09210AAED}"/>
              </a:ext>
            </a:extLst>
          </p:cNvPr>
          <p:cNvSpPr>
            <a:spLocks noGrp="1"/>
          </p:cNvSpPr>
          <p:nvPr>
            <p:ph type="title"/>
          </p:nvPr>
        </p:nvSpPr>
        <p:spPr/>
        <p:txBody>
          <a:bodyPr/>
          <a:lstStyle/>
          <a:p>
            <a:r>
              <a:rPr lang="en-US"/>
              <a:t>Facebook Interaction Rate By Post Type | TUCUMAN </a:t>
            </a:r>
          </a:p>
        </p:txBody>
      </p:sp>
      <p:graphicFrame>
        <p:nvGraphicFramePr>
          <p:cNvPr id="6" name="Chart Placeholder 5">
            <a:extLst>
              <a:ext uri="{FF2B5EF4-FFF2-40B4-BE49-F238E27FC236}">
                <a16:creationId xmlns:a16="http://schemas.microsoft.com/office/drawing/2014/main" id="{57A8B699-98FF-4CCF-9728-7A9AD5284C10}"/>
              </a:ext>
            </a:extLst>
          </p:cNvPr>
          <p:cNvGraphicFramePr>
            <a:graphicFrameLocks noGrp="1"/>
          </p:cNvGraphicFramePr>
          <p:nvPr>
            <p:ph type="chart" sz="quarter" idx="13"/>
            <p:extLst>
              <p:ext uri="{D42A27DB-BD31-4B8C-83A1-F6EECF244321}">
                <p14:modId xmlns:p14="http://schemas.microsoft.com/office/powerpoint/2010/main" val="2002849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8DD52-0CA3-4772-BF14-AB53EED7F7EE}"/>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75DFE6DC-AD32-41DC-9A10-A8A9CF084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18101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A3E5-0ADD-4216-B3C9-F6951927BDAB}"/>
              </a:ext>
            </a:extLst>
          </p:cNvPr>
          <p:cNvSpPr>
            <a:spLocks noGrp="1"/>
          </p:cNvSpPr>
          <p:nvPr>
            <p:ph type="title"/>
          </p:nvPr>
        </p:nvSpPr>
        <p:spPr/>
        <p:txBody>
          <a:bodyPr/>
          <a:lstStyle/>
          <a:p>
            <a:r>
              <a:rPr lang="en-US"/>
              <a:t>Facebook Interaction Rate By Weekday | TUCUMAN </a:t>
            </a:r>
          </a:p>
        </p:txBody>
      </p:sp>
      <p:graphicFrame>
        <p:nvGraphicFramePr>
          <p:cNvPr id="6" name="Chart Placeholder 5">
            <a:extLst>
              <a:ext uri="{FF2B5EF4-FFF2-40B4-BE49-F238E27FC236}">
                <a16:creationId xmlns:a16="http://schemas.microsoft.com/office/drawing/2014/main" id="{B87F7DA5-CFA5-42BB-8C22-0AE13C6086CE}"/>
              </a:ext>
            </a:extLst>
          </p:cNvPr>
          <p:cNvGraphicFramePr>
            <a:graphicFrameLocks noGrp="1"/>
          </p:cNvGraphicFramePr>
          <p:nvPr>
            <p:ph type="chart" sz="quarter" idx="13"/>
            <p:extLst>
              <p:ext uri="{D42A27DB-BD31-4B8C-83A1-F6EECF244321}">
                <p14:modId xmlns:p14="http://schemas.microsoft.com/office/powerpoint/2010/main" val="1369488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27D90-2100-47E0-9436-41DE3E5DF3EA}"/>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C5468463-79ED-4D49-B9FE-58A155C8F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76562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802CE-8B8E-4FF6-A93A-7E8DD9E68BC3}"/>
              </a:ext>
            </a:extLst>
          </p:cNvPr>
          <p:cNvSpPr>
            <a:spLocks noGrp="1"/>
          </p:cNvSpPr>
          <p:nvPr>
            <p:ph type="title"/>
          </p:nvPr>
        </p:nvSpPr>
        <p:spPr/>
        <p:txBody>
          <a:bodyPr/>
          <a:lstStyle/>
          <a:p>
            <a:r>
              <a:rPr lang="en-US"/>
              <a:t>Facebook Own Posts Table | TUCUMAN  - 1 of 11</a:t>
            </a:r>
          </a:p>
        </p:txBody>
      </p:sp>
      <p:graphicFrame>
        <p:nvGraphicFramePr>
          <p:cNvPr id="5" name="Table Placeholder 4">
            <a:extLst>
              <a:ext uri="{FF2B5EF4-FFF2-40B4-BE49-F238E27FC236}">
                <a16:creationId xmlns:a16="http://schemas.microsoft.com/office/drawing/2014/main" id="{8DEAB812-3BB1-4853-9B29-2BDA040D782C}"/>
              </a:ext>
            </a:extLst>
          </p:cNvPr>
          <p:cNvGraphicFramePr>
            <a:graphicFrameLocks noGrp="1"/>
          </p:cNvGraphicFramePr>
          <p:nvPr>
            <p:ph type="tbl" sz="quarter" idx="13"/>
            <p:extLst>
              <p:ext uri="{D42A27DB-BD31-4B8C-83A1-F6EECF244321}">
                <p14:modId xmlns:p14="http://schemas.microsoft.com/office/powerpoint/2010/main" val="1589972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02799169"/>
                    </a:ext>
                  </a:extLst>
                </a:gridCol>
                <a:gridCol w="658368">
                  <a:extLst>
                    <a:ext uri="{9D8B030D-6E8A-4147-A177-3AD203B41FA5}">
                      <a16:colId xmlns:a16="http://schemas.microsoft.com/office/drawing/2014/main" val="2884045577"/>
                    </a:ext>
                  </a:extLst>
                </a:gridCol>
                <a:gridCol w="658368">
                  <a:extLst>
                    <a:ext uri="{9D8B030D-6E8A-4147-A177-3AD203B41FA5}">
                      <a16:colId xmlns:a16="http://schemas.microsoft.com/office/drawing/2014/main" val="1346475206"/>
                    </a:ext>
                  </a:extLst>
                </a:gridCol>
                <a:gridCol w="658368">
                  <a:extLst>
                    <a:ext uri="{9D8B030D-6E8A-4147-A177-3AD203B41FA5}">
                      <a16:colId xmlns:a16="http://schemas.microsoft.com/office/drawing/2014/main" val="3465324951"/>
                    </a:ext>
                  </a:extLst>
                </a:gridCol>
                <a:gridCol w="658368">
                  <a:extLst>
                    <a:ext uri="{9D8B030D-6E8A-4147-A177-3AD203B41FA5}">
                      <a16:colId xmlns:a16="http://schemas.microsoft.com/office/drawing/2014/main" val="3724057101"/>
                    </a:ext>
                  </a:extLst>
                </a:gridCol>
                <a:gridCol w="658368">
                  <a:extLst>
                    <a:ext uri="{9D8B030D-6E8A-4147-A177-3AD203B41FA5}">
                      <a16:colId xmlns:a16="http://schemas.microsoft.com/office/drawing/2014/main" val="3229876471"/>
                    </a:ext>
                  </a:extLst>
                </a:gridCol>
                <a:gridCol w="658368">
                  <a:extLst>
                    <a:ext uri="{9D8B030D-6E8A-4147-A177-3AD203B41FA5}">
                      <a16:colId xmlns:a16="http://schemas.microsoft.com/office/drawing/2014/main" val="2439451844"/>
                    </a:ext>
                  </a:extLst>
                </a:gridCol>
                <a:gridCol w="658368">
                  <a:extLst>
                    <a:ext uri="{9D8B030D-6E8A-4147-A177-3AD203B41FA5}">
                      <a16:colId xmlns:a16="http://schemas.microsoft.com/office/drawing/2014/main" val="287828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047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723695635186300.0000 %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145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47809447765190.0000 %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280287"/>
                  </a:ext>
                </a:extLst>
              </a:tr>
            </a:tbl>
          </a:graphicData>
        </a:graphic>
      </p:graphicFrame>
      <p:sp>
        <p:nvSpPr>
          <p:cNvPr id="4" name="Text Placeholder 3">
            <a:extLst>
              <a:ext uri="{FF2B5EF4-FFF2-40B4-BE49-F238E27FC236}">
                <a16:creationId xmlns:a16="http://schemas.microsoft.com/office/drawing/2014/main" id="{5C6537C4-38C7-42F2-A14A-213C61C1B29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3749325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935B-1197-4899-8D79-8CEE10526BA7}"/>
              </a:ext>
            </a:extLst>
          </p:cNvPr>
          <p:cNvSpPr>
            <a:spLocks noGrp="1"/>
          </p:cNvSpPr>
          <p:nvPr>
            <p:ph type="title"/>
          </p:nvPr>
        </p:nvSpPr>
        <p:spPr/>
        <p:txBody>
          <a:bodyPr/>
          <a:lstStyle/>
          <a:p>
            <a:r>
              <a:rPr lang="en-US"/>
              <a:t>Facebook Own Posts Table | TUCUMAN  - 2 of 11</a:t>
            </a:r>
          </a:p>
        </p:txBody>
      </p:sp>
      <p:graphicFrame>
        <p:nvGraphicFramePr>
          <p:cNvPr id="5" name="Table Placeholder 4">
            <a:extLst>
              <a:ext uri="{FF2B5EF4-FFF2-40B4-BE49-F238E27FC236}">
                <a16:creationId xmlns:a16="http://schemas.microsoft.com/office/drawing/2014/main" id="{B2F36262-1B40-41B7-BF08-C02781C1FF7B}"/>
              </a:ext>
            </a:extLst>
          </p:cNvPr>
          <p:cNvGraphicFramePr>
            <a:graphicFrameLocks noGrp="1"/>
          </p:cNvGraphicFramePr>
          <p:nvPr>
            <p:ph type="tbl" sz="quarter" idx="13"/>
            <p:extLst>
              <p:ext uri="{D42A27DB-BD31-4B8C-83A1-F6EECF244321}">
                <p14:modId xmlns:p14="http://schemas.microsoft.com/office/powerpoint/2010/main" val="95868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6682425"/>
                    </a:ext>
                  </a:extLst>
                </a:gridCol>
                <a:gridCol w="658368">
                  <a:extLst>
                    <a:ext uri="{9D8B030D-6E8A-4147-A177-3AD203B41FA5}">
                      <a16:colId xmlns:a16="http://schemas.microsoft.com/office/drawing/2014/main" val="3560089266"/>
                    </a:ext>
                  </a:extLst>
                </a:gridCol>
                <a:gridCol w="658368">
                  <a:extLst>
                    <a:ext uri="{9D8B030D-6E8A-4147-A177-3AD203B41FA5}">
                      <a16:colId xmlns:a16="http://schemas.microsoft.com/office/drawing/2014/main" val="706239299"/>
                    </a:ext>
                  </a:extLst>
                </a:gridCol>
                <a:gridCol w="658368">
                  <a:extLst>
                    <a:ext uri="{9D8B030D-6E8A-4147-A177-3AD203B41FA5}">
                      <a16:colId xmlns:a16="http://schemas.microsoft.com/office/drawing/2014/main" val="2167965367"/>
                    </a:ext>
                  </a:extLst>
                </a:gridCol>
                <a:gridCol w="658368">
                  <a:extLst>
                    <a:ext uri="{9D8B030D-6E8A-4147-A177-3AD203B41FA5}">
                      <a16:colId xmlns:a16="http://schemas.microsoft.com/office/drawing/2014/main" val="4135692120"/>
                    </a:ext>
                  </a:extLst>
                </a:gridCol>
                <a:gridCol w="658368">
                  <a:extLst>
                    <a:ext uri="{9D8B030D-6E8A-4147-A177-3AD203B41FA5}">
                      <a16:colId xmlns:a16="http://schemas.microsoft.com/office/drawing/2014/main" val="114971080"/>
                    </a:ext>
                  </a:extLst>
                </a:gridCol>
                <a:gridCol w="658368">
                  <a:extLst>
                    <a:ext uri="{9D8B030D-6E8A-4147-A177-3AD203B41FA5}">
                      <a16:colId xmlns:a16="http://schemas.microsoft.com/office/drawing/2014/main" val="2422472488"/>
                    </a:ext>
                  </a:extLst>
                </a:gridCol>
                <a:gridCol w="658368">
                  <a:extLst>
                    <a:ext uri="{9D8B030D-6E8A-4147-A177-3AD203B41FA5}">
                      <a16:colId xmlns:a16="http://schemas.microsoft.com/office/drawing/2014/main" val="3750953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641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75434689159334.0000 %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563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10094259603072.0000 %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133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247421493924420.0000 %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415431"/>
                  </a:ext>
                </a:extLst>
              </a:tr>
            </a:tbl>
          </a:graphicData>
        </a:graphic>
      </p:graphicFrame>
      <p:sp>
        <p:nvSpPr>
          <p:cNvPr id="4" name="Text Placeholder 3">
            <a:extLst>
              <a:ext uri="{FF2B5EF4-FFF2-40B4-BE49-F238E27FC236}">
                <a16:creationId xmlns:a16="http://schemas.microsoft.com/office/drawing/2014/main" id="{382E0C7E-F558-4AE7-B649-E05DB09FAA7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195399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4F04-80C3-4A6B-9DC1-E367E9B949B9}"/>
              </a:ext>
            </a:extLst>
          </p:cNvPr>
          <p:cNvSpPr>
            <a:spLocks noGrp="1"/>
          </p:cNvSpPr>
          <p:nvPr>
            <p:ph type="title"/>
          </p:nvPr>
        </p:nvSpPr>
        <p:spPr/>
        <p:txBody>
          <a:bodyPr/>
          <a:lstStyle/>
          <a:p>
            <a:r>
              <a:rPr lang="en-US"/>
              <a:t>Facebook Own Posts Table | TUCUMAN  - 3 of 11</a:t>
            </a:r>
          </a:p>
        </p:txBody>
      </p:sp>
      <p:graphicFrame>
        <p:nvGraphicFramePr>
          <p:cNvPr id="5" name="Table Placeholder 4">
            <a:extLst>
              <a:ext uri="{FF2B5EF4-FFF2-40B4-BE49-F238E27FC236}">
                <a16:creationId xmlns:a16="http://schemas.microsoft.com/office/drawing/2014/main" id="{4645B84B-8F12-4D8F-9AC0-CFED7A124D28}"/>
              </a:ext>
            </a:extLst>
          </p:cNvPr>
          <p:cNvGraphicFramePr>
            <a:graphicFrameLocks noGrp="1"/>
          </p:cNvGraphicFramePr>
          <p:nvPr>
            <p:ph type="tbl" sz="quarter" idx="13"/>
            <p:extLst>
              <p:ext uri="{D42A27DB-BD31-4B8C-83A1-F6EECF244321}">
                <p14:modId xmlns:p14="http://schemas.microsoft.com/office/powerpoint/2010/main" val="261279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0657278"/>
                    </a:ext>
                  </a:extLst>
                </a:gridCol>
                <a:gridCol w="658368">
                  <a:extLst>
                    <a:ext uri="{9D8B030D-6E8A-4147-A177-3AD203B41FA5}">
                      <a16:colId xmlns:a16="http://schemas.microsoft.com/office/drawing/2014/main" val="2545799624"/>
                    </a:ext>
                  </a:extLst>
                </a:gridCol>
                <a:gridCol w="658368">
                  <a:extLst>
                    <a:ext uri="{9D8B030D-6E8A-4147-A177-3AD203B41FA5}">
                      <a16:colId xmlns:a16="http://schemas.microsoft.com/office/drawing/2014/main" val="1408957554"/>
                    </a:ext>
                  </a:extLst>
                </a:gridCol>
                <a:gridCol w="658368">
                  <a:extLst>
                    <a:ext uri="{9D8B030D-6E8A-4147-A177-3AD203B41FA5}">
                      <a16:colId xmlns:a16="http://schemas.microsoft.com/office/drawing/2014/main" val="2061377221"/>
                    </a:ext>
                  </a:extLst>
                </a:gridCol>
                <a:gridCol w="658368">
                  <a:extLst>
                    <a:ext uri="{9D8B030D-6E8A-4147-A177-3AD203B41FA5}">
                      <a16:colId xmlns:a16="http://schemas.microsoft.com/office/drawing/2014/main" val="1693148077"/>
                    </a:ext>
                  </a:extLst>
                </a:gridCol>
                <a:gridCol w="658368">
                  <a:extLst>
                    <a:ext uri="{9D8B030D-6E8A-4147-A177-3AD203B41FA5}">
                      <a16:colId xmlns:a16="http://schemas.microsoft.com/office/drawing/2014/main" val="1884230289"/>
                    </a:ext>
                  </a:extLst>
                </a:gridCol>
                <a:gridCol w="658368">
                  <a:extLst>
                    <a:ext uri="{9D8B030D-6E8A-4147-A177-3AD203B41FA5}">
                      <a16:colId xmlns:a16="http://schemas.microsoft.com/office/drawing/2014/main" val="3668373242"/>
                    </a:ext>
                  </a:extLst>
                </a:gridCol>
                <a:gridCol w="658368">
                  <a:extLst>
                    <a:ext uri="{9D8B030D-6E8A-4147-A177-3AD203B41FA5}">
                      <a16:colId xmlns:a16="http://schemas.microsoft.com/office/drawing/2014/main" val="911714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787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22633256492630.0000 %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271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1030074809050137.0000 %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429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1362553710858.3999 %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5693198"/>
                  </a:ext>
                </a:extLst>
              </a:tr>
            </a:tbl>
          </a:graphicData>
        </a:graphic>
      </p:graphicFrame>
      <p:sp>
        <p:nvSpPr>
          <p:cNvPr id="4" name="Text Placeholder 3">
            <a:extLst>
              <a:ext uri="{FF2B5EF4-FFF2-40B4-BE49-F238E27FC236}">
                <a16:creationId xmlns:a16="http://schemas.microsoft.com/office/drawing/2014/main" id="{32BB3B61-0094-4665-913E-F65E423976E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7829671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4BC5B-7E94-436C-B4D9-2C5D4FE59369}"/>
              </a:ext>
            </a:extLst>
          </p:cNvPr>
          <p:cNvSpPr>
            <a:spLocks noGrp="1"/>
          </p:cNvSpPr>
          <p:nvPr>
            <p:ph type="title"/>
          </p:nvPr>
        </p:nvSpPr>
        <p:spPr/>
        <p:txBody>
          <a:bodyPr/>
          <a:lstStyle/>
          <a:p>
            <a:r>
              <a:rPr lang="en-US"/>
              <a:t>Facebook Own Posts Table | TUCUMAN  - 4 of 11</a:t>
            </a:r>
          </a:p>
        </p:txBody>
      </p:sp>
      <p:graphicFrame>
        <p:nvGraphicFramePr>
          <p:cNvPr id="5" name="Table Placeholder 4">
            <a:extLst>
              <a:ext uri="{FF2B5EF4-FFF2-40B4-BE49-F238E27FC236}">
                <a16:creationId xmlns:a16="http://schemas.microsoft.com/office/drawing/2014/main" id="{F1DAEAF3-B67B-418B-89AF-82BB1D47639E}"/>
              </a:ext>
            </a:extLst>
          </p:cNvPr>
          <p:cNvGraphicFramePr>
            <a:graphicFrameLocks noGrp="1"/>
          </p:cNvGraphicFramePr>
          <p:nvPr>
            <p:ph type="tbl" sz="quarter" idx="13"/>
            <p:extLst>
              <p:ext uri="{D42A27DB-BD31-4B8C-83A1-F6EECF244321}">
                <p14:modId xmlns:p14="http://schemas.microsoft.com/office/powerpoint/2010/main" val="2807986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7463391"/>
                    </a:ext>
                  </a:extLst>
                </a:gridCol>
                <a:gridCol w="658368">
                  <a:extLst>
                    <a:ext uri="{9D8B030D-6E8A-4147-A177-3AD203B41FA5}">
                      <a16:colId xmlns:a16="http://schemas.microsoft.com/office/drawing/2014/main" val="127681514"/>
                    </a:ext>
                  </a:extLst>
                </a:gridCol>
                <a:gridCol w="658368">
                  <a:extLst>
                    <a:ext uri="{9D8B030D-6E8A-4147-A177-3AD203B41FA5}">
                      <a16:colId xmlns:a16="http://schemas.microsoft.com/office/drawing/2014/main" val="298588417"/>
                    </a:ext>
                  </a:extLst>
                </a:gridCol>
                <a:gridCol w="658368">
                  <a:extLst>
                    <a:ext uri="{9D8B030D-6E8A-4147-A177-3AD203B41FA5}">
                      <a16:colId xmlns:a16="http://schemas.microsoft.com/office/drawing/2014/main" val="2150830998"/>
                    </a:ext>
                  </a:extLst>
                </a:gridCol>
                <a:gridCol w="658368">
                  <a:extLst>
                    <a:ext uri="{9D8B030D-6E8A-4147-A177-3AD203B41FA5}">
                      <a16:colId xmlns:a16="http://schemas.microsoft.com/office/drawing/2014/main" val="1200885580"/>
                    </a:ext>
                  </a:extLst>
                </a:gridCol>
                <a:gridCol w="658368">
                  <a:extLst>
                    <a:ext uri="{9D8B030D-6E8A-4147-A177-3AD203B41FA5}">
                      <a16:colId xmlns:a16="http://schemas.microsoft.com/office/drawing/2014/main" val="132238402"/>
                    </a:ext>
                  </a:extLst>
                </a:gridCol>
                <a:gridCol w="658368">
                  <a:extLst>
                    <a:ext uri="{9D8B030D-6E8A-4147-A177-3AD203B41FA5}">
                      <a16:colId xmlns:a16="http://schemas.microsoft.com/office/drawing/2014/main" val="526593196"/>
                    </a:ext>
                  </a:extLst>
                </a:gridCol>
                <a:gridCol w="658368">
                  <a:extLst>
                    <a:ext uri="{9D8B030D-6E8A-4147-A177-3AD203B41FA5}">
                      <a16:colId xmlns:a16="http://schemas.microsoft.com/office/drawing/2014/main" val="126560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356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1659480565733.3999 %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902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5234207173651.7002 %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945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427170495181.7400 %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3764326"/>
                  </a:ext>
                </a:extLst>
              </a:tr>
            </a:tbl>
          </a:graphicData>
        </a:graphic>
      </p:graphicFrame>
      <p:sp>
        <p:nvSpPr>
          <p:cNvPr id="4" name="Text Placeholder 3">
            <a:extLst>
              <a:ext uri="{FF2B5EF4-FFF2-40B4-BE49-F238E27FC236}">
                <a16:creationId xmlns:a16="http://schemas.microsoft.com/office/drawing/2014/main" id="{7C059510-A2BB-4B4C-B915-3D63E1EB3CB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3600476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480EE-7ABD-41BC-95CC-D861156DFE26}"/>
              </a:ext>
            </a:extLst>
          </p:cNvPr>
          <p:cNvSpPr>
            <a:spLocks noGrp="1"/>
          </p:cNvSpPr>
          <p:nvPr>
            <p:ph type="title"/>
          </p:nvPr>
        </p:nvSpPr>
        <p:spPr/>
        <p:txBody>
          <a:bodyPr/>
          <a:lstStyle/>
          <a:p>
            <a:r>
              <a:rPr lang="en-US"/>
              <a:t>Facebook Own Posts Table | TUCUMAN  - 5 of 11</a:t>
            </a:r>
          </a:p>
        </p:txBody>
      </p:sp>
      <p:graphicFrame>
        <p:nvGraphicFramePr>
          <p:cNvPr id="5" name="Table Placeholder 4">
            <a:extLst>
              <a:ext uri="{FF2B5EF4-FFF2-40B4-BE49-F238E27FC236}">
                <a16:creationId xmlns:a16="http://schemas.microsoft.com/office/drawing/2014/main" id="{1E0B625F-0BC1-42AA-BFD8-08E0EDCC6B50}"/>
              </a:ext>
            </a:extLst>
          </p:cNvPr>
          <p:cNvGraphicFramePr>
            <a:graphicFrameLocks noGrp="1"/>
          </p:cNvGraphicFramePr>
          <p:nvPr>
            <p:ph type="tbl" sz="quarter" idx="13"/>
            <p:extLst>
              <p:ext uri="{D42A27DB-BD31-4B8C-83A1-F6EECF244321}">
                <p14:modId xmlns:p14="http://schemas.microsoft.com/office/powerpoint/2010/main" val="351294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7551825"/>
                    </a:ext>
                  </a:extLst>
                </a:gridCol>
                <a:gridCol w="658368">
                  <a:extLst>
                    <a:ext uri="{9D8B030D-6E8A-4147-A177-3AD203B41FA5}">
                      <a16:colId xmlns:a16="http://schemas.microsoft.com/office/drawing/2014/main" val="2941330047"/>
                    </a:ext>
                  </a:extLst>
                </a:gridCol>
                <a:gridCol w="658368">
                  <a:extLst>
                    <a:ext uri="{9D8B030D-6E8A-4147-A177-3AD203B41FA5}">
                      <a16:colId xmlns:a16="http://schemas.microsoft.com/office/drawing/2014/main" val="2624741462"/>
                    </a:ext>
                  </a:extLst>
                </a:gridCol>
                <a:gridCol w="658368">
                  <a:extLst>
                    <a:ext uri="{9D8B030D-6E8A-4147-A177-3AD203B41FA5}">
                      <a16:colId xmlns:a16="http://schemas.microsoft.com/office/drawing/2014/main" val="1649245216"/>
                    </a:ext>
                  </a:extLst>
                </a:gridCol>
                <a:gridCol w="658368">
                  <a:extLst>
                    <a:ext uri="{9D8B030D-6E8A-4147-A177-3AD203B41FA5}">
                      <a16:colId xmlns:a16="http://schemas.microsoft.com/office/drawing/2014/main" val="2950925532"/>
                    </a:ext>
                  </a:extLst>
                </a:gridCol>
                <a:gridCol w="658368">
                  <a:extLst>
                    <a:ext uri="{9D8B030D-6E8A-4147-A177-3AD203B41FA5}">
                      <a16:colId xmlns:a16="http://schemas.microsoft.com/office/drawing/2014/main" val="1421205277"/>
                    </a:ext>
                  </a:extLst>
                </a:gridCol>
                <a:gridCol w="658368">
                  <a:extLst>
                    <a:ext uri="{9D8B030D-6E8A-4147-A177-3AD203B41FA5}">
                      <a16:colId xmlns:a16="http://schemas.microsoft.com/office/drawing/2014/main" val="2372944751"/>
                    </a:ext>
                  </a:extLst>
                </a:gridCol>
                <a:gridCol w="658368">
                  <a:extLst>
                    <a:ext uri="{9D8B030D-6E8A-4147-A177-3AD203B41FA5}">
                      <a16:colId xmlns:a16="http://schemas.microsoft.com/office/drawing/2014/main" val="76459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220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4751088043557.0996 %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2104409"/>
                  </a:ext>
                </a:extLst>
              </a:tr>
            </a:tbl>
          </a:graphicData>
        </a:graphic>
      </p:graphicFrame>
      <p:sp>
        <p:nvSpPr>
          <p:cNvPr id="4" name="Text Placeholder 3">
            <a:extLst>
              <a:ext uri="{FF2B5EF4-FFF2-40B4-BE49-F238E27FC236}">
                <a16:creationId xmlns:a16="http://schemas.microsoft.com/office/drawing/2014/main" id="{3CFBBA4F-FA54-44EB-A2A2-74D418C5118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7681970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80D7D-0CA9-471E-8EA6-8466ED580595}"/>
              </a:ext>
            </a:extLst>
          </p:cNvPr>
          <p:cNvSpPr>
            <a:spLocks noGrp="1"/>
          </p:cNvSpPr>
          <p:nvPr>
            <p:ph type="title"/>
          </p:nvPr>
        </p:nvSpPr>
        <p:spPr/>
        <p:txBody>
          <a:bodyPr/>
          <a:lstStyle/>
          <a:p>
            <a:r>
              <a:rPr lang="en-US"/>
              <a:t>Facebook Own Posts Table | TUCUMAN  - 6 of 11</a:t>
            </a:r>
          </a:p>
        </p:txBody>
      </p:sp>
      <p:graphicFrame>
        <p:nvGraphicFramePr>
          <p:cNvPr id="5" name="Table Placeholder 4">
            <a:extLst>
              <a:ext uri="{FF2B5EF4-FFF2-40B4-BE49-F238E27FC236}">
                <a16:creationId xmlns:a16="http://schemas.microsoft.com/office/drawing/2014/main" id="{1015142E-E266-4BE2-A20A-C3079ECE48A7}"/>
              </a:ext>
            </a:extLst>
          </p:cNvPr>
          <p:cNvGraphicFramePr>
            <a:graphicFrameLocks noGrp="1"/>
          </p:cNvGraphicFramePr>
          <p:nvPr>
            <p:ph type="tbl" sz="quarter" idx="13"/>
            <p:extLst>
              <p:ext uri="{D42A27DB-BD31-4B8C-83A1-F6EECF244321}">
                <p14:modId xmlns:p14="http://schemas.microsoft.com/office/powerpoint/2010/main" val="309978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1928281"/>
                    </a:ext>
                  </a:extLst>
                </a:gridCol>
                <a:gridCol w="658368">
                  <a:extLst>
                    <a:ext uri="{9D8B030D-6E8A-4147-A177-3AD203B41FA5}">
                      <a16:colId xmlns:a16="http://schemas.microsoft.com/office/drawing/2014/main" val="2946944054"/>
                    </a:ext>
                  </a:extLst>
                </a:gridCol>
                <a:gridCol w="658368">
                  <a:extLst>
                    <a:ext uri="{9D8B030D-6E8A-4147-A177-3AD203B41FA5}">
                      <a16:colId xmlns:a16="http://schemas.microsoft.com/office/drawing/2014/main" val="2580777575"/>
                    </a:ext>
                  </a:extLst>
                </a:gridCol>
                <a:gridCol w="658368">
                  <a:extLst>
                    <a:ext uri="{9D8B030D-6E8A-4147-A177-3AD203B41FA5}">
                      <a16:colId xmlns:a16="http://schemas.microsoft.com/office/drawing/2014/main" val="3659053145"/>
                    </a:ext>
                  </a:extLst>
                </a:gridCol>
                <a:gridCol w="658368">
                  <a:extLst>
                    <a:ext uri="{9D8B030D-6E8A-4147-A177-3AD203B41FA5}">
                      <a16:colId xmlns:a16="http://schemas.microsoft.com/office/drawing/2014/main" val="677350062"/>
                    </a:ext>
                  </a:extLst>
                </a:gridCol>
                <a:gridCol w="658368">
                  <a:extLst>
                    <a:ext uri="{9D8B030D-6E8A-4147-A177-3AD203B41FA5}">
                      <a16:colId xmlns:a16="http://schemas.microsoft.com/office/drawing/2014/main" val="3733802081"/>
                    </a:ext>
                  </a:extLst>
                </a:gridCol>
                <a:gridCol w="658368">
                  <a:extLst>
                    <a:ext uri="{9D8B030D-6E8A-4147-A177-3AD203B41FA5}">
                      <a16:colId xmlns:a16="http://schemas.microsoft.com/office/drawing/2014/main" val="2775106875"/>
                    </a:ext>
                  </a:extLst>
                </a:gridCol>
                <a:gridCol w="658368">
                  <a:extLst>
                    <a:ext uri="{9D8B030D-6E8A-4147-A177-3AD203B41FA5}">
                      <a16:colId xmlns:a16="http://schemas.microsoft.com/office/drawing/2014/main" val="515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258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1180638420911.8999 %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3341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469829550809.2700 %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0175914"/>
                  </a:ext>
                </a:extLst>
              </a:tr>
            </a:tbl>
          </a:graphicData>
        </a:graphic>
      </p:graphicFrame>
      <p:sp>
        <p:nvSpPr>
          <p:cNvPr id="4" name="Text Placeholder 3">
            <a:extLst>
              <a:ext uri="{FF2B5EF4-FFF2-40B4-BE49-F238E27FC236}">
                <a16:creationId xmlns:a16="http://schemas.microsoft.com/office/drawing/2014/main" id="{C466766A-C9DA-423C-A04A-FD8E770C145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330103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2CCE9-84C9-4F4F-9D3E-464C8107625D}"/>
              </a:ext>
            </a:extLst>
          </p:cNvPr>
          <p:cNvSpPr>
            <a:spLocks noGrp="1"/>
          </p:cNvSpPr>
          <p:nvPr>
            <p:ph type="title"/>
          </p:nvPr>
        </p:nvSpPr>
        <p:spPr/>
        <p:txBody>
          <a:bodyPr/>
          <a:lstStyle/>
          <a:p>
            <a:r>
              <a:rPr lang="en-US"/>
              <a:t>Facebook Own Posts Table | TUCUMAN  - 7 of 11</a:t>
            </a:r>
          </a:p>
        </p:txBody>
      </p:sp>
      <p:graphicFrame>
        <p:nvGraphicFramePr>
          <p:cNvPr id="5" name="Table Placeholder 4">
            <a:extLst>
              <a:ext uri="{FF2B5EF4-FFF2-40B4-BE49-F238E27FC236}">
                <a16:creationId xmlns:a16="http://schemas.microsoft.com/office/drawing/2014/main" id="{8A5E9999-5435-4B8E-8E01-53378FD31200}"/>
              </a:ext>
            </a:extLst>
          </p:cNvPr>
          <p:cNvGraphicFramePr>
            <a:graphicFrameLocks noGrp="1"/>
          </p:cNvGraphicFramePr>
          <p:nvPr>
            <p:ph type="tbl" sz="quarter" idx="13"/>
            <p:extLst>
              <p:ext uri="{D42A27DB-BD31-4B8C-83A1-F6EECF244321}">
                <p14:modId xmlns:p14="http://schemas.microsoft.com/office/powerpoint/2010/main" val="240089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6886194"/>
                    </a:ext>
                  </a:extLst>
                </a:gridCol>
                <a:gridCol w="658368">
                  <a:extLst>
                    <a:ext uri="{9D8B030D-6E8A-4147-A177-3AD203B41FA5}">
                      <a16:colId xmlns:a16="http://schemas.microsoft.com/office/drawing/2014/main" val="2025648478"/>
                    </a:ext>
                  </a:extLst>
                </a:gridCol>
                <a:gridCol w="658368">
                  <a:extLst>
                    <a:ext uri="{9D8B030D-6E8A-4147-A177-3AD203B41FA5}">
                      <a16:colId xmlns:a16="http://schemas.microsoft.com/office/drawing/2014/main" val="2476102655"/>
                    </a:ext>
                  </a:extLst>
                </a:gridCol>
                <a:gridCol w="658368">
                  <a:extLst>
                    <a:ext uri="{9D8B030D-6E8A-4147-A177-3AD203B41FA5}">
                      <a16:colId xmlns:a16="http://schemas.microsoft.com/office/drawing/2014/main" val="1416541117"/>
                    </a:ext>
                  </a:extLst>
                </a:gridCol>
                <a:gridCol w="658368">
                  <a:extLst>
                    <a:ext uri="{9D8B030D-6E8A-4147-A177-3AD203B41FA5}">
                      <a16:colId xmlns:a16="http://schemas.microsoft.com/office/drawing/2014/main" val="960959268"/>
                    </a:ext>
                  </a:extLst>
                </a:gridCol>
                <a:gridCol w="658368">
                  <a:extLst>
                    <a:ext uri="{9D8B030D-6E8A-4147-A177-3AD203B41FA5}">
                      <a16:colId xmlns:a16="http://schemas.microsoft.com/office/drawing/2014/main" val="1356654379"/>
                    </a:ext>
                  </a:extLst>
                </a:gridCol>
                <a:gridCol w="658368">
                  <a:extLst>
                    <a:ext uri="{9D8B030D-6E8A-4147-A177-3AD203B41FA5}">
                      <a16:colId xmlns:a16="http://schemas.microsoft.com/office/drawing/2014/main" val="1649528749"/>
                    </a:ext>
                  </a:extLst>
                </a:gridCol>
                <a:gridCol w="658368">
                  <a:extLst>
                    <a:ext uri="{9D8B030D-6E8A-4147-A177-3AD203B41FA5}">
                      <a16:colId xmlns:a16="http://schemas.microsoft.com/office/drawing/2014/main" val="1994764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8726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105116130591.1900 %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52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151511946194.5500 %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988367"/>
                  </a:ext>
                </a:extLst>
              </a:tr>
            </a:tbl>
          </a:graphicData>
        </a:graphic>
      </p:graphicFrame>
      <p:sp>
        <p:nvSpPr>
          <p:cNvPr id="4" name="Text Placeholder 3">
            <a:extLst>
              <a:ext uri="{FF2B5EF4-FFF2-40B4-BE49-F238E27FC236}">
                <a16:creationId xmlns:a16="http://schemas.microsoft.com/office/drawing/2014/main" id="{2E12B4B8-DC27-41C2-BB78-22AB662C654E}"/>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226881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1E38-61E5-436C-ACC1-815D464DAE7F}"/>
              </a:ext>
            </a:extLst>
          </p:cNvPr>
          <p:cNvSpPr>
            <a:spLocks noGrp="1"/>
          </p:cNvSpPr>
          <p:nvPr>
            <p:ph type="title"/>
          </p:nvPr>
        </p:nvSpPr>
        <p:spPr/>
        <p:txBody>
          <a:bodyPr/>
          <a:lstStyle/>
          <a:p>
            <a:r>
              <a:rPr lang="en-US"/>
              <a:t>Facebook Own Posts Table | TUCUMAN  - 8 of 11</a:t>
            </a:r>
          </a:p>
        </p:txBody>
      </p:sp>
      <p:graphicFrame>
        <p:nvGraphicFramePr>
          <p:cNvPr id="5" name="Table Placeholder 4">
            <a:extLst>
              <a:ext uri="{FF2B5EF4-FFF2-40B4-BE49-F238E27FC236}">
                <a16:creationId xmlns:a16="http://schemas.microsoft.com/office/drawing/2014/main" id="{843383F3-69DF-4C78-85C8-1E5E00B6F7BB}"/>
              </a:ext>
            </a:extLst>
          </p:cNvPr>
          <p:cNvGraphicFramePr>
            <a:graphicFrameLocks noGrp="1"/>
          </p:cNvGraphicFramePr>
          <p:nvPr>
            <p:ph type="tbl" sz="quarter" idx="13"/>
            <p:extLst>
              <p:ext uri="{D42A27DB-BD31-4B8C-83A1-F6EECF244321}">
                <p14:modId xmlns:p14="http://schemas.microsoft.com/office/powerpoint/2010/main" val="3157005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2322306"/>
                    </a:ext>
                  </a:extLst>
                </a:gridCol>
                <a:gridCol w="658368">
                  <a:extLst>
                    <a:ext uri="{9D8B030D-6E8A-4147-A177-3AD203B41FA5}">
                      <a16:colId xmlns:a16="http://schemas.microsoft.com/office/drawing/2014/main" val="2229360494"/>
                    </a:ext>
                  </a:extLst>
                </a:gridCol>
                <a:gridCol w="658368">
                  <a:extLst>
                    <a:ext uri="{9D8B030D-6E8A-4147-A177-3AD203B41FA5}">
                      <a16:colId xmlns:a16="http://schemas.microsoft.com/office/drawing/2014/main" val="3382157022"/>
                    </a:ext>
                  </a:extLst>
                </a:gridCol>
                <a:gridCol w="658368">
                  <a:extLst>
                    <a:ext uri="{9D8B030D-6E8A-4147-A177-3AD203B41FA5}">
                      <a16:colId xmlns:a16="http://schemas.microsoft.com/office/drawing/2014/main" val="925485032"/>
                    </a:ext>
                  </a:extLst>
                </a:gridCol>
                <a:gridCol w="658368">
                  <a:extLst>
                    <a:ext uri="{9D8B030D-6E8A-4147-A177-3AD203B41FA5}">
                      <a16:colId xmlns:a16="http://schemas.microsoft.com/office/drawing/2014/main" val="2218598175"/>
                    </a:ext>
                  </a:extLst>
                </a:gridCol>
                <a:gridCol w="658368">
                  <a:extLst>
                    <a:ext uri="{9D8B030D-6E8A-4147-A177-3AD203B41FA5}">
                      <a16:colId xmlns:a16="http://schemas.microsoft.com/office/drawing/2014/main" val="3770431773"/>
                    </a:ext>
                  </a:extLst>
                </a:gridCol>
                <a:gridCol w="658368">
                  <a:extLst>
                    <a:ext uri="{9D8B030D-6E8A-4147-A177-3AD203B41FA5}">
                      <a16:colId xmlns:a16="http://schemas.microsoft.com/office/drawing/2014/main" val="2296334536"/>
                    </a:ext>
                  </a:extLst>
                </a:gridCol>
                <a:gridCol w="658368">
                  <a:extLst>
                    <a:ext uri="{9D8B030D-6E8A-4147-A177-3AD203B41FA5}">
                      <a16:colId xmlns:a16="http://schemas.microsoft.com/office/drawing/2014/main" val="2664283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189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4563137078.0687 %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16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2768443680101.1001 %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7271310"/>
                  </a:ext>
                </a:extLst>
              </a:tr>
            </a:tbl>
          </a:graphicData>
        </a:graphic>
      </p:graphicFrame>
      <p:sp>
        <p:nvSpPr>
          <p:cNvPr id="4" name="Text Placeholder 3">
            <a:extLst>
              <a:ext uri="{FF2B5EF4-FFF2-40B4-BE49-F238E27FC236}">
                <a16:creationId xmlns:a16="http://schemas.microsoft.com/office/drawing/2014/main" id="{5B204874-CAD9-45AB-8356-955F2BF22F6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7941800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65D0-8051-4D0A-9DBD-DBEB735CCCF8}"/>
              </a:ext>
            </a:extLst>
          </p:cNvPr>
          <p:cNvSpPr>
            <a:spLocks noGrp="1"/>
          </p:cNvSpPr>
          <p:nvPr>
            <p:ph type="title"/>
          </p:nvPr>
        </p:nvSpPr>
        <p:spPr/>
        <p:txBody>
          <a:bodyPr/>
          <a:lstStyle/>
          <a:p>
            <a:r>
              <a:rPr lang="en-US"/>
              <a:t>Facebook Own Posts Table | TUCUMAN  - 9 of 11</a:t>
            </a:r>
          </a:p>
        </p:txBody>
      </p:sp>
      <p:graphicFrame>
        <p:nvGraphicFramePr>
          <p:cNvPr id="5" name="Table Placeholder 4">
            <a:extLst>
              <a:ext uri="{FF2B5EF4-FFF2-40B4-BE49-F238E27FC236}">
                <a16:creationId xmlns:a16="http://schemas.microsoft.com/office/drawing/2014/main" id="{3D769F12-1D1B-42B4-8E7D-38D34A0843AD}"/>
              </a:ext>
            </a:extLst>
          </p:cNvPr>
          <p:cNvGraphicFramePr>
            <a:graphicFrameLocks noGrp="1"/>
          </p:cNvGraphicFramePr>
          <p:nvPr>
            <p:ph type="tbl" sz="quarter" idx="13"/>
            <p:extLst>
              <p:ext uri="{D42A27DB-BD31-4B8C-83A1-F6EECF244321}">
                <p14:modId xmlns:p14="http://schemas.microsoft.com/office/powerpoint/2010/main" val="2959977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5798133"/>
                    </a:ext>
                  </a:extLst>
                </a:gridCol>
                <a:gridCol w="658368">
                  <a:extLst>
                    <a:ext uri="{9D8B030D-6E8A-4147-A177-3AD203B41FA5}">
                      <a16:colId xmlns:a16="http://schemas.microsoft.com/office/drawing/2014/main" val="1415712485"/>
                    </a:ext>
                  </a:extLst>
                </a:gridCol>
                <a:gridCol w="658368">
                  <a:extLst>
                    <a:ext uri="{9D8B030D-6E8A-4147-A177-3AD203B41FA5}">
                      <a16:colId xmlns:a16="http://schemas.microsoft.com/office/drawing/2014/main" val="4000222399"/>
                    </a:ext>
                  </a:extLst>
                </a:gridCol>
                <a:gridCol w="658368">
                  <a:extLst>
                    <a:ext uri="{9D8B030D-6E8A-4147-A177-3AD203B41FA5}">
                      <a16:colId xmlns:a16="http://schemas.microsoft.com/office/drawing/2014/main" val="1445732479"/>
                    </a:ext>
                  </a:extLst>
                </a:gridCol>
                <a:gridCol w="658368">
                  <a:extLst>
                    <a:ext uri="{9D8B030D-6E8A-4147-A177-3AD203B41FA5}">
                      <a16:colId xmlns:a16="http://schemas.microsoft.com/office/drawing/2014/main" val="1069793958"/>
                    </a:ext>
                  </a:extLst>
                </a:gridCol>
                <a:gridCol w="658368">
                  <a:extLst>
                    <a:ext uri="{9D8B030D-6E8A-4147-A177-3AD203B41FA5}">
                      <a16:colId xmlns:a16="http://schemas.microsoft.com/office/drawing/2014/main" val="3360209007"/>
                    </a:ext>
                  </a:extLst>
                </a:gridCol>
                <a:gridCol w="658368">
                  <a:extLst>
                    <a:ext uri="{9D8B030D-6E8A-4147-A177-3AD203B41FA5}">
                      <a16:colId xmlns:a16="http://schemas.microsoft.com/office/drawing/2014/main" val="836020143"/>
                    </a:ext>
                  </a:extLst>
                </a:gridCol>
                <a:gridCol w="658368">
                  <a:extLst>
                    <a:ext uri="{9D8B030D-6E8A-4147-A177-3AD203B41FA5}">
                      <a16:colId xmlns:a16="http://schemas.microsoft.com/office/drawing/2014/main" val="1936938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349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3088690849.0291 %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624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2091706121.4229 %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4795883"/>
                  </a:ext>
                </a:extLst>
              </a:tr>
            </a:tbl>
          </a:graphicData>
        </a:graphic>
      </p:graphicFrame>
      <p:sp>
        <p:nvSpPr>
          <p:cNvPr id="4" name="Text Placeholder 3">
            <a:extLst>
              <a:ext uri="{FF2B5EF4-FFF2-40B4-BE49-F238E27FC236}">
                <a16:creationId xmlns:a16="http://schemas.microsoft.com/office/drawing/2014/main" id="{02D617D2-2497-4290-A483-5402CE847EE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7186572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13585-5950-4985-8125-1A5B45113FA6}"/>
              </a:ext>
            </a:extLst>
          </p:cNvPr>
          <p:cNvSpPr>
            <a:spLocks noGrp="1"/>
          </p:cNvSpPr>
          <p:nvPr>
            <p:ph type="title"/>
          </p:nvPr>
        </p:nvSpPr>
        <p:spPr/>
        <p:txBody>
          <a:bodyPr/>
          <a:lstStyle/>
          <a:p>
            <a:r>
              <a:rPr lang="en-US"/>
              <a:t>Facebook Own Posts Table | TUCUMAN  - 10 of 11</a:t>
            </a:r>
          </a:p>
        </p:txBody>
      </p:sp>
      <p:graphicFrame>
        <p:nvGraphicFramePr>
          <p:cNvPr id="5" name="Table Placeholder 4">
            <a:extLst>
              <a:ext uri="{FF2B5EF4-FFF2-40B4-BE49-F238E27FC236}">
                <a16:creationId xmlns:a16="http://schemas.microsoft.com/office/drawing/2014/main" id="{19F9B223-E3EE-401C-BDC7-2924E1758317}"/>
              </a:ext>
            </a:extLst>
          </p:cNvPr>
          <p:cNvGraphicFramePr>
            <a:graphicFrameLocks noGrp="1"/>
          </p:cNvGraphicFramePr>
          <p:nvPr>
            <p:ph type="tbl" sz="quarter" idx="13"/>
            <p:extLst>
              <p:ext uri="{D42A27DB-BD31-4B8C-83A1-F6EECF244321}">
                <p14:modId xmlns:p14="http://schemas.microsoft.com/office/powerpoint/2010/main" val="198967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1245363"/>
                    </a:ext>
                  </a:extLst>
                </a:gridCol>
                <a:gridCol w="658368">
                  <a:extLst>
                    <a:ext uri="{9D8B030D-6E8A-4147-A177-3AD203B41FA5}">
                      <a16:colId xmlns:a16="http://schemas.microsoft.com/office/drawing/2014/main" val="3502382349"/>
                    </a:ext>
                  </a:extLst>
                </a:gridCol>
                <a:gridCol w="658368">
                  <a:extLst>
                    <a:ext uri="{9D8B030D-6E8A-4147-A177-3AD203B41FA5}">
                      <a16:colId xmlns:a16="http://schemas.microsoft.com/office/drawing/2014/main" val="2281808956"/>
                    </a:ext>
                  </a:extLst>
                </a:gridCol>
                <a:gridCol w="658368">
                  <a:extLst>
                    <a:ext uri="{9D8B030D-6E8A-4147-A177-3AD203B41FA5}">
                      <a16:colId xmlns:a16="http://schemas.microsoft.com/office/drawing/2014/main" val="2836458071"/>
                    </a:ext>
                  </a:extLst>
                </a:gridCol>
                <a:gridCol w="658368">
                  <a:extLst>
                    <a:ext uri="{9D8B030D-6E8A-4147-A177-3AD203B41FA5}">
                      <a16:colId xmlns:a16="http://schemas.microsoft.com/office/drawing/2014/main" val="2665251576"/>
                    </a:ext>
                  </a:extLst>
                </a:gridCol>
                <a:gridCol w="658368">
                  <a:extLst>
                    <a:ext uri="{9D8B030D-6E8A-4147-A177-3AD203B41FA5}">
                      <a16:colId xmlns:a16="http://schemas.microsoft.com/office/drawing/2014/main" val="2720425779"/>
                    </a:ext>
                  </a:extLst>
                </a:gridCol>
                <a:gridCol w="658368">
                  <a:extLst>
                    <a:ext uri="{9D8B030D-6E8A-4147-A177-3AD203B41FA5}">
                      <a16:colId xmlns:a16="http://schemas.microsoft.com/office/drawing/2014/main" val="761228258"/>
                    </a:ext>
                  </a:extLst>
                </a:gridCol>
                <a:gridCol w="658368">
                  <a:extLst>
                    <a:ext uri="{9D8B030D-6E8A-4147-A177-3AD203B41FA5}">
                      <a16:colId xmlns:a16="http://schemas.microsoft.com/office/drawing/2014/main" val="995227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938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2167384236.3382 %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727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4281893363.0190 %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443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2296553619.7308 %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718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3988163615.1640 %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4585993"/>
                  </a:ext>
                </a:extLst>
              </a:tr>
            </a:tbl>
          </a:graphicData>
        </a:graphic>
      </p:graphicFrame>
      <p:sp>
        <p:nvSpPr>
          <p:cNvPr id="4" name="Text Placeholder 3">
            <a:extLst>
              <a:ext uri="{FF2B5EF4-FFF2-40B4-BE49-F238E27FC236}">
                <a16:creationId xmlns:a16="http://schemas.microsoft.com/office/drawing/2014/main" id="{0BE99975-92EC-4AA3-B96B-2F3923F3ADE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15930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43355-843B-4184-B83E-2C06B4FD5233}"/>
              </a:ext>
            </a:extLst>
          </p:cNvPr>
          <p:cNvSpPr>
            <a:spLocks noGrp="1"/>
          </p:cNvSpPr>
          <p:nvPr>
            <p:ph type="title"/>
          </p:nvPr>
        </p:nvSpPr>
        <p:spPr/>
        <p:txBody>
          <a:bodyPr/>
          <a:lstStyle/>
          <a:p>
            <a:r>
              <a:rPr lang="en-US"/>
              <a:t>Facebook Own Posts Table | TUCUMAN  - 11 of 11</a:t>
            </a:r>
          </a:p>
        </p:txBody>
      </p:sp>
      <p:graphicFrame>
        <p:nvGraphicFramePr>
          <p:cNvPr id="5" name="Table Placeholder 4">
            <a:extLst>
              <a:ext uri="{FF2B5EF4-FFF2-40B4-BE49-F238E27FC236}">
                <a16:creationId xmlns:a16="http://schemas.microsoft.com/office/drawing/2014/main" id="{F8562AA7-82F3-4027-9AAF-63459380C6C8}"/>
              </a:ext>
            </a:extLst>
          </p:cNvPr>
          <p:cNvGraphicFramePr>
            <a:graphicFrameLocks noGrp="1"/>
          </p:cNvGraphicFramePr>
          <p:nvPr>
            <p:ph type="tbl" sz="quarter" idx="13"/>
            <p:extLst>
              <p:ext uri="{D42A27DB-BD31-4B8C-83A1-F6EECF244321}">
                <p14:modId xmlns:p14="http://schemas.microsoft.com/office/powerpoint/2010/main" val="278883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7560633"/>
                    </a:ext>
                  </a:extLst>
                </a:gridCol>
                <a:gridCol w="658368">
                  <a:extLst>
                    <a:ext uri="{9D8B030D-6E8A-4147-A177-3AD203B41FA5}">
                      <a16:colId xmlns:a16="http://schemas.microsoft.com/office/drawing/2014/main" val="570145853"/>
                    </a:ext>
                  </a:extLst>
                </a:gridCol>
                <a:gridCol w="658368">
                  <a:extLst>
                    <a:ext uri="{9D8B030D-6E8A-4147-A177-3AD203B41FA5}">
                      <a16:colId xmlns:a16="http://schemas.microsoft.com/office/drawing/2014/main" val="3832847613"/>
                    </a:ext>
                  </a:extLst>
                </a:gridCol>
                <a:gridCol w="658368">
                  <a:extLst>
                    <a:ext uri="{9D8B030D-6E8A-4147-A177-3AD203B41FA5}">
                      <a16:colId xmlns:a16="http://schemas.microsoft.com/office/drawing/2014/main" val="263463572"/>
                    </a:ext>
                  </a:extLst>
                </a:gridCol>
                <a:gridCol w="658368">
                  <a:extLst>
                    <a:ext uri="{9D8B030D-6E8A-4147-A177-3AD203B41FA5}">
                      <a16:colId xmlns:a16="http://schemas.microsoft.com/office/drawing/2014/main" val="4019778163"/>
                    </a:ext>
                  </a:extLst>
                </a:gridCol>
                <a:gridCol w="658368">
                  <a:extLst>
                    <a:ext uri="{9D8B030D-6E8A-4147-A177-3AD203B41FA5}">
                      <a16:colId xmlns:a16="http://schemas.microsoft.com/office/drawing/2014/main" val="1781513794"/>
                    </a:ext>
                  </a:extLst>
                </a:gridCol>
                <a:gridCol w="658368">
                  <a:extLst>
                    <a:ext uri="{9D8B030D-6E8A-4147-A177-3AD203B41FA5}">
                      <a16:colId xmlns:a16="http://schemas.microsoft.com/office/drawing/2014/main" val="652160307"/>
                    </a:ext>
                  </a:extLst>
                </a:gridCol>
                <a:gridCol w="658368">
                  <a:extLst>
                    <a:ext uri="{9D8B030D-6E8A-4147-A177-3AD203B41FA5}">
                      <a16:colId xmlns:a16="http://schemas.microsoft.com/office/drawing/2014/main" val="1506050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821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11:28:00 </a:t>
                      </a:r>
                      <a:r>
                        <a:rPr kumimoji="0" lang="es-ES" sz="1000" b="0" i="0" u="none" strike="noStrike" kern="1200" cap="none" spc="0" normalizeH="0" baseline="0" noProof="0">
                          <a:ln>
                            <a:noFill/>
                          </a:ln>
                          <a:solidFill>
                            <a:prstClr val="black"/>
                          </a:solidFill>
                          <a:effectLst/>
                          <a:uLnTx/>
                          <a:uFillTx/>
                          <a:latin typeface="+mn-lt"/>
                          <a:ea typeface="+mn-ea"/>
                          <a:cs typeface="+mn-cs"/>
                        </a:rPr>
                        <a:t> 
 Esta antigua casona está ubicada en Metán. Fue testigo de muchos hechos de la historia de nuestra independencia, entre ellos el encuentro del General Belgrano con el General San Martín. 
¿Sabés cómo se llama? (Una ayuda: se la conoce como la Posta de…)
(Foto: Metán, Salta, Argentina. Celine Frers)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14059682829.7170 %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754526"/>
                  </a:ext>
                </a:extLst>
              </a:tr>
            </a:tbl>
          </a:graphicData>
        </a:graphic>
      </p:graphicFrame>
      <p:sp>
        <p:nvSpPr>
          <p:cNvPr id="4" name="Text Placeholder 3">
            <a:extLst>
              <a:ext uri="{FF2B5EF4-FFF2-40B4-BE49-F238E27FC236}">
                <a16:creationId xmlns:a16="http://schemas.microsoft.com/office/drawing/2014/main" id="{D7353FE8-2FC2-4D5C-8D54-F77047CE3DE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311847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4937-31F1-4164-9EB3-EED996EBD5FD}"/>
              </a:ext>
            </a:extLst>
          </p:cNvPr>
          <p:cNvSpPr>
            <a:spLocks noGrp="1"/>
          </p:cNvSpPr>
          <p:nvPr>
            <p:ph type="title"/>
          </p:nvPr>
        </p:nvSpPr>
        <p:spPr/>
        <p:txBody>
          <a:bodyPr/>
          <a:lstStyle/>
          <a:p>
            <a:r>
              <a:rPr lang="en-US"/>
              <a:t>Facebook TABLA DE FB COMPLETA | TUCUMAN  - 1 of 17</a:t>
            </a:r>
          </a:p>
        </p:txBody>
      </p:sp>
      <p:graphicFrame>
        <p:nvGraphicFramePr>
          <p:cNvPr id="5" name="Table Placeholder 4">
            <a:extLst>
              <a:ext uri="{FF2B5EF4-FFF2-40B4-BE49-F238E27FC236}">
                <a16:creationId xmlns:a16="http://schemas.microsoft.com/office/drawing/2014/main" id="{10927D60-E11E-49EE-B9FF-C1D1770AD390}"/>
              </a:ext>
            </a:extLst>
          </p:cNvPr>
          <p:cNvGraphicFramePr>
            <a:graphicFrameLocks noGrp="1"/>
          </p:cNvGraphicFramePr>
          <p:nvPr>
            <p:ph type="tbl" sz="quarter" idx="13"/>
            <p:extLst>
              <p:ext uri="{D42A27DB-BD31-4B8C-83A1-F6EECF244321}">
                <p14:modId xmlns:p14="http://schemas.microsoft.com/office/powerpoint/2010/main" val="348030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32195943"/>
                    </a:ext>
                  </a:extLst>
                </a:gridCol>
                <a:gridCol w="493776">
                  <a:extLst>
                    <a:ext uri="{9D8B030D-6E8A-4147-A177-3AD203B41FA5}">
                      <a16:colId xmlns:a16="http://schemas.microsoft.com/office/drawing/2014/main" val="220118610"/>
                    </a:ext>
                  </a:extLst>
                </a:gridCol>
                <a:gridCol w="493776">
                  <a:extLst>
                    <a:ext uri="{9D8B030D-6E8A-4147-A177-3AD203B41FA5}">
                      <a16:colId xmlns:a16="http://schemas.microsoft.com/office/drawing/2014/main" val="2182562568"/>
                    </a:ext>
                  </a:extLst>
                </a:gridCol>
                <a:gridCol w="493776">
                  <a:extLst>
                    <a:ext uri="{9D8B030D-6E8A-4147-A177-3AD203B41FA5}">
                      <a16:colId xmlns:a16="http://schemas.microsoft.com/office/drawing/2014/main" val="984822725"/>
                    </a:ext>
                  </a:extLst>
                </a:gridCol>
                <a:gridCol w="493776">
                  <a:extLst>
                    <a:ext uri="{9D8B030D-6E8A-4147-A177-3AD203B41FA5}">
                      <a16:colId xmlns:a16="http://schemas.microsoft.com/office/drawing/2014/main" val="3530703672"/>
                    </a:ext>
                  </a:extLst>
                </a:gridCol>
                <a:gridCol w="493776">
                  <a:extLst>
                    <a:ext uri="{9D8B030D-6E8A-4147-A177-3AD203B41FA5}">
                      <a16:colId xmlns:a16="http://schemas.microsoft.com/office/drawing/2014/main" val="1711616795"/>
                    </a:ext>
                  </a:extLst>
                </a:gridCol>
                <a:gridCol w="493776">
                  <a:extLst>
                    <a:ext uri="{9D8B030D-6E8A-4147-A177-3AD203B41FA5}">
                      <a16:colId xmlns:a16="http://schemas.microsoft.com/office/drawing/2014/main" val="2558655640"/>
                    </a:ext>
                  </a:extLst>
                </a:gridCol>
                <a:gridCol w="493776">
                  <a:extLst>
                    <a:ext uri="{9D8B030D-6E8A-4147-A177-3AD203B41FA5}">
                      <a16:colId xmlns:a16="http://schemas.microsoft.com/office/drawing/2014/main" val="3365469800"/>
                    </a:ext>
                  </a:extLst>
                </a:gridCol>
                <a:gridCol w="493776">
                  <a:extLst>
                    <a:ext uri="{9D8B030D-6E8A-4147-A177-3AD203B41FA5}">
                      <a16:colId xmlns:a16="http://schemas.microsoft.com/office/drawing/2014/main" val="2023715714"/>
                    </a:ext>
                  </a:extLst>
                </a:gridCol>
                <a:gridCol w="493776">
                  <a:extLst>
                    <a:ext uri="{9D8B030D-6E8A-4147-A177-3AD203B41FA5}">
                      <a16:colId xmlns:a16="http://schemas.microsoft.com/office/drawing/2014/main" val="3214590403"/>
                    </a:ext>
                  </a:extLst>
                </a:gridCol>
                <a:gridCol w="493776">
                  <a:extLst>
                    <a:ext uri="{9D8B030D-6E8A-4147-A177-3AD203B41FA5}">
                      <a16:colId xmlns:a16="http://schemas.microsoft.com/office/drawing/2014/main" val="3208344658"/>
                    </a:ext>
                  </a:extLst>
                </a:gridCol>
                <a:gridCol w="493776">
                  <a:extLst>
                    <a:ext uri="{9D8B030D-6E8A-4147-A177-3AD203B41FA5}">
                      <a16:colId xmlns:a16="http://schemas.microsoft.com/office/drawing/2014/main" val="2440442384"/>
                    </a:ext>
                  </a:extLst>
                </a:gridCol>
                <a:gridCol w="493776">
                  <a:extLst>
                    <a:ext uri="{9D8B030D-6E8A-4147-A177-3AD203B41FA5}">
                      <a16:colId xmlns:a16="http://schemas.microsoft.com/office/drawing/2014/main" val="2839194510"/>
                    </a:ext>
                  </a:extLst>
                </a:gridCol>
                <a:gridCol w="493776">
                  <a:extLst>
                    <a:ext uri="{9D8B030D-6E8A-4147-A177-3AD203B41FA5}">
                      <a16:colId xmlns:a16="http://schemas.microsoft.com/office/drawing/2014/main" val="2610233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705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778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5412994"/>
                  </a:ext>
                </a:extLst>
              </a:tr>
            </a:tbl>
          </a:graphicData>
        </a:graphic>
      </p:graphicFrame>
      <p:sp>
        <p:nvSpPr>
          <p:cNvPr id="4" name="Text Placeholder 3">
            <a:extLst>
              <a:ext uri="{FF2B5EF4-FFF2-40B4-BE49-F238E27FC236}">
                <a16:creationId xmlns:a16="http://schemas.microsoft.com/office/drawing/2014/main" id="{57968AA4-A77A-4532-8841-E43171A7B29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705509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A86C0-5B76-46B3-8B77-B7E2D204D01C}"/>
              </a:ext>
            </a:extLst>
          </p:cNvPr>
          <p:cNvSpPr>
            <a:spLocks noGrp="1"/>
          </p:cNvSpPr>
          <p:nvPr>
            <p:ph type="title"/>
          </p:nvPr>
        </p:nvSpPr>
        <p:spPr/>
        <p:txBody>
          <a:bodyPr/>
          <a:lstStyle/>
          <a:p>
            <a:r>
              <a:rPr lang="en-US"/>
              <a:t>Facebook TABLA DE FB COMPLETA | TUCUMAN  - 2 of 17</a:t>
            </a:r>
          </a:p>
        </p:txBody>
      </p:sp>
      <p:graphicFrame>
        <p:nvGraphicFramePr>
          <p:cNvPr id="5" name="Table Placeholder 4">
            <a:extLst>
              <a:ext uri="{FF2B5EF4-FFF2-40B4-BE49-F238E27FC236}">
                <a16:creationId xmlns:a16="http://schemas.microsoft.com/office/drawing/2014/main" id="{69043E79-1FB8-4011-8159-C7D62ADB1687}"/>
              </a:ext>
            </a:extLst>
          </p:cNvPr>
          <p:cNvGraphicFramePr>
            <a:graphicFrameLocks noGrp="1"/>
          </p:cNvGraphicFramePr>
          <p:nvPr>
            <p:ph type="tbl" sz="quarter" idx="13"/>
            <p:extLst>
              <p:ext uri="{D42A27DB-BD31-4B8C-83A1-F6EECF244321}">
                <p14:modId xmlns:p14="http://schemas.microsoft.com/office/powerpoint/2010/main" val="144935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36801357"/>
                    </a:ext>
                  </a:extLst>
                </a:gridCol>
                <a:gridCol w="493776">
                  <a:extLst>
                    <a:ext uri="{9D8B030D-6E8A-4147-A177-3AD203B41FA5}">
                      <a16:colId xmlns:a16="http://schemas.microsoft.com/office/drawing/2014/main" val="2729936208"/>
                    </a:ext>
                  </a:extLst>
                </a:gridCol>
                <a:gridCol w="493776">
                  <a:extLst>
                    <a:ext uri="{9D8B030D-6E8A-4147-A177-3AD203B41FA5}">
                      <a16:colId xmlns:a16="http://schemas.microsoft.com/office/drawing/2014/main" val="2188852495"/>
                    </a:ext>
                  </a:extLst>
                </a:gridCol>
                <a:gridCol w="493776">
                  <a:extLst>
                    <a:ext uri="{9D8B030D-6E8A-4147-A177-3AD203B41FA5}">
                      <a16:colId xmlns:a16="http://schemas.microsoft.com/office/drawing/2014/main" val="2361608924"/>
                    </a:ext>
                  </a:extLst>
                </a:gridCol>
                <a:gridCol w="493776">
                  <a:extLst>
                    <a:ext uri="{9D8B030D-6E8A-4147-A177-3AD203B41FA5}">
                      <a16:colId xmlns:a16="http://schemas.microsoft.com/office/drawing/2014/main" val="55720246"/>
                    </a:ext>
                  </a:extLst>
                </a:gridCol>
                <a:gridCol w="493776">
                  <a:extLst>
                    <a:ext uri="{9D8B030D-6E8A-4147-A177-3AD203B41FA5}">
                      <a16:colId xmlns:a16="http://schemas.microsoft.com/office/drawing/2014/main" val="3810337599"/>
                    </a:ext>
                  </a:extLst>
                </a:gridCol>
                <a:gridCol w="493776">
                  <a:extLst>
                    <a:ext uri="{9D8B030D-6E8A-4147-A177-3AD203B41FA5}">
                      <a16:colId xmlns:a16="http://schemas.microsoft.com/office/drawing/2014/main" val="1587731863"/>
                    </a:ext>
                  </a:extLst>
                </a:gridCol>
                <a:gridCol w="493776">
                  <a:extLst>
                    <a:ext uri="{9D8B030D-6E8A-4147-A177-3AD203B41FA5}">
                      <a16:colId xmlns:a16="http://schemas.microsoft.com/office/drawing/2014/main" val="3841937645"/>
                    </a:ext>
                  </a:extLst>
                </a:gridCol>
                <a:gridCol w="493776">
                  <a:extLst>
                    <a:ext uri="{9D8B030D-6E8A-4147-A177-3AD203B41FA5}">
                      <a16:colId xmlns:a16="http://schemas.microsoft.com/office/drawing/2014/main" val="13353069"/>
                    </a:ext>
                  </a:extLst>
                </a:gridCol>
                <a:gridCol w="493776">
                  <a:extLst>
                    <a:ext uri="{9D8B030D-6E8A-4147-A177-3AD203B41FA5}">
                      <a16:colId xmlns:a16="http://schemas.microsoft.com/office/drawing/2014/main" val="1185947565"/>
                    </a:ext>
                  </a:extLst>
                </a:gridCol>
                <a:gridCol w="493776">
                  <a:extLst>
                    <a:ext uri="{9D8B030D-6E8A-4147-A177-3AD203B41FA5}">
                      <a16:colId xmlns:a16="http://schemas.microsoft.com/office/drawing/2014/main" val="2891080906"/>
                    </a:ext>
                  </a:extLst>
                </a:gridCol>
                <a:gridCol w="493776">
                  <a:extLst>
                    <a:ext uri="{9D8B030D-6E8A-4147-A177-3AD203B41FA5}">
                      <a16:colId xmlns:a16="http://schemas.microsoft.com/office/drawing/2014/main" val="742326499"/>
                    </a:ext>
                  </a:extLst>
                </a:gridCol>
                <a:gridCol w="493776">
                  <a:extLst>
                    <a:ext uri="{9D8B030D-6E8A-4147-A177-3AD203B41FA5}">
                      <a16:colId xmlns:a16="http://schemas.microsoft.com/office/drawing/2014/main" val="1840764212"/>
                    </a:ext>
                  </a:extLst>
                </a:gridCol>
                <a:gridCol w="493776">
                  <a:extLst>
                    <a:ext uri="{9D8B030D-6E8A-4147-A177-3AD203B41FA5}">
                      <a16:colId xmlns:a16="http://schemas.microsoft.com/office/drawing/2014/main" val="2918072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16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3556416"/>
                  </a:ext>
                </a:extLst>
              </a:tr>
            </a:tbl>
          </a:graphicData>
        </a:graphic>
      </p:graphicFrame>
      <p:sp>
        <p:nvSpPr>
          <p:cNvPr id="4" name="Text Placeholder 3">
            <a:extLst>
              <a:ext uri="{FF2B5EF4-FFF2-40B4-BE49-F238E27FC236}">
                <a16:creationId xmlns:a16="http://schemas.microsoft.com/office/drawing/2014/main" id="{846015F5-8C84-4354-9E4D-7DE1840F9D50}"/>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808460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24D9C-7A15-438D-8BDF-670669DE8718}"/>
              </a:ext>
            </a:extLst>
          </p:cNvPr>
          <p:cNvSpPr>
            <a:spLocks noGrp="1"/>
          </p:cNvSpPr>
          <p:nvPr>
            <p:ph type="title"/>
          </p:nvPr>
        </p:nvSpPr>
        <p:spPr/>
        <p:txBody>
          <a:bodyPr/>
          <a:lstStyle/>
          <a:p>
            <a:r>
              <a:rPr lang="en-US"/>
              <a:t>Facebook TABLA DE FB COMPLETA | TUCUMAN  - 3 of 17</a:t>
            </a:r>
          </a:p>
        </p:txBody>
      </p:sp>
      <p:graphicFrame>
        <p:nvGraphicFramePr>
          <p:cNvPr id="5" name="Table Placeholder 4">
            <a:extLst>
              <a:ext uri="{FF2B5EF4-FFF2-40B4-BE49-F238E27FC236}">
                <a16:creationId xmlns:a16="http://schemas.microsoft.com/office/drawing/2014/main" id="{C8AC76C5-95FF-4496-928F-2EAE02870FA2}"/>
              </a:ext>
            </a:extLst>
          </p:cNvPr>
          <p:cNvGraphicFramePr>
            <a:graphicFrameLocks noGrp="1"/>
          </p:cNvGraphicFramePr>
          <p:nvPr>
            <p:ph type="tbl" sz="quarter" idx="13"/>
            <p:extLst>
              <p:ext uri="{D42A27DB-BD31-4B8C-83A1-F6EECF244321}">
                <p14:modId xmlns:p14="http://schemas.microsoft.com/office/powerpoint/2010/main" val="177620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55975325"/>
                    </a:ext>
                  </a:extLst>
                </a:gridCol>
                <a:gridCol w="493776">
                  <a:extLst>
                    <a:ext uri="{9D8B030D-6E8A-4147-A177-3AD203B41FA5}">
                      <a16:colId xmlns:a16="http://schemas.microsoft.com/office/drawing/2014/main" val="572802288"/>
                    </a:ext>
                  </a:extLst>
                </a:gridCol>
                <a:gridCol w="493776">
                  <a:extLst>
                    <a:ext uri="{9D8B030D-6E8A-4147-A177-3AD203B41FA5}">
                      <a16:colId xmlns:a16="http://schemas.microsoft.com/office/drawing/2014/main" val="2194938770"/>
                    </a:ext>
                  </a:extLst>
                </a:gridCol>
                <a:gridCol w="493776">
                  <a:extLst>
                    <a:ext uri="{9D8B030D-6E8A-4147-A177-3AD203B41FA5}">
                      <a16:colId xmlns:a16="http://schemas.microsoft.com/office/drawing/2014/main" val="1706278013"/>
                    </a:ext>
                  </a:extLst>
                </a:gridCol>
                <a:gridCol w="493776">
                  <a:extLst>
                    <a:ext uri="{9D8B030D-6E8A-4147-A177-3AD203B41FA5}">
                      <a16:colId xmlns:a16="http://schemas.microsoft.com/office/drawing/2014/main" val="3607671860"/>
                    </a:ext>
                  </a:extLst>
                </a:gridCol>
                <a:gridCol w="493776">
                  <a:extLst>
                    <a:ext uri="{9D8B030D-6E8A-4147-A177-3AD203B41FA5}">
                      <a16:colId xmlns:a16="http://schemas.microsoft.com/office/drawing/2014/main" val="1479827626"/>
                    </a:ext>
                  </a:extLst>
                </a:gridCol>
                <a:gridCol w="493776">
                  <a:extLst>
                    <a:ext uri="{9D8B030D-6E8A-4147-A177-3AD203B41FA5}">
                      <a16:colId xmlns:a16="http://schemas.microsoft.com/office/drawing/2014/main" val="3967108103"/>
                    </a:ext>
                  </a:extLst>
                </a:gridCol>
                <a:gridCol w="493776">
                  <a:extLst>
                    <a:ext uri="{9D8B030D-6E8A-4147-A177-3AD203B41FA5}">
                      <a16:colId xmlns:a16="http://schemas.microsoft.com/office/drawing/2014/main" val="2059775843"/>
                    </a:ext>
                  </a:extLst>
                </a:gridCol>
                <a:gridCol w="493776">
                  <a:extLst>
                    <a:ext uri="{9D8B030D-6E8A-4147-A177-3AD203B41FA5}">
                      <a16:colId xmlns:a16="http://schemas.microsoft.com/office/drawing/2014/main" val="2030193322"/>
                    </a:ext>
                  </a:extLst>
                </a:gridCol>
                <a:gridCol w="493776">
                  <a:extLst>
                    <a:ext uri="{9D8B030D-6E8A-4147-A177-3AD203B41FA5}">
                      <a16:colId xmlns:a16="http://schemas.microsoft.com/office/drawing/2014/main" val="2289109996"/>
                    </a:ext>
                  </a:extLst>
                </a:gridCol>
                <a:gridCol w="493776">
                  <a:extLst>
                    <a:ext uri="{9D8B030D-6E8A-4147-A177-3AD203B41FA5}">
                      <a16:colId xmlns:a16="http://schemas.microsoft.com/office/drawing/2014/main" val="1959032305"/>
                    </a:ext>
                  </a:extLst>
                </a:gridCol>
                <a:gridCol w="493776">
                  <a:extLst>
                    <a:ext uri="{9D8B030D-6E8A-4147-A177-3AD203B41FA5}">
                      <a16:colId xmlns:a16="http://schemas.microsoft.com/office/drawing/2014/main" val="1940548600"/>
                    </a:ext>
                  </a:extLst>
                </a:gridCol>
                <a:gridCol w="493776">
                  <a:extLst>
                    <a:ext uri="{9D8B030D-6E8A-4147-A177-3AD203B41FA5}">
                      <a16:colId xmlns:a16="http://schemas.microsoft.com/office/drawing/2014/main" val="2303156473"/>
                    </a:ext>
                  </a:extLst>
                </a:gridCol>
                <a:gridCol w="493776">
                  <a:extLst>
                    <a:ext uri="{9D8B030D-6E8A-4147-A177-3AD203B41FA5}">
                      <a16:colId xmlns:a16="http://schemas.microsoft.com/office/drawing/2014/main" val="108265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109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560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164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7149018"/>
                  </a:ext>
                </a:extLst>
              </a:tr>
            </a:tbl>
          </a:graphicData>
        </a:graphic>
      </p:graphicFrame>
      <p:sp>
        <p:nvSpPr>
          <p:cNvPr id="4" name="Text Placeholder 3">
            <a:extLst>
              <a:ext uri="{FF2B5EF4-FFF2-40B4-BE49-F238E27FC236}">
                <a16:creationId xmlns:a16="http://schemas.microsoft.com/office/drawing/2014/main" id="{4F4839FE-E6B8-4AD4-A6F3-3F1EEF71C4CF}"/>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1800590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54201-F455-45AB-A353-5AB352B44FC0}"/>
              </a:ext>
            </a:extLst>
          </p:cNvPr>
          <p:cNvSpPr>
            <a:spLocks noGrp="1"/>
          </p:cNvSpPr>
          <p:nvPr>
            <p:ph type="title"/>
          </p:nvPr>
        </p:nvSpPr>
        <p:spPr/>
        <p:txBody>
          <a:bodyPr/>
          <a:lstStyle/>
          <a:p>
            <a:r>
              <a:rPr lang="en-US"/>
              <a:t>Facebook TABLA DE FB COMPLETA | TUCUMAN  - 4 of 17</a:t>
            </a:r>
          </a:p>
        </p:txBody>
      </p:sp>
      <p:graphicFrame>
        <p:nvGraphicFramePr>
          <p:cNvPr id="5" name="Table Placeholder 4">
            <a:extLst>
              <a:ext uri="{FF2B5EF4-FFF2-40B4-BE49-F238E27FC236}">
                <a16:creationId xmlns:a16="http://schemas.microsoft.com/office/drawing/2014/main" id="{81F2AD43-C952-407B-A315-EC0B374995B2}"/>
              </a:ext>
            </a:extLst>
          </p:cNvPr>
          <p:cNvGraphicFramePr>
            <a:graphicFrameLocks noGrp="1"/>
          </p:cNvGraphicFramePr>
          <p:nvPr>
            <p:ph type="tbl" sz="quarter" idx="13"/>
            <p:extLst>
              <p:ext uri="{D42A27DB-BD31-4B8C-83A1-F6EECF244321}">
                <p14:modId xmlns:p14="http://schemas.microsoft.com/office/powerpoint/2010/main" val="3374680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52664909"/>
                    </a:ext>
                  </a:extLst>
                </a:gridCol>
                <a:gridCol w="493776">
                  <a:extLst>
                    <a:ext uri="{9D8B030D-6E8A-4147-A177-3AD203B41FA5}">
                      <a16:colId xmlns:a16="http://schemas.microsoft.com/office/drawing/2014/main" val="3040353176"/>
                    </a:ext>
                  </a:extLst>
                </a:gridCol>
                <a:gridCol w="493776">
                  <a:extLst>
                    <a:ext uri="{9D8B030D-6E8A-4147-A177-3AD203B41FA5}">
                      <a16:colId xmlns:a16="http://schemas.microsoft.com/office/drawing/2014/main" val="4235110597"/>
                    </a:ext>
                  </a:extLst>
                </a:gridCol>
                <a:gridCol w="493776">
                  <a:extLst>
                    <a:ext uri="{9D8B030D-6E8A-4147-A177-3AD203B41FA5}">
                      <a16:colId xmlns:a16="http://schemas.microsoft.com/office/drawing/2014/main" val="857313530"/>
                    </a:ext>
                  </a:extLst>
                </a:gridCol>
                <a:gridCol w="493776">
                  <a:extLst>
                    <a:ext uri="{9D8B030D-6E8A-4147-A177-3AD203B41FA5}">
                      <a16:colId xmlns:a16="http://schemas.microsoft.com/office/drawing/2014/main" val="547031372"/>
                    </a:ext>
                  </a:extLst>
                </a:gridCol>
                <a:gridCol w="493776">
                  <a:extLst>
                    <a:ext uri="{9D8B030D-6E8A-4147-A177-3AD203B41FA5}">
                      <a16:colId xmlns:a16="http://schemas.microsoft.com/office/drawing/2014/main" val="3507282557"/>
                    </a:ext>
                  </a:extLst>
                </a:gridCol>
                <a:gridCol w="493776">
                  <a:extLst>
                    <a:ext uri="{9D8B030D-6E8A-4147-A177-3AD203B41FA5}">
                      <a16:colId xmlns:a16="http://schemas.microsoft.com/office/drawing/2014/main" val="1470508938"/>
                    </a:ext>
                  </a:extLst>
                </a:gridCol>
                <a:gridCol w="493776">
                  <a:extLst>
                    <a:ext uri="{9D8B030D-6E8A-4147-A177-3AD203B41FA5}">
                      <a16:colId xmlns:a16="http://schemas.microsoft.com/office/drawing/2014/main" val="3435261328"/>
                    </a:ext>
                  </a:extLst>
                </a:gridCol>
                <a:gridCol w="493776">
                  <a:extLst>
                    <a:ext uri="{9D8B030D-6E8A-4147-A177-3AD203B41FA5}">
                      <a16:colId xmlns:a16="http://schemas.microsoft.com/office/drawing/2014/main" val="2319631722"/>
                    </a:ext>
                  </a:extLst>
                </a:gridCol>
                <a:gridCol w="493776">
                  <a:extLst>
                    <a:ext uri="{9D8B030D-6E8A-4147-A177-3AD203B41FA5}">
                      <a16:colId xmlns:a16="http://schemas.microsoft.com/office/drawing/2014/main" val="459883061"/>
                    </a:ext>
                  </a:extLst>
                </a:gridCol>
                <a:gridCol w="493776">
                  <a:extLst>
                    <a:ext uri="{9D8B030D-6E8A-4147-A177-3AD203B41FA5}">
                      <a16:colId xmlns:a16="http://schemas.microsoft.com/office/drawing/2014/main" val="30355911"/>
                    </a:ext>
                  </a:extLst>
                </a:gridCol>
                <a:gridCol w="493776">
                  <a:extLst>
                    <a:ext uri="{9D8B030D-6E8A-4147-A177-3AD203B41FA5}">
                      <a16:colId xmlns:a16="http://schemas.microsoft.com/office/drawing/2014/main" val="1755535767"/>
                    </a:ext>
                  </a:extLst>
                </a:gridCol>
                <a:gridCol w="493776">
                  <a:extLst>
                    <a:ext uri="{9D8B030D-6E8A-4147-A177-3AD203B41FA5}">
                      <a16:colId xmlns:a16="http://schemas.microsoft.com/office/drawing/2014/main" val="3381939499"/>
                    </a:ext>
                  </a:extLst>
                </a:gridCol>
                <a:gridCol w="493776">
                  <a:extLst>
                    <a:ext uri="{9D8B030D-6E8A-4147-A177-3AD203B41FA5}">
                      <a16:colId xmlns:a16="http://schemas.microsoft.com/office/drawing/2014/main" val="399943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317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9236151"/>
                  </a:ext>
                </a:extLst>
              </a:tr>
            </a:tbl>
          </a:graphicData>
        </a:graphic>
      </p:graphicFrame>
      <p:sp>
        <p:nvSpPr>
          <p:cNvPr id="4" name="Text Placeholder 3">
            <a:extLst>
              <a:ext uri="{FF2B5EF4-FFF2-40B4-BE49-F238E27FC236}">
                <a16:creationId xmlns:a16="http://schemas.microsoft.com/office/drawing/2014/main" id="{A6F06A97-1FB5-42ED-BFEF-B6B2368D203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2944268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63C8-FBB8-4A1B-A063-E1BED3A03AD5}"/>
              </a:ext>
            </a:extLst>
          </p:cNvPr>
          <p:cNvSpPr>
            <a:spLocks noGrp="1"/>
          </p:cNvSpPr>
          <p:nvPr>
            <p:ph type="title"/>
          </p:nvPr>
        </p:nvSpPr>
        <p:spPr/>
        <p:txBody>
          <a:bodyPr/>
          <a:lstStyle/>
          <a:p>
            <a:r>
              <a:rPr lang="en-US"/>
              <a:t>Facebook TABLA DE FB COMPLETA | TUCUMAN  - 5 of 17</a:t>
            </a:r>
          </a:p>
        </p:txBody>
      </p:sp>
      <p:graphicFrame>
        <p:nvGraphicFramePr>
          <p:cNvPr id="5" name="Table Placeholder 4">
            <a:extLst>
              <a:ext uri="{FF2B5EF4-FFF2-40B4-BE49-F238E27FC236}">
                <a16:creationId xmlns:a16="http://schemas.microsoft.com/office/drawing/2014/main" id="{B6854185-0095-4A18-B192-E9AD7645E9B3}"/>
              </a:ext>
            </a:extLst>
          </p:cNvPr>
          <p:cNvGraphicFramePr>
            <a:graphicFrameLocks noGrp="1"/>
          </p:cNvGraphicFramePr>
          <p:nvPr>
            <p:ph type="tbl" sz="quarter" idx="13"/>
            <p:extLst>
              <p:ext uri="{D42A27DB-BD31-4B8C-83A1-F6EECF244321}">
                <p14:modId xmlns:p14="http://schemas.microsoft.com/office/powerpoint/2010/main" val="109368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36819206"/>
                    </a:ext>
                  </a:extLst>
                </a:gridCol>
                <a:gridCol w="493776">
                  <a:extLst>
                    <a:ext uri="{9D8B030D-6E8A-4147-A177-3AD203B41FA5}">
                      <a16:colId xmlns:a16="http://schemas.microsoft.com/office/drawing/2014/main" val="280197598"/>
                    </a:ext>
                  </a:extLst>
                </a:gridCol>
                <a:gridCol w="493776">
                  <a:extLst>
                    <a:ext uri="{9D8B030D-6E8A-4147-A177-3AD203B41FA5}">
                      <a16:colId xmlns:a16="http://schemas.microsoft.com/office/drawing/2014/main" val="1649308845"/>
                    </a:ext>
                  </a:extLst>
                </a:gridCol>
                <a:gridCol w="493776">
                  <a:extLst>
                    <a:ext uri="{9D8B030D-6E8A-4147-A177-3AD203B41FA5}">
                      <a16:colId xmlns:a16="http://schemas.microsoft.com/office/drawing/2014/main" val="237671857"/>
                    </a:ext>
                  </a:extLst>
                </a:gridCol>
                <a:gridCol w="493776">
                  <a:extLst>
                    <a:ext uri="{9D8B030D-6E8A-4147-A177-3AD203B41FA5}">
                      <a16:colId xmlns:a16="http://schemas.microsoft.com/office/drawing/2014/main" val="1800751542"/>
                    </a:ext>
                  </a:extLst>
                </a:gridCol>
                <a:gridCol w="493776">
                  <a:extLst>
                    <a:ext uri="{9D8B030D-6E8A-4147-A177-3AD203B41FA5}">
                      <a16:colId xmlns:a16="http://schemas.microsoft.com/office/drawing/2014/main" val="3177896989"/>
                    </a:ext>
                  </a:extLst>
                </a:gridCol>
                <a:gridCol w="493776">
                  <a:extLst>
                    <a:ext uri="{9D8B030D-6E8A-4147-A177-3AD203B41FA5}">
                      <a16:colId xmlns:a16="http://schemas.microsoft.com/office/drawing/2014/main" val="1874981640"/>
                    </a:ext>
                  </a:extLst>
                </a:gridCol>
                <a:gridCol w="493776">
                  <a:extLst>
                    <a:ext uri="{9D8B030D-6E8A-4147-A177-3AD203B41FA5}">
                      <a16:colId xmlns:a16="http://schemas.microsoft.com/office/drawing/2014/main" val="3626507796"/>
                    </a:ext>
                  </a:extLst>
                </a:gridCol>
                <a:gridCol w="493776">
                  <a:extLst>
                    <a:ext uri="{9D8B030D-6E8A-4147-A177-3AD203B41FA5}">
                      <a16:colId xmlns:a16="http://schemas.microsoft.com/office/drawing/2014/main" val="1014898182"/>
                    </a:ext>
                  </a:extLst>
                </a:gridCol>
                <a:gridCol w="493776">
                  <a:extLst>
                    <a:ext uri="{9D8B030D-6E8A-4147-A177-3AD203B41FA5}">
                      <a16:colId xmlns:a16="http://schemas.microsoft.com/office/drawing/2014/main" val="2396799663"/>
                    </a:ext>
                  </a:extLst>
                </a:gridCol>
                <a:gridCol w="493776">
                  <a:extLst>
                    <a:ext uri="{9D8B030D-6E8A-4147-A177-3AD203B41FA5}">
                      <a16:colId xmlns:a16="http://schemas.microsoft.com/office/drawing/2014/main" val="3674971049"/>
                    </a:ext>
                  </a:extLst>
                </a:gridCol>
                <a:gridCol w="493776">
                  <a:extLst>
                    <a:ext uri="{9D8B030D-6E8A-4147-A177-3AD203B41FA5}">
                      <a16:colId xmlns:a16="http://schemas.microsoft.com/office/drawing/2014/main" val="207125650"/>
                    </a:ext>
                  </a:extLst>
                </a:gridCol>
                <a:gridCol w="493776">
                  <a:extLst>
                    <a:ext uri="{9D8B030D-6E8A-4147-A177-3AD203B41FA5}">
                      <a16:colId xmlns:a16="http://schemas.microsoft.com/office/drawing/2014/main" val="2453772689"/>
                    </a:ext>
                  </a:extLst>
                </a:gridCol>
                <a:gridCol w="493776">
                  <a:extLst>
                    <a:ext uri="{9D8B030D-6E8A-4147-A177-3AD203B41FA5}">
                      <a16:colId xmlns:a16="http://schemas.microsoft.com/office/drawing/2014/main" val="259342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810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655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484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5479448"/>
                  </a:ext>
                </a:extLst>
              </a:tr>
            </a:tbl>
          </a:graphicData>
        </a:graphic>
      </p:graphicFrame>
      <p:sp>
        <p:nvSpPr>
          <p:cNvPr id="4" name="Text Placeholder 3">
            <a:extLst>
              <a:ext uri="{FF2B5EF4-FFF2-40B4-BE49-F238E27FC236}">
                <a16:creationId xmlns:a16="http://schemas.microsoft.com/office/drawing/2014/main" id="{DA88D6BC-D874-4CDD-8D69-13EA66B07C2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8313994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83B0C-249E-49A4-A7FD-A1C7BD8DC5EA}"/>
              </a:ext>
            </a:extLst>
          </p:cNvPr>
          <p:cNvSpPr>
            <a:spLocks noGrp="1"/>
          </p:cNvSpPr>
          <p:nvPr>
            <p:ph type="title"/>
          </p:nvPr>
        </p:nvSpPr>
        <p:spPr/>
        <p:txBody>
          <a:bodyPr/>
          <a:lstStyle/>
          <a:p>
            <a:r>
              <a:rPr lang="en-US"/>
              <a:t>Facebook TABLA DE FB COMPLETA | TUCUMAN  - 6 of 17</a:t>
            </a:r>
          </a:p>
        </p:txBody>
      </p:sp>
      <p:graphicFrame>
        <p:nvGraphicFramePr>
          <p:cNvPr id="5" name="Table Placeholder 4">
            <a:extLst>
              <a:ext uri="{FF2B5EF4-FFF2-40B4-BE49-F238E27FC236}">
                <a16:creationId xmlns:a16="http://schemas.microsoft.com/office/drawing/2014/main" id="{373AD620-D3E9-4D0E-B290-6E73F49A1DCD}"/>
              </a:ext>
            </a:extLst>
          </p:cNvPr>
          <p:cNvGraphicFramePr>
            <a:graphicFrameLocks noGrp="1"/>
          </p:cNvGraphicFramePr>
          <p:nvPr>
            <p:ph type="tbl" sz="quarter" idx="13"/>
            <p:extLst>
              <p:ext uri="{D42A27DB-BD31-4B8C-83A1-F6EECF244321}">
                <p14:modId xmlns:p14="http://schemas.microsoft.com/office/powerpoint/2010/main" val="509444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86626382"/>
                    </a:ext>
                  </a:extLst>
                </a:gridCol>
                <a:gridCol w="493776">
                  <a:extLst>
                    <a:ext uri="{9D8B030D-6E8A-4147-A177-3AD203B41FA5}">
                      <a16:colId xmlns:a16="http://schemas.microsoft.com/office/drawing/2014/main" val="1555154368"/>
                    </a:ext>
                  </a:extLst>
                </a:gridCol>
                <a:gridCol w="493776">
                  <a:extLst>
                    <a:ext uri="{9D8B030D-6E8A-4147-A177-3AD203B41FA5}">
                      <a16:colId xmlns:a16="http://schemas.microsoft.com/office/drawing/2014/main" val="3118467167"/>
                    </a:ext>
                  </a:extLst>
                </a:gridCol>
                <a:gridCol w="493776">
                  <a:extLst>
                    <a:ext uri="{9D8B030D-6E8A-4147-A177-3AD203B41FA5}">
                      <a16:colId xmlns:a16="http://schemas.microsoft.com/office/drawing/2014/main" val="215781849"/>
                    </a:ext>
                  </a:extLst>
                </a:gridCol>
                <a:gridCol w="493776">
                  <a:extLst>
                    <a:ext uri="{9D8B030D-6E8A-4147-A177-3AD203B41FA5}">
                      <a16:colId xmlns:a16="http://schemas.microsoft.com/office/drawing/2014/main" val="3637236157"/>
                    </a:ext>
                  </a:extLst>
                </a:gridCol>
                <a:gridCol w="493776">
                  <a:extLst>
                    <a:ext uri="{9D8B030D-6E8A-4147-A177-3AD203B41FA5}">
                      <a16:colId xmlns:a16="http://schemas.microsoft.com/office/drawing/2014/main" val="1559332274"/>
                    </a:ext>
                  </a:extLst>
                </a:gridCol>
                <a:gridCol w="493776">
                  <a:extLst>
                    <a:ext uri="{9D8B030D-6E8A-4147-A177-3AD203B41FA5}">
                      <a16:colId xmlns:a16="http://schemas.microsoft.com/office/drawing/2014/main" val="2138732456"/>
                    </a:ext>
                  </a:extLst>
                </a:gridCol>
                <a:gridCol w="493776">
                  <a:extLst>
                    <a:ext uri="{9D8B030D-6E8A-4147-A177-3AD203B41FA5}">
                      <a16:colId xmlns:a16="http://schemas.microsoft.com/office/drawing/2014/main" val="2262784058"/>
                    </a:ext>
                  </a:extLst>
                </a:gridCol>
                <a:gridCol w="493776">
                  <a:extLst>
                    <a:ext uri="{9D8B030D-6E8A-4147-A177-3AD203B41FA5}">
                      <a16:colId xmlns:a16="http://schemas.microsoft.com/office/drawing/2014/main" val="3383122655"/>
                    </a:ext>
                  </a:extLst>
                </a:gridCol>
                <a:gridCol w="493776">
                  <a:extLst>
                    <a:ext uri="{9D8B030D-6E8A-4147-A177-3AD203B41FA5}">
                      <a16:colId xmlns:a16="http://schemas.microsoft.com/office/drawing/2014/main" val="4207950618"/>
                    </a:ext>
                  </a:extLst>
                </a:gridCol>
                <a:gridCol w="493776">
                  <a:extLst>
                    <a:ext uri="{9D8B030D-6E8A-4147-A177-3AD203B41FA5}">
                      <a16:colId xmlns:a16="http://schemas.microsoft.com/office/drawing/2014/main" val="1368111680"/>
                    </a:ext>
                  </a:extLst>
                </a:gridCol>
                <a:gridCol w="493776">
                  <a:extLst>
                    <a:ext uri="{9D8B030D-6E8A-4147-A177-3AD203B41FA5}">
                      <a16:colId xmlns:a16="http://schemas.microsoft.com/office/drawing/2014/main" val="4116172711"/>
                    </a:ext>
                  </a:extLst>
                </a:gridCol>
                <a:gridCol w="493776">
                  <a:extLst>
                    <a:ext uri="{9D8B030D-6E8A-4147-A177-3AD203B41FA5}">
                      <a16:colId xmlns:a16="http://schemas.microsoft.com/office/drawing/2014/main" val="2428338052"/>
                    </a:ext>
                  </a:extLst>
                </a:gridCol>
                <a:gridCol w="493776">
                  <a:extLst>
                    <a:ext uri="{9D8B030D-6E8A-4147-A177-3AD203B41FA5}">
                      <a16:colId xmlns:a16="http://schemas.microsoft.com/office/drawing/2014/main" val="3810283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442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026078"/>
                  </a:ext>
                </a:extLst>
              </a:tr>
            </a:tbl>
          </a:graphicData>
        </a:graphic>
      </p:graphicFrame>
      <p:sp>
        <p:nvSpPr>
          <p:cNvPr id="4" name="Text Placeholder 3">
            <a:extLst>
              <a:ext uri="{FF2B5EF4-FFF2-40B4-BE49-F238E27FC236}">
                <a16:creationId xmlns:a16="http://schemas.microsoft.com/office/drawing/2014/main" id="{F45FD8FE-F2C5-4CDD-8952-A27551BC8EB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6262618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F34B3-6221-45EA-8F80-BCC4066FFF04}"/>
              </a:ext>
            </a:extLst>
          </p:cNvPr>
          <p:cNvSpPr>
            <a:spLocks noGrp="1"/>
          </p:cNvSpPr>
          <p:nvPr>
            <p:ph type="title"/>
          </p:nvPr>
        </p:nvSpPr>
        <p:spPr/>
        <p:txBody>
          <a:bodyPr/>
          <a:lstStyle/>
          <a:p>
            <a:r>
              <a:rPr lang="en-US"/>
              <a:t>Facebook TABLA DE FB COMPLETA | TUCUMAN  - 7 of 17</a:t>
            </a:r>
          </a:p>
        </p:txBody>
      </p:sp>
      <p:graphicFrame>
        <p:nvGraphicFramePr>
          <p:cNvPr id="5" name="Table Placeholder 4">
            <a:extLst>
              <a:ext uri="{FF2B5EF4-FFF2-40B4-BE49-F238E27FC236}">
                <a16:creationId xmlns:a16="http://schemas.microsoft.com/office/drawing/2014/main" id="{6A57EE6D-5A9A-43D2-82A3-ED8C192F4075}"/>
              </a:ext>
            </a:extLst>
          </p:cNvPr>
          <p:cNvGraphicFramePr>
            <a:graphicFrameLocks noGrp="1"/>
          </p:cNvGraphicFramePr>
          <p:nvPr>
            <p:ph type="tbl" sz="quarter" idx="13"/>
            <p:extLst>
              <p:ext uri="{D42A27DB-BD31-4B8C-83A1-F6EECF244321}">
                <p14:modId xmlns:p14="http://schemas.microsoft.com/office/powerpoint/2010/main" val="2811231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20445797"/>
                    </a:ext>
                  </a:extLst>
                </a:gridCol>
                <a:gridCol w="493776">
                  <a:extLst>
                    <a:ext uri="{9D8B030D-6E8A-4147-A177-3AD203B41FA5}">
                      <a16:colId xmlns:a16="http://schemas.microsoft.com/office/drawing/2014/main" val="1720128479"/>
                    </a:ext>
                  </a:extLst>
                </a:gridCol>
                <a:gridCol w="493776">
                  <a:extLst>
                    <a:ext uri="{9D8B030D-6E8A-4147-A177-3AD203B41FA5}">
                      <a16:colId xmlns:a16="http://schemas.microsoft.com/office/drawing/2014/main" val="3084632700"/>
                    </a:ext>
                  </a:extLst>
                </a:gridCol>
                <a:gridCol w="493776">
                  <a:extLst>
                    <a:ext uri="{9D8B030D-6E8A-4147-A177-3AD203B41FA5}">
                      <a16:colId xmlns:a16="http://schemas.microsoft.com/office/drawing/2014/main" val="2148732650"/>
                    </a:ext>
                  </a:extLst>
                </a:gridCol>
                <a:gridCol w="493776">
                  <a:extLst>
                    <a:ext uri="{9D8B030D-6E8A-4147-A177-3AD203B41FA5}">
                      <a16:colId xmlns:a16="http://schemas.microsoft.com/office/drawing/2014/main" val="2324157946"/>
                    </a:ext>
                  </a:extLst>
                </a:gridCol>
                <a:gridCol w="493776">
                  <a:extLst>
                    <a:ext uri="{9D8B030D-6E8A-4147-A177-3AD203B41FA5}">
                      <a16:colId xmlns:a16="http://schemas.microsoft.com/office/drawing/2014/main" val="1020960999"/>
                    </a:ext>
                  </a:extLst>
                </a:gridCol>
                <a:gridCol w="493776">
                  <a:extLst>
                    <a:ext uri="{9D8B030D-6E8A-4147-A177-3AD203B41FA5}">
                      <a16:colId xmlns:a16="http://schemas.microsoft.com/office/drawing/2014/main" val="816559090"/>
                    </a:ext>
                  </a:extLst>
                </a:gridCol>
                <a:gridCol w="493776">
                  <a:extLst>
                    <a:ext uri="{9D8B030D-6E8A-4147-A177-3AD203B41FA5}">
                      <a16:colId xmlns:a16="http://schemas.microsoft.com/office/drawing/2014/main" val="2098875620"/>
                    </a:ext>
                  </a:extLst>
                </a:gridCol>
                <a:gridCol w="493776">
                  <a:extLst>
                    <a:ext uri="{9D8B030D-6E8A-4147-A177-3AD203B41FA5}">
                      <a16:colId xmlns:a16="http://schemas.microsoft.com/office/drawing/2014/main" val="3443158100"/>
                    </a:ext>
                  </a:extLst>
                </a:gridCol>
                <a:gridCol w="493776">
                  <a:extLst>
                    <a:ext uri="{9D8B030D-6E8A-4147-A177-3AD203B41FA5}">
                      <a16:colId xmlns:a16="http://schemas.microsoft.com/office/drawing/2014/main" val="374271055"/>
                    </a:ext>
                  </a:extLst>
                </a:gridCol>
                <a:gridCol w="493776">
                  <a:extLst>
                    <a:ext uri="{9D8B030D-6E8A-4147-A177-3AD203B41FA5}">
                      <a16:colId xmlns:a16="http://schemas.microsoft.com/office/drawing/2014/main" val="2776606074"/>
                    </a:ext>
                  </a:extLst>
                </a:gridCol>
                <a:gridCol w="493776">
                  <a:extLst>
                    <a:ext uri="{9D8B030D-6E8A-4147-A177-3AD203B41FA5}">
                      <a16:colId xmlns:a16="http://schemas.microsoft.com/office/drawing/2014/main" val="2861089277"/>
                    </a:ext>
                  </a:extLst>
                </a:gridCol>
                <a:gridCol w="493776">
                  <a:extLst>
                    <a:ext uri="{9D8B030D-6E8A-4147-A177-3AD203B41FA5}">
                      <a16:colId xmlns:a16="http://schemas.microsoft.com/office/drawing/2014/main" val="190553284"/>
                    </a:ext>
                  </a:extLst>
                </a:gridCol>
                <a:gridCol w="493776">
                  <a:extLst>
                    <a:ext uri="{9D8B030D-6E8A-4147-A177-3AD203B41FA5}">
                      <a16:colId xmlns:a16="http://schemas.microsoft.com/office/drawing/2014/main" val="352289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380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6401901"/>
                  </a:ext>
                </a:extLst>
              </a:tr>
            </a:tbl>
          </a:graphicData>
        </a:graphic>
      </p:graphicFrame>
      <p:sp>
        <p:nvSpPr>
          <p:cNvPr id="4" name="Text Placeholder 3">
            <a:extLst>
              <a:ext uri="{FF2B5EF4-FFF2-40B4-BE49-F238E27FC236}">
                <a16:creationId xmlns:a16="http://schemas.microsoft.com/office/drawing/2014/main" id="{C706EEC8-466D-466A-A5AE-25F1DC3D4B1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4634480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FC8A7-4330-435D-8AF4-5465D9D23932}"/>
              </a:ext>
            </a:extLst>
          </p:cNvPr>
          <p:cNvSpPr>
            <a:spLocks noGrp="1"/>
          </p:cNvSpPr>
          <p:nvPr>
            <p:ph type="title"/>
          </p:nvPr>
        </p:nvSpPr>
        <p:spPr/>
        <p:txBody>
          <a:bodyPr/>
          <a:lstStyle/>
          <a:p>
            <a:r>
              <a:rPr lang="en-US"/>
              <a:t>Facebook TABLA DE FB COMPLETA | TUCUMAN  - 8 of 17</a:t>
            </a:r>
          </a:p>
        </p:txBody>
      </p:sp>
      <p:graphicFrame>
        <p:nvGraphicFramePr>
          <p:cNvPr id="5" name="Table Placeholder 4">
            <a:extLst>
              <a:ext uri="{FF2B5EF4-FFF2-40B4-BE49-F238E27FC236}">
                <a16:creationId xmlns:a16="http://schemas.microsoft.com/office/drawing/2014/main" id="{E91BC4DA-E645-4334-B945-3ED5F5395388}"/>
              </a:ext>
            </a:extLst>
          </p:cNvPr>
          <p:cNvGraphicFramePr>
            <a:graphicFrameLocks noGrp="1"/>
          </p:cNvGraphicFramePr>
          <p:nvPr>
            <p:ph type="tbl" sz="quarter" idx="13"/>
            <p:extLst>
              <p:ext uri="{D42A27DB-BD31-4B8C-83A1-F6EECF244321}">
                <p14:modId xmlns:p14="http://schemas.microsoft.com/office/powerpoint/2010/main" val="411820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59165946"/>
                    </a:ext>
                  </a:extLst>
                </a:gridCol>
                <a:gridCol w="493776">
                  <a:extLst>
                    <a:ext uri="{9D8B030D-6E8A-4147-A177-3AD203B41FA5}">
                      <a16:colId xmlns:a16="http://schemas.microsoft.com/office/drawing/2014/main" val="2031545406"/>
                    </a:ext>
                  </a:extLst>
                </a:gridCol>
                <a:gridCol w="493776">
                  <a:extLst>
                    <a:ext uri="{9D8B030D-6E8A-4147-A177-3AD203B41FA5}">
                      <a16:colId xmlns:a16="http://schemas.microsoft.com/office/drawing/2014/main" val="3385127004"/>
                    </a:ext>
                  </a:extLst>
                </a:gridCol>
                <a:gridCol w="493776">
                  <a:extLst>
                    <a:ext uri="{9D8B030D-6E8A-4147-A177-3AD203B41FA5}">
                      <a16:colId xmlns:a16="http://schemas.microsoft.com/office/drawing/2014/main" val="2739335162"/>
                    </a:ext>
                  </a:extLst>
                </a:gridCol>
                <a:gridCol w="493776">
                  <a:extLst>
                    <a:ext uri="{9D8B030D-6E8A-4147-A177-3AD203B41FA5}">
                      <a16:colId xmlns:a16="http://schemas.microsoft.com/office/drawing/2014/main" val="3521523772"/>
                    </a:ext>
                  </a:extLst>
                </a:gridCol>
                <a:gridCol w="493776">
                  <a:extLst>
                    <a:ext uri="{9D8B030D-6E8A-4147-A177-3AD203B41FA5}">
                      <a16:colId xmlns:a16="http://schemas.microsoft.com/office/drawing/2014/main" val="839882734"/>
                    </a:ext>
                  </a:extLst>
                </a:gridCol>
                <a:gridCol w="493776">
                  <a:extLst>
                    <a:ext uri="{9D8B030D-6E8A-4147-A177-3AD203B41FA5}">
                      <a16:colId xmlns:a16="http://schemas.microsoft.com/office/drawing/2014/main" val="2028750079"/>
                    </a:ext>
                  </a:extLst>
                </a:gridCol>
                <a:gridCol w="493776">
                  <a:extLst>
                    <a:ext uri="{9D8B030D-6E8A-4147-A177-3AD203B41FA5}">
                      <a16:colId xmlns:a16="http://schemas.microsoft.com/office/drawing/2014/main" val="383921087"/>
                    </a:ext>
                  </a:extLst>
                </a:gridCol>
                <a:gridCol w="493776">
                  <a:extLst>
                    <a:ext uri="{9D8B030D-6E8A-4147-A177-3AD203B41FA5}">
                      <a16:colId xmlns:a16="http://schemas.microsoft.com/office/drawing/2014/main" val="3769744513"/>
                    </a:ext>
                  </a:extLst>
                </a:gridCol>
                <a:gridCol w="493776">
                  <a:extLst>
                    <a:ext uri="{9D8B030D-6E8A-4147-A177-3AD203B41FA5}">
                      <a16:colId xmlns:a16="http://schemas.microsoft.com/office/drawing/2014/main" val="858479406"/>
                    </a:ext>
                  </a:extLst>
                </a:gridCol>
                <a:gridCol w="493776">
                  <a:extLst>
                    <a:ext uri="{9D8B030D-6E8A-4147-A177-3AD203B41FA5}">
                      <a16:colId xmlns:a16="http://schemas.microsoft.com/office/drawing/2014/main" val="457479863"/>
                    </a:ext>
                  </a:extLst>
                </a:gridCol>
                <a:gridCol w="493776">
                  <a:extLst>
                    <a:ext uri="{9D8B030D-6E8A-4147-A177-3AD203B41FA5}">
                      <a16:colId xmlns:a16="http://schemas.microsoft.com/office/drawing/2014/main" val="925448844"/>
                    </a:ext>
                  </a:extLst>
                </a:gridCol>
                <a:gridCol w="493776">
                  <a:extLst>
                    <a:ext uri="{9D8B030D-6E8A-4147-A177-3AD203B41FA5}">
                      <a16:colId xmlns:a16="http://schemas.microsoft.com/office/drawing/2014/main" val="2967837988"/>
                    </a:ext>
                  </a:extLst>
                </a:gridCol>
                <a:gridCol w="493776">
                  <a:extLst>
                    <a:ext uri="{9D8B030D-6E8A-4147-A177-3AD203B41FA5}">
                      <a16:colId xmlns:a16="http://schemas.microsoft.com/office/drawing/2014/main" val="3855235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650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594954"/>
                  </a:ext>
                </a:extLst>
              </a:tr>
            </a:tbl>
          </a:graphicData>
        </a:graphic>
      </p:graphicFrame>
      <p:sp>
        <p:nvSpPr>
          <p:cNvPr id="4" name="Text Placeholder 3">
            <a:extLst>
              <a:ext uri="{FF2B5EF4-FFF2-40B4-BE49-F238E27FC236}">
                <a16:creationId xmlns:a16="http://schemas.microsoft.com/office/drawing/2014/main" id="{BBBCF8DD-557A-4F69-93E9-28F1A481D0DE}"/>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6432803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15AA0-9265-4A8A-9D4C-27E1A91C5507}"/>
              </a:ext>
            </a:extLst>
          </p:cNvPr>
          <p:cNvSpPr>
            <a:spLocks noGrp="1"/>
          </p:cNvSpPr>
          <p:nvPr>
            <p:ph type="title"/>
          </p:nvPr>
        </p:nvSpPr>
        <p:spPr/>
        <p:txBody>
          <a:bodyPr/>
          <a:lstStyle/>
          <a:p>
            <a:r>
              <a:rPr lang="en-US"/>
              <a:t>Facebook TABLA DE FB COMPLETA | TUCUMAN  - 9 of 17</a:t>
            </a:r>
          </a:p>
        </p:txBody>
      </p:sp>
      <p:graphicFrame>
        <p:nvGraphicFramePr>
          <p:cNvPr id="5" name="Table Placeholder 4">
            <a:extLst>
              <a:ext uri="{FF2B5EF4-FFF2-40B4-BE49-F238E27FC236}">
                <a16:creationId xmlns:a16="http://schemas.microsoft.com/office/drawing/2014/main" id="{1058A6CA-E57B-4B48-A293-6E075AE56E8E}"/>
              </a:ext>
            </a:extLst>
          </p:cNvPr>
          <p:cNvGraphicFramePr>
            <a:graphicFrameLocks noGrp="1"/>
          </p:cNvGraphicFramePr>
          <p:nvPr>
            <p:ph type="tbl" sz="quarter" idx="13"/>
            <p:extLst>
              <p:ext uri="{D42A27DB-BD31-4B8C-83A1-F6EECF244321}">
                <p14:modId xmlns:p14="http://schemas.microsoft.com/office/powerpoint/2010/main" val="268892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01682729"/>
                    </a:ext>
                  </a:extLst>
                </a:gridCol>
                <a:gridCol w="493776">
                  <a:extLst>
                    <a:ext uri="{9D8B030D-6E8A-4147-A177-3AD203B41FA5}">
                      <a16:colId xmlns:a16="http://schemas.microsoft.com/office/drawing/2014/main" val="3941731038"/>
                    </a:ext>
                  </a:extLst>
                </a:gridCol>
                <a:gridCol w="493776">
                  <a:extLst>
                    <a:ext uri="{9D8B030D-6E8A-4147-A177-3AD203B41FA5}">
                      <a16:colId xmlns:a16="http://schemas.microsoft.com/office/drawing/2014/main" val="824876370"/>
                    </a:ext>
                  </a:extLst>
                </a:gridCol>
                <a:gridCol w="493776">
                  <a:extLst>
                    <a:ext uri="{9D8B030D-6E8A-4147-A177-3AD203B41FA5}">
                      <a16:colId xmlns:a16="http://schemas.microsoft.com/office/drawing/2014/main" val="1430423182"/>
                    </a:ext>
                  </a:extLst>
                </a:gridCol>
                <a:gridCol w="493776">
                  <a:extLst>
                    <a:ext uri="{9D8B030D-6E8A-4147-A177-3AD203B41FA5}">
                      <a16:colId xmlns:a16="http://schemas.microsoft.com/office/drawing/2014/main" val="925272826"/>
                    </a:ext>
                  </a:extLst>
                </a:gridCol>
                <a:gridCol w="493776">
                  <a:extLst>
                    <a:ext uri="{9D8B030D-6E8A-4147-A177-3AD203B41FA5}">
                      <a16:colId xmlns:a16="http://schemas.microsoft.com/office/drawing/2014/main" val="955028171"/>
                    </a:ext>
                  </a:extLst>
                </a:gridCol>
                <a:gridCol w="493776">
                  <a:extLst>
                    <a:ext uri="{9D8B030D-6E8A-4147-A177-3AD203B41FA5}">
                      <a16:colId xmlns:a16="http://schemas.microsoft.com/office/drawing/2014/main" val="2615583223"/>
                    </a:ext>
                  </a:extLst>
                </a:gridCol>
                <a:gridCol w="493776">
                  <a:extLst>
                    <a:ext uri="{9D8B030D-6E8A-4147-A177-3AD203B41FA5}">
                      <a16:colId xmlns:a16="http://schemas.microsoft.com/office/drawing/2014/main" val="1936512909"/>
                    </a:ext>
                  </a:extLst>
                </a:gridCol>
                <a:gridCol w="493776">
                  <a:extLst>
                    <a:ext uri="{9D8B030D-6E8A-4147-A177-3AD203B41FA5}">
                      <a16:colId xmlns:a16="http://schemas.microsoft.com/office/drawing/2014/main" val="2438966634"/>
                    </a:ext>
                  </a:extLst>
                </a:gridCol>
                <a:gridCol w="493776">
                  <a:extLst>
                    <a:ext uri="{9D8B030D-6E8A-4147-A177-3AD203B41FA5}">
                      <a16:colId xmlns:a16="http://schemas.microsoft.com/office/drawing/2014/main" val="203113698"/>
                    </a:ext>
                  </a:extLst>
                </a:gridCol>
                <a:gridCol w="493776">
                  <a:extLst>
                    <a:ext uri="{9D8B030D-6E8A-4147-A177-3AD203B41FA5}">
                      <a16:colId xmlns:a16="http://schemas.microsoft.com/office/drawing/2014/main" val="2619423954"/>
                    </a:ext>
                  </a:extLst>
                </a:gridCol>
                <a:gridCol w="493776">
                  <a:extLst>
                    <a:ext uri="{9D8B030D-6E8A-4147-A177-3AD203B41FA5}">
                      <a16:colId xmlns:a16="http://schemas.microsoft.com/office/drawing/2014/main" val="1386843828"/>
                    </a:ext>
                  </a:extLst>
                </a:gridCol>
                <a:gridCol w="493776">
                  <a:extLst>
                    <a:ext uri="{9D8B030D-6E8A-4147-A177-3AD203B41FA5}">
                      <a16:colId xmlns:a16="http://schemas.microsoft.com/office/drawing/2014/main" val="4225272605"/>
                    </a:ext>
                  </a:extLst>
                </a:gridCol>
                <a:gridCol w="493776">
                  <a:extLst>
                    <a:ext uri="{9D8B030D-6E8A-4147-A177-3AD203B41FA5}">
                      <a16:colId xmlns:a16="http://schemas.microsoft.com/office/drawing/2014/main" val="208562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15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6723467"/>
                  </a:ext>
                </a:extLst>
              </a:tr>
            </a:tbl>
          </a:graphicData>
        </a:graphic>
      </p:graphicFrame>
      <p:sp>
        <p:nvSpPr>
          <p:cNvPr id="4" name="Text Placeholder 3">
            <a:extLst>
              <a:ext uri="{FF2B5EF4-FFF2-40B4-BE49-F238E27FC236}">
                <a16:creationId xmlns:a16="http://schemas.microsoft.com/office/drawing/2014/main" id="{6D28200F-79C0-4E3D-B8BA-229967BB5500}"/>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14047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ACE6E-5FB6-4FA7-ACFB-D1CE0D832792}"/>
              </a:ext>
            </a:extLst>
          </p:cNvPr>
          <p:cNvSpPr>
            <a:spLocks noGrp="1"/>
          </p:cNvSpPr>
          <p:nvPr>
            <p:ph type="title"/>
          </p:nvPr>
        </p:nvSpPr>
        <p:spPr/>
        <p:txBody>
          <a:bodyPr/>
          <a:lstStyle/>
          <a:p>
            <a:r>
              <a:rPr lang="en-US"/>
              <a:t>Facebook TABLA DE FB COMPLETA | TUCUMAN  - 10 of 17</a:t>
            </a:r>
          </a:p>
        </p:txBody>
      </p:sp>
      <p:graphicFrame>
        <p:nvGraphicFramePr>
          <p:cNvPr id="5" name="Table Placeholder 4">
            <a:extLst>
              <a:ext uri="{FF2B5EF4-FFF2-40B4-BE49-F238E27FC236}">
                <a16:creationId xmlns:a16="http://schemas.microsoft.com/office/drawing/2014/main" id="{2747F9AB-A068-45D8-A272-AACF44115449}"/>
              </a:ext>
            </a:extLst>
          </p:cNvPr>
          <p:cNvGraphicFramePr>
            <a:graphicFrameLocks noGrp="1"/>
          </p:cNvGraphicFramePr>
          <p:nvPr>
            <p:ph type="tbl" sz="quarter" idx="13"/>
            <p:extLst>
              <p:ext uri="{D42A27DB-BD31-4B8C-83A1-F6EECF244321}">
                <p14:modId xmlns:p14="http://schemas.microsoft.com/office/powerpoint/2010/main" val="157259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6160996"/>
                    </a:ext>
                  </a:extLst>
                </a:gridCol>
                <a:gridCol w="493776">
                  <a:extLst>
                    <a:ext uri="{9D8B030D-6E8A-4147-A177-3AD203B41FA5}">
                      <a16:colId xmlns:a16="http://schemas.microsoft.com/office/drawing/2014/main" val="393723943"/>
                    </a:ext>
                  </a:extLst>
                </a:gridCol>
                <a:gridCol w="493776">
                  <a:extLst>
                    <a:ext uri="{9D8B030D-6E8A-4147-A177-3AD203B41FA5}">
                      <a16:colId xmlns:a16="http://schemas.microsoft.com/office/drawing/2014/main" val="1569218444"/>
                    </a:ext>
                  </a:extLst>
                </a:gridCol>
                <a:gridCol w="493776">
                  <a:extLst>
                    <a:ext uri="{9D8B030D-6E8A-4147-A177-3AD203B41FA5}">
                      <a16:colId xmlns:a16="http://schemas.microsoft.com/office/drawing/2014/main" val="1362632031"/>
                    </a:ext>
                  </a:extLst>
                </a:gridCol>
                <a:gridCol w="493776">
                  <a:extLst>
                    <a:ext uri="{9D8B030D-6E8A-4147-A177-3AD203B41FA5}">
                      <a16:colId xmlns:a16="http://schemas.microsoft.com/office/drawing/2014/main" val="1802067476"/>
                    </a:ext>
                  </a:extLst>
                </a:gridCol>
                <a:gridCol w="493776">
                  <a:extLst>
                    <a:ext uri="{9D8B030D-6E8A-4147-A177-3AD203B41FA5}">
                      <a16:colId xmlns:a16="http://schemas.microsoft.com/office/drawing/2014/main" val="2532787418"/>
                    </a:ext>
                  </a:extLst>
                </a:gridCol>
                <a:gridCol w="493776">
                  <a:extLst>
                    <a:ext uri="{9D8B030D-6E8A-4147-A177-3AD203B41FA5}">
                      <a16:colId xmlns:a16="http://schemas.microsoft.com/office/drawing/2014/main" val="1419793126"/>
                    </a:ext>
                  </a:extLst>
                </a:gridCol>
                <a:gridCol w="493776">
                  <a:extLst>
                    <a:ext uri="{9D8B030D-6E8A-4147-A177-3AD203B41FA5}">
                      <a16:colId xmlns:a16="http://schemas.microsoft.com/office/drawing/2014/main" val="1156222938"/>
                    </a:ext>
                  </a:extLst>
                </a:gridCol>
                <a:gridCol w="493776">
                  <a:extLst>
                    <a:ext uri="{9D8B030D-6E8A-4147-A177-3AD203B41FA5}">
                      <a16:colId xmlns:a16="http://schemas.microsoft.com/office/drawing/2014/main" val="3395494149"/>
                    </a:ext>
                  </a:extLst>
                </a:gridCol>
                <a:gridCol w="493776">
                  <a:extLst>
                    <a:ext uri="{9D8B030D-6E8A-4147-A177-3AD203B41FA5}">
                      <a16:colId xmlns:a16="http://schemas.microsoft.com/office/drawing/2014/main" val="836325593"/>
                    </a:ext>
                  </a:extLst>
                </a:gridCol>
                <a:gridCol w="493776">
                  <a:extLst>
                    <a:ext uri="{9D8B030D-6E8A-4147-A177-3AD203B41FA5}">
                      <a16:colId xmlns:a16="http://schemas.microsoft.com/office/drawing/2014/main" val="766070039"/>
                    </a:ext>
                  </a:extLst>
                </a:gridCol>
                <a:gridCol w="493776">
                  <a:extLst>
                    <a:ext uri="{9D8B030D-6E8A-4147-A177-3AD203B41FA5}">
                      <a16:colId xmlns:a16="http://schemas.microsoft.com/office/drawing/2014/main" val="2467864292"/>
                    </a:ext>
                  </a:extLst>
                </a:gridCol>
                <a:gridCol w="493776">
                  <a:extLst>
                    <a:ext uri="{9D8B030D-6E8A-4147-A177-3AD203B41FA5}">
                      <a16:colId xmlns:a16="http://schemas.microsoft.com/office/drawing/2014/main" val="2763405347"/>
                    </a:ext>
                  </a:extLst>
                </a:gridCol>
                <a:gridCol w="493776">
                  <a:extLst>
                    <a:ext uri="{9D8B030D-6E8A-4147-A177-3AD203B41FA5}">
                      <a16:colId xmlns:a16="http://schemas.microsoft.com/office/drawing/2014/main" val="240960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135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8509394"/>
                  </a:ext>
                </a:extLst>
              </a:tr>
            </a:tbl>
          </a:graphicData>
        </a:graphic>
      </p:graphicFrame>
      <p:sp>
        <p:nvSpPr>
          <p:cNvPr id="4" name="Text Placeholder 3">
            <a:extLst>
              <a:ext uri="{FF2B5EF4-FFF2-40B4-BE49-F238E27FC236}">
                <a16:creationId xmlns:a16="http://schemas.microsoft.com/office/drawing/2014/main" id="{A1793950-D469-48FC-B336-716DC297D53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3999000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9FD22-A877-4D28-B274-BA9CFEC0CCDF}"/>
              </a:ext>
            </a:extLst>
          </p:cNvPr>
          <p:cNvSpPr>
            <a:spLocks noGrp="1"/>
          </p:cNvSpPr>
          <p:nvPr>
            <p:ph type="title"/>
          </p:nvPr>
        </p:nvSpPr>
        <p:spPr/>
        <p:txBody>
          <a:bodyPr/>
          <a:lstStyle/>
          <a:p>
            <a:r>
              <a:rPr lang="en-US"/>
              <a:t>Facebook TABLA DE FB COMPLETA | TUCUMAN  - 11 of 17</a:t>
            </a:r>
          </a:p>
        </p:txBody>
      </p:sp>
      <p:graphicFrame>
        <p:nvGraphicFramePr>
          <p:cNvPr id="5" name="Table Placeholder 4">
            <a:extLst>
              <a:ext uri="{FF2B5EF4-FFF2-40B4-BE49-F238E27FC236}">
                <a16:creationId xmlns:a16="http://schemas.microsoft.com/office/drawing/2014/main" id="{2CCA703A-71E2-4EED-BF78-BD196E874EC8}"/>
              </a:ext>
            </a:extLst>
          </p:cNvPr>
          <p:cNvGraphicFramePr>
            <a:graphicFrameLocks noGrp="1"/>
          </p:cNvGraphicFramePr>
          <p:nvPr>
            <p:ph type="tbl" sz="quarter" idx="13"/>
            <p:extLst>
              <p:ext uri="{D42A27DB-BD31-4B8C-83A1-F6EECF244321}">
                <p14:modId xmlns:p14="http://schemas.microsoft.com/office/powerpoint/2010/main" val="34902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47877474"/>
                    </a:ext>
                  </a:extLst>
                </a:gridCol>
                <a:gridCol w="493776">
                  <a:extLst>
                    <a:ext uri="{9D8B030D-6E8A-4147-A177-3AD203B41FA5}">
                      <a16:colId xmlns:a16="http://schemas.microsoft.com/office/drawing/2014/main" val="2257476520"/>
                    </a:ext>
                  </a:extLst>
                </a:gridCol>
                <a:gridCol w="493776">
                  <a:extLst>
                    <a:ext uri="{9D8B030D-6E8A-4147-A177-3AD203B41FA5}">
                      <a16:colId xmlns:a16="http://schemas.microsoft.com/office/drawing/2014/main" val="589957822"/>
                    </a:ext>
                  </a:extLst>
                </a:gridCol>
                <a:gridCol w="493776">
                  <a:extLst>
                    <a:ext uri="{9D8B030D-6E8A-4147-A177-3AD203B41FA5}">
                      <a16:colId xmlns:a16="http://schemas.microsoft.com/office/drawing/2014/main" val="1383864938"/>
                    </a:ext>
                  </a:extLst>
                </a:gridCol>
                <a:gridCol w="493776">
                  <a:extLst>
                    <a:ext uri="{9D8B030D-6E8A-4147-A177-3AD203B41FA5}">
                      <a16:colId xmlns:a16="http://schemas.microsoft.com/office/drawing/2014/main" val="2835790545"/>
                    </a:ext>
                  </a:extLst>
                </a:gridCol>
                <a:gridCol w="493776">
                  <a:extLst>
                    <a:ext uri="{9D8B030D-6E8A-4147-A177-3AD203B41FA5}">
                      <a16:colId xmlns:a16="http://schemas.microsoft.com/office/drawing/2014/main" val="725556254"/>
                    </a:ext>
                  </a:extLst>
                </a:gridCol>
                <a:gridCol w="493776">
                  <a:extLst>
                    <a:ext uri="{9D8B030D-6E8A-4147-A177-3AD203B41FA5}">
                      <a16:colId xmlns:a16="http://schemas.microsoft.com/office/drawing/2014/main" val="1845731165"/>
                    </a:ext>
                  </a:extLst>
                </a:gridCol>
                <a:gridCol w="493776">
                  <a:extLst>
                    <a:ext uri="{9D8B030D-6E8A-4147-A177-3AD203B41FA5}">
                      <a16:colId xmlns:a16="http://schemas.microsoft.com/office/drawing/2014/main" val="251482876"/>
                    </a:ext>
                  </a:extLst>
                </a:gridCol>
                <a:gridCol w="493776">
                  <a:extLst>
                    <a:ext uri="{9D8B030D-6E8A-4147-A177-3AD203B41FA5}">
                      <a16:colId xmlns:a16="http://schemas.microsoft.com/office/drawing/2014/main" val="409116498"/>
                    </a:ext>
                  </a:extLst>
                </a:gridCol>
                <a:gridCol w="493776">
                  <a:extLst>
                    <a:ext uri="{9D8B030D-6E8A-4147-A177-3AD203B41FA5}">
                      <a16:colId xmlns:a16="http://schemas.microsoft.com/office/drawing/2014/main" val="1168713738"/>
                    </a:ext>
                  </a:extLst>
                </a:gridCol>
                <a:gridCol w="493776">
                  <a:extLst>
                    <a:ext uri="{9D8B030D-6E8A-4147-A177-3AD203B41FA5}">
                      <a16:colId xmlns:a16="http://schemas.microsoft.com/office/drawing/2014/main" val="3609127509"/>
                    </a:ext>
                  </a:extLst>
                </a:gridCol>
                <a:gridCol w="493776">
                  <a:extLst>
                    <a:ext uri="{9D8B030D-6E8A-4147-A177-3AD203B41FA5}">
                      <a16:colId xmlns:a16="http://schemas.microsoft.com/office/drawing/2014/main" val="3083501537"/>
                    </a:ext>
                  </a:extLst>
                </a:gridCol>
                <a:gridCol w="493776">
                  <a:extLst>
                    <a:ext uri="{9D8B030D-6E8A-4147-A177-3AD203B41FA5}">
                      <a16:colId xmlns:a16="http://schemas.microsoft.com/office/drawing/2014/main" val="3244884939"/>
                    </a:ext>
                  </a:extLst>
                </a:gridCol>
                <a:gridCol w="493776">
                  <a:extLst>
                    <a:ext uri="{9D8B030D-6E8A-4147-A177-3AD203B41FA5}">
                      <a16:colId xmlns:a16="http://schemas.microsoft.com/office/drawing/2014/main" val="2432606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385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0966655"/>
                  </a:ext>
                </a:extLst>
              </a:tr>
            </a:tbl>
          </a:graphicData>
        </a:graphic>
      </p:graphicFrame>
      <p:sp>
        <p:nvSpPr>
          <p:cNvPr id="4" name="Text Placeholder 3">
            <a:extLst>
              <a:ext uri="{FF2B5EF4-FFF2-40B4-BE49-F238E27FC236}">
                <a16:creationId xmlns:a16="http://schemas.microsoft.com/office/drawing/2014/main" id="{0C9E2550-7DD6-43F4-B981-48FF6227721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7789569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F5D18-9FF1-4969-9F14-54AD780CE264}"/>
              </a:ext>
            </a:extLst>
          </p:cNvPr>
          <p:cNvSpPr>
            <a:spLocks noGrp="1"/>
          </p:cNvSpPr>
          <p:nvPr>
            <p:ph type="title"/>
          </p:nvPr>
        </p:nvSpPr>
        <p:spPr/>
        <p:txBody>
          <a:bodyPr/>
          <a:lstStyle/>
          <a:p>
            <a:r>
              <a:rPr lang="en-US"/>
              <a:t>Facebook TABLA DE FB COMPLETA | TUCUMAN  - 12 of 17</a:t>
            </a:r>
          </a:p>
        </p:txBody>
      </p:sp>
      <p:graphicFrame>
        <p:nvGraphicFramePr>
          <p:cNvPr id="5" name="Table Placeholder 4">
            <a:extLst>
              <a:ext uri="{FF2B5EF4-FFF2-40B4-BE49-F238E27FC236}">
                <a16:creationId xmlns:a16="http://schemas.microsoft.com/office/drawing/2014/main" id="{AB2465CB-0851-4C23-941C-8B483C4E3F21}"/>
              </a:ext>
            </a:extLst>
          </p:cNvPr>
          <p:cNvGraphicFramePr>
            <a:graphicFrameLocks noGrp="1"/>
          </p:cNvGraphicFramePr>
          <p:nvPr>
            <p:ph type="tbl" sz="quarter" idx="13"/>
            <p:extLst>
              <p:ext uri="{D42A27DB-BD31-4B8C-83A1-F6EECF244321}">
                <p14:modId xmlns:p14="http://schemas.microsoft.com/office/powerpoint/2010/main" val="3616875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31086080"/>
                    </a:ext>
                  </a:extLst>
                </a:gridCol>
                <a:gridCol w="493776">
                  <a:extLst>
                    <a:ext uri="{9D8B030D-6E8A-4147-A177-3AD203B41FA5}">
                      <a16:colId xmlns:a16="http://schemas.microsoft.com/office/drawing/2014/main" val="2149846620"/>
                    </a:ext>
                  </a:extLst>
                </a:gridCol>
                <a:gridCol w="493776">
                  <a:extLst>
                    <a:ext uri="{9D8B030D-6E8A-4147-A177-3AD203B41FA5}">
                      <a16:colId xmlns:a16="http://schemas.microsoft.com/office/drawing/2014/main" val="3578119803"/>
                    </a:ext>
                  </a:extLst>
                </a:gridCol>
                <a:gridCol w="493776">
                  <a:extLst>
                    <a:ext uri="{9D8B030D-6E8A-4147-A177-3AD203B41FA5}">
                      <a16:colId xmlns:a16="http://schemas.microsoft.com/office/drawing/2014/main" val="3199405632"/>
                    </a:ext>
                  </a:extLst>
                </a:gridCol>
                <a:gridCol w="493776">
                  <a:extLst>
                    <a:ext uri="{9D8B030D-6E8A-4147-A177-3AD203B41FA5}">
                      <a16:colId xmlns:a16="http://schemas.microsoft.com/office/drawing/2014/main" val="4006779468"/>
                    </a:ext>
                  </a:extLst>
                </a:gridCol>
                <a:gridCol w="493776">
                  <a:extLst>
                    <a:ext uri="{9D8B030D-6E8A-4147-A177-3AD203B41FA5}">
                      <a16:colId xmlns:a16="http://schemas.microsoft.com/office/drawing/2014/main" val="2470562505"/>
                    </a:ext>
                  </a:extLst>
                </a:gridCol>
                <a:gridCol w="493776">
                  <a:extLst>
                    <a:ext uri="{9D8B030D-6E8A-4147-A177-3AD203B41FA5}">
                      <a16:colId xmlns:a16="http://schemas.microsoft.com/office/drawing/2014/main" val="974959834"/>
                    </a:ext>
                  </a:extLst>
                </a:gridCol>
                <a:gridCol w="493776">
                  <a:extLst>
                    <a:ext uri="{9D8B030D-6E8A-4147-A177-3AD203B41FA5}">
                      <a16:colId xmlns:a16="http://schemas.microsoft.com/office/drawing/2014/main" val="2886711605"/>
                    </a:ext>
                  </a:extLst>
                </a:gridCol>
                <a:gridCol w="493776">
                  <a:extLst>
                    <a:ext uri="{9D8B030D-6E8A-4147-A177-3AD203B41FA5}">
                      <a16:colId xmlns:a16="http://schemas.microsoft.com/office/drawing/2014/main" val="2727944319"/>
                    </a:ext>
                  </a:extLst>
                </a:gridCol>
                <a:gridCol w="493776">
                  <a:extLst>
                    <a:ext uri="{9D8B030D-6E8A-4147-A177-3AD203B41FA5}">
                      <a16:colId xmlns:a16="http://schemas.microsoft.com/office/drawing/2014/main" val="2794968747"/>
                    </a:ext>
                  </a:extLst>
                </a:gridCol>
                <a:gridCol w="493776">
                  <a:extLst>
                    <a:ext uri="{9D8B030D-6E8A-4147-A177-3AD203B41FA5}">
                      <a16:colId xmlns:a16="http://schemas.microsoft.com/office/drawing/2014/main" val="2725664376"/>
                    </a:ext>
                  </a:extLst>
                </a:gridCol>
                <a:gridCol w="493776">
                  <a:extLst>
                    <a:ext uri="{9D8B030D-6E8A-4147-A177-3AD203B41FA5}">
                      <a16:colId xmlns:a16="http://schemas.microsoft.com/office/drawing/2014/main" val="2601272125"/>
                    </a:ext>
                  </a:extLst>
                </a:gridCol>
                <a:gridCol w="493776">
                  <a:extLst>
                    <a:ext uri="{9D8B030D-6E8A-4147-A177-3AD203B41FA5}">
                      <a16:colId xmlns:a16="http://schemas.microsoft.com/office/drawing/2014/main" val="2629952905"/>
                    </a:ext>
                  </a:extLst>
                </a:gridCol>
                <a:gridCol w="493776">
                  <a:extLst>
                    <a:ext uri="{9D8B030D-6E8A-4147-A177-3AD203B41FA5}">
                      <a16:colId xmlns:a16="http://schemas.microsoft.com/office/drawing/2014/main" val="451915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5789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4431481"/>
                  </a:ext>
                </a:extLst>
              </a:tr>
            </a:tbl>
          </a:graphicData>
        </a:graphic>
      </p:graphicFrame>
      <p:sp>
        <p:nvSpPr>
          <p:cNvPr id="4" name="Text Placeholder 3">
            <a:extLst>
              <a:ext uri="{FF2B5EF4-FFF2-40B4-BE49-F238E27FC236}">
                <a16:creationId xmlns:a16="http://schemas.microsoft.com/office/drawing/2014/main" id="{90A2B0BB-6479-4F91-85A3-9B9409F2FA7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6911203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366E-D3AE-4415-8672-E3AE7E335049}"/>
              </a:ext>
            </a:extLst>
          </p:cNvPr>
          <p:cNvSpPr>
            <a:spLocks noGrp="1"/>
          </p:cNvSpPr>
          <p:nvPr>
            <p:ph type="title"/>
          </p:nvPr>
        </p:nvSpPr>
        <p:spPr/>
        <p:txBody>
          <a:bodyPr/>
          <a:lstStyle/>
          <a:p>
            <a:r>
              <a:rPr lang="en-US"/>
              <a:t>Facebook TABLA DE FB COMPLETA | TUCUMAN  - 13 of 17</a:t>
            </a:r>
          </a:p>
        </p:txBody>
      </p:sp>
      <p:graphicFrame>
        <p:nvGraphicFramePr>
          <p:cNvPr id="5" name="Table Placeholder 4">
            <a:extLst>
              <a:ext uri="{FF2B5EF4-FFF2-40B4-BE49-F238E27FC236}">
                <a16:creationId xmlns:a16="http://schemas.microsoft.com/office/drawing/2014/main" id="{4A3A6A40-136B-4A9F-803B-07C5BBD0A8BC}"/>
              </a:ext>
            </a:extLst>
          </p:cNvPr>
          <p:cNvGraphicFramePr>
            <a:graphicFrameLocks noGrp="1"/>
          </p:cNvGraphicFramePr>
          <p:nvPr>
            <p:ph type="tbl" sz="quarter" idx="13"/>
            <p:extLst>
              <p:ext uri="{D42A27DB-BD31-4B8C-83A1-F6EECF244321}">
                <p14:modId xmlns:p14="http://schemas.microsoft.com/office/powerpoint/2010/main" val="318213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19424855"/>
                    </a:ext>
                  </a:extLst>
                </a:gridCol>
                <a:gridCol w="493776">
                  <a:extLst>
                    <a:ext uri="{9D8B030D-6E8A-4147-A177-3AD203B41FA5}">
                      <a16:colId xmlns:a16="http://schemas.microsoft.com/office/drawing/2014/main" val="2379310102"/>
                    </a:ext>
                  </a:extLst>
                </a:gridCol>
                <a:gridCol w="493776">
                  <a:extLst>
                    <a:ext uri="{9D8B030D-6E8A-4147-A177-3AD203B41FA5}">
                      <a16:colId xmlns:a16="http://schemas.microsoft.com/office/drawing/2014/main" val="2958797368"/>
                    </a:ext>
                  </a:extLst>
                </a:gridCol>
                <a:gridCol w="493776">
                  <a:extLst>
                    <a:ext uri="{9D8B030D-6E8A-4147-A177-3AD203B41FA5}">
                      <a16:colId xmlns:a16="http://schemas.microsoft.com/office/drawing/2014/main" val="72287708"/>
                    </a:ext>
                  </a:extLst>
                </a:gridCol>
                <a:gridCol w="493776">
                  <a:extLst>
                    <a:ext uri="{9D8B030D-6E8A-4147-A177-3AD203B41FA5}">
                      <a16:colId xmlns:a16="http://schemas.microsoft.com/office/drawing/2014/main" val="3729112375"/>
                    </a:ext>
                  </a:extLst>
                </a:gridCol>
                <a:gridCol w="493776">
                  <a:extLst>
                    <a:ext uri="{9D8B030D-6E8A-4147-A177-3AD203B41FA5}">
                      <a16:colId xmlns:a16="http://schemas.microsoft.com/office/drawing/2014/main" val="1251016908"/>
                    </a:ext>
                  </a:extLst>
                </a:gridCol>
                <a:gridCol w="493776">
                  <a:extLst>
                    <a:ext uri="{9D8B030D-6E8A-4147-A177-3AD203B41FA5}">
                      <a16:colId xmlns:a16="http://schemas.microsoft.com/office/drawing/2014/main" val="2941489580"/>
                    </a:ext>
                  </a:extLst>
                </a:gridCol>
                <a:gridCol w="493776">
                  <a:extLst>
                    <a:ext uri="{9D8B030D-6E8A-4147-A177-3AD203B41FA5}">
                      <a16:colId xmlns:a16="http://schemas.microsoft.com/office/drawing/2014/main" val="64687441"/>
                    </a:ext>
                  </a:extLst>
                </a:gridCol>
                <a:gridCol w="493776">
                  <a:extLst>
                    <a:ext uri="{9D8B030D-6E8A-4147-A177-3AD203B41FA5}">
                      <a16:colId xmlns:a16="http://schemas.microsoft.com/office/drawing/2014/main" val="3504991274"/>
                    </a:ext>
                  </a:extLst>
                </a:gridCol>
                <a:gridCol w="493776">
                  <a:extLst>
                    <a:ext uri="{9D8B030D-6E8A-4147-A177-3AD203B41FA5}">
                      <a16:colId xmlns:a16="http://schemas.microsoft.com/office/drawing/2014/main" val="1518345979"/>
                    </a:ext>
                  </a:extLst>
                </a:gridCol>
                <a:gridCol w="493776">
                  <a:extLst>
                    <a:ext uri="{9D8B030D-6E8A-4147-A177-3AD203B41FA5}">
                      <a16:colId xmlns:a16="http://schemas.microsoft.com/office/drawing/2014/main" val="1496557304"/>
                    </a:ext>
                  </a:extLst>
                </a:gridCol>
                <a:gridCol w="493776">
                  <a:extLst>
                    <a:ext uri="{9D8B030D-6E8A-4147-A177-3AD203B41FA5}">
                      <a16:colId xmlns:a16="http://schemas.microsoft.com/office/drawing/2014/main" val="3817061546"/>
                    </a:ext>
                  </a:extLst>
                </a:gridCol>
                <a:gridCol w="493776">
                  <a:extLst>
                    <a:ext uri="{9D8B030D-6E8A-4147-A177-3AD203B41FA5}">
                      <a16:colId xmlns:a16="http://schemas.microsoft.com/office/drawing/2014/main" val="3687811096"/>
                    </a:ext>
                  </a:extLst>
                </a:gridCol>
                <a:gridCol w="493776">
                  <a:extLst>
                    <a:ext uri="{9D8B030D-6E8A-4147-A177-3AD203B41FA5}">
                      <a16:colId xmlns:a16="http://schemas.microsoft.com/office/drawing/2014/main" val="2665215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638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4266401"/>
                  </a:ext>
                </a:extLst>
              </a:tr>
            </a:tbl>
          </a:graphicData>
        </a:graphic>
      </p:graphicFrame>
      <p:sp>
        <p:nvSpPr>
          <p:cNvPr id="4" name="Text Placeholder 3">
            <a:extLst>
              <a:ext uri="{FF2B5EF4-FFF2-40B4-BE49-F238E27FC236}">
                <a16:creationId xmlns:a16="http://schemas.microsoft.com/office/drawing/2014/main" id="{4D7FE01C-2F94-477E-B197-6EA1B58A2E0F}"/>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2240912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BA2C3-2571-41F6-9589-53ACF4B722F3}"/>
              </a:ext>
            </a:extLst>
          </p:cNvPr>
          <p:cNvSpPr>
            <a:spLocks noGrp="1"/>
          </p:cNvSpPr>
          <p:nvPr>
            <p:ph type="title"/>
          </p:nvPr>
        </p:nvSpPr>
        <p:spPr/>
        <p:txBody>
          <a:bodyPr/>
          <a:lstStyle/>
          <a:p>
            <a:r>
              <a:rPr lang="en-US"/>
              <a:t>Facebook TABLA DE FB COMPLETA | TUCUMAN  - 14 of 17</a:t>
            </a:r>
          </a:p>
        </p:txBody>
      </p:sp>
      <p:graphicFrame>
        <p:nvGraphicFramePr>
          <p:cNvPr id="5" name="Table Placeholder 4">
            <a:extLst>
              <a:ext uri="{FF2B5EF4-FFF2-40B4-BE49-F238E27FC236}">
                <a16:creationId xmlns:a16="http://schemas.microsoft.com/office/drawing/2014/main" id="{BF8F789B-A39B-4BD0-98ED-DA170BAFB972}"/>
              </a:ext>
            </a:extLst>
          </p:cNvPr>
          <p:cNvGraphicFramePr>
            <a:graphicFrameLocks noGrp="1"/>
          </p:cNvGraphicFramePr>
          <p:nvPr>
            <p:ph type="tbl" sz="quarter" idx="13"/>
            <p:extLst>
              <p:ext uri="{D42A27DB-BD31-4B8C-83A1-F6EECF244321}">
                <p14:modId xmlns:p14="http://schemas.microsoft.com/office/powerpoint/2010/main" val="2700294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48886540"/>
                    </a:ext>
                  </a:extLst>
                </a:gridCol>
                <a:gridCol w="493776">
                  <a:extLst>
                    <a:ext uri="{9D8B030D-6E8A-4147-A177-3AD203B41FA5}">
                      <a16:colId xmlns:a16="http://schemas.microsoft.com/office/drawing/2014/main" val="2406654626"/>
                    </a:ext>
                  </a:extLst>
                </a:gridCol>
                <a:gridCol w="493776">
                  <a:extLst>
                    <a:ext uri="{9D8B030D-6E8A-4147-A177-3AD203B41FA5}">
                      <a16:colId xmlns:a16="http://schemas.microsoft.com/office/drawing/2014/main" val="2607644081"/>
                    </a:ext>
                  </a:extLst>
                </a:gridCol>
                <a:gridCol w="493776">
                  <a:extLst>
                    <a:ext uri="{9D8B030D-6E8A-4147-A177-3AD203B41FA5}">
                      <a16:colId xmlns:a16="http://schemas.microsoft.com/office/drawing/2014/main" val="364670978"/>
                    </a:ext>
                  </a:extLst>
                </a:gridCol>
                <a:gridCol w="493776">
                  <a:extLst>
                    <a:ext uri="{9D8B030D-6E8A-4147-A177-3AD203B41FA5}">
                      <a16:colId xmlns:a16="http://schemas.microsoft.com/office/drawing/2014/main" val="3027462846"/>
                    </a:ext>
                  </a:extLst>
                </a:gridCol>
                <a:gridCol w="493776">
                  <a:extLst>
                    <a:ext uri="{9D8B030D-6E8A-4147-A177-3AD203B41FA5}">
                      <a16:colId xmlns:a16="http://schemas.microsoft.com/office/drawing/2014/main" val="3162684371"/>
                    </a:ext>
                  </a:extLst>
                </a:gridCol>
                <a:gridCol w="493776">
                  <a:extLst>
                    <a:ext uri="{9D8B030D-6E8A-4147-A177-3AD203B41FA5}">
                      <a16:colId xmlns:a16="http://schemas.microsoft.com/office/drawing/2014/main" val="2373336239"/>
                    </a:ext>
                  </a:extLst>
                </a:gridCol>
                <a:gridCol w="493776">
                  <a:extLst>
                    <a:ext uri="{9D8B030D-6E8A-4147-A177-3AD203B41FA5}">
                      <a16:colId xmlns:a16="http://schemas.microsoft.com/office/drawing/2014/main" val="216903090"/>
                    </a:ext>
                  </a:extLst>
                </a:gridCol>
                <a:gridCol w="493776">
                  <a:extLst>
                    <a:ext uri="{9D8B030D-6E8A-4147-A177-3AD203B41FA5}">
                      <a16:colId xmlns:a16="http://schemas.microsoft.com/office/drawing/2014/main" val="442247763"/>
                    </a:ext>
                  </a:extLst>
                </a:gridCol>
                <a:gridCol w="493776">
                  <a:extLst>
                    <a:ext uri="{9D8B030D-6E8A-4147-A177-3AD203B41FA5}">
                      <a16:colId xmlns:a16="http://schemas.microsoft.com/office/drawing/2014/main" val="169271244"/>
                    </a:ext>
                  </a:extLst>
                </a:gridCol>
                <a:gridCol w="493776">
                  <a:extLst>
                    <a:ext uri="{9D8B030D-6E8A-4147-A177-3AD203B41FA5}">
                      <a16:colId xmlns:a16="http://schemas.microsoft.com/office/drawing/2014/main" val="2246278456"/>
                    </a:ext>
                  </a:extLst>
                </a:gridCol>
                <a:gridCol w="493776">
                  <a:extLst>
                    <a:ext uri="{9D8B030D-6E8A-4147-A177-3AD203B41FA5}">
                      <a16:colId xmlns:a16="http://schemas.microsoft.com/office/drawing/2014/main" val="3968065103"/>
                    </a:ext>
                  </a:extLst>
                </a:gridCol>
                <a:gridCol w="493776">
                  <a:extLst>
                    <a:ext uri="{9D8B030D-6E8A-4147-A177-3AD203B41FA5}">
                      <a16:colId xmlns:a16="http://schemas.microsoft.com/office/drawing/2014/main" val="1141008632"/>
                    </a:ext>
                  </a:extLst>
                </a:gridCol>
                <a:gridCol w="493776">
                  <a:extLst>
                    <a:ext uri="{9D8B030D-6E8A-4147-A177-3AD203B41FA5}">
                      <a16:colId xmlns:a16="http://schemas.microsoft.com/office/drawing/2014/main" val="353583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888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331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4564047"/>
                  </a:ext>
                </a:extLst>
              </a:tr>
            </a:tbl>
          </a:graphicData>
        </a:graphic>
      </p:graphicFrame>
      <p:sp>
        <p:nvSpPr>
          <p:cNvPr id="4" name="Text Placeholder 3">
            <a:extLst>
              <a:ext uri="{FF2B5EF4-FFF2-40B4-BE49-F238E27FC236}">
                <a16:creationId xmlns:a16="http://schemas.microsoft.com/office/drawing/2014/main" id="{833FE22A-728C-498A-AE9F-92837038571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5118387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B07CD-6240-4996-86F8-2967A4A50204}"/>
              </a:ext>
            </a:extLst>
          </p:cNvPr>
          <p:cNvSpPr>
            <a:spLocks noGrp="1"/>
          </p:cNvSpPr>
          <p:nvPr>
            <p:ph type="title"/>
          </p:nvPr>
        </p:nvSpPr>
        <p:spPr/>
        <p:txBody>
          <a:bodyPr/>
          <a:lstStyle/>
          <a:p>
            <a:r>
              <a:rPr lang="en-US"/>
              <a:t>Facebook TABLA DE FB COMPLETA | TUCUMAN  - 15 of 17</a:t>
            </a:r>
          </a:p>
        </p:txBody>
      </p:sp>
      <p:graphicFrame>
        <p:nvGraphicFramePr>
          <p:cNvPr id="5" name="Table Placeholder 4">
            <a:extLst>
              <a:ext uri="{FF2B5EF4-FFF2-40B4-BE49-F238E27FC236}">
                <a16:creationId xmlns:a16="http://schemas.microsoft.com/office/drawing/2014/main" id="{44E09DD3-400D-475E-80D2-76CC8911E06A}"/>
              </a:ext>
            </a:extLst>
          </p:cNvPr>
          <p:cNvGraphicFramePr>
            <a:graphicFrameLocks noGrp="1"/>
          </p:cNvGraphicFramePr>
          <p:nvPr>
            <p:ph type="tbl" sz="quarter" idx="13"/>
            <p:extLst>
              <p:ext uri="{D42A27DB-BD31-4B8C-83A1-F6EECF244321}">
                <p14:modId xmlns:p14="http://schemas.microsoft.com/office/powerpoint/2010/main" val="60850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74241879"/>
                    </a:ext>
                  </a:extLst>
                </a:gridCol>
                <a:gridCol w="493776">
                  <a:extLst>
                    <a:ext uri="{9D8B030D-6E8A-4147-A177-3AD203B41FA5}">
                      <a16:colId xmlns:a16="http://schemas.microsoft.com/office/drawing/2014/main" val="1984597027"/>
                    </a:ext>
                  </a:extLst>
                </a:gridCol>
                <a:gridCol w="493776">
                  <a:extLst>
                    <a:ext uri="{9D8B030D-6E8A-4147-A177-3AD203B41FA5}">
                      <a16:colId xmlns:a16="http://schemas.microsoft.com/office/drawing/2014/main" val="3882993180"/>
                    </a:ext>
                  </a:extLst>
                </a:gridCol>
                <a:gridCol w="493776">
                  <a:extLst>
                    <a:ext uri="{9D8B030D-6E8A-4147-A177-3AD203B41FA5}">
                      <a16:colId xmlns:a16="http://schemas.microsoft.com/office/drawing/2014/main" val="2248848262"/>
                    </a:ext>
                  </a:extLst>
                </a:gridCol>
                <a:gridCol w="493776">
                  <a:extLst>
                    <a:ext uri="{9D8B030D-6E8A-4147-A177-3AD203B41FA5}">
                      <a16:colId xmlns:a16="http://schemas.microsoft.com/office/drawing/2014/main" val="3228612260"/>
                    </a:ext>
                  </a:extLst>
                </a:gridCol>
                <a:gridCol w="493776">
                  <a:extLst>
                    <a:ext uri="{9D8B030D-6E8A-4147-A177-3AD203B41FA5}">
                      <a16:colId xmlns:a16="http://schemas.microsoft.com/office/drawing/2014/main" val="873755009"/>
                    </a:ext>
                  </a:extLst>
                </a:gridCol>
                <a:gridCol w="493776">
                  <a:extLst>
                    <a:ext uri="{9D8B030D-6E8A-4147-A177-3AD203B41FA5}">
                      <a16:colId xmlns:a16="http://schemas.microsoft.com/office/drawing/2014/main" val="134381709"/>
                    </a:ext>
                  </a:extLst>
                </a:gridCol>
                <a:gridCol w="493776">
                  <a:extLst>
                    <a:ext uri="{9D8B030D-6E8A-4147-A177-3AD203B41FA5}">
                      <a16:colId xmlns:a16="http://schemas.microsoft.com/office/drawing/2014/main" val="3472801060"/>
                    </a:ext>
                  </a:extLst>
                </a:gridCol>
                <a:gridCol w="493776">
                  <a:extLst>
                    <a:ext uri="{9D8B030D-6E8A-4147-A177-3AD203B41FA5}">
                      <a16:colId xmlns:a16="http://schemas.microsoft.com/office/drawing/2014/main" val="2858259742"/>
                    </a:ext>
                  </a:extLst>
                </a:gridCol>
                <a:gridCol w="493776">
                  <a:extLst>
                    <a:ext uri="{9D8B030D-6E8A-4147-A177-3AD203B41FA5}">
                      <a16:colId xmlns:a16="http://schemas.microsoft.com/office/drawing/2014/main" val="2870688453"/>
                    </a:ext>
                  </a:extLst>
                </a:gridCol>
                <a:gridCol w="493776">
                  <a:extLst>
                    <a:ext uri="{9D8B030D-6E8A-4147-A177-3AD203B41FA5}">
                      <a16:colId xmlns:a16="http://schemas.microsoft.com/office/drawing/2014/main" val="1097294918"/>
                    </a:ext>
                  </a:extLst>
                </a:gridCol>
                <a:gridCol w="493776">
                  <a:extLst>
                    <a:ext uri="{9D8B030D-6E8A-4147-A177-3AD203B41FA5}">
                      <a16:colId xmlns:a16="http://schemas.microsoft.com/office/drawing/2014/main" val="1872145990"/>
                    </a:ext>
                  </a:extLst>
                </a:gridCol>
                <a:gridCol w="493776">
                  <a:extLst>
                    <a:ext uri="{9D8B030D-6E8A-4147-A177-3AD203B41FA5}">
                      <a16:colId xmlns:a16="http://schemas.microsoft.com/office/drawing/2014/main" val="495334809"/>
                    </a:ext>
                  </a:extLst>
                </a:gridCol>
                <a:gridCol w="493776">
                  <a:extLst>
                    <a:ext uri="{9D8B030D-6E8A-4147-A177-3AD203B41FA5}">
                      <a16:colId xmlns:a16="http://schemas.microsoft.com/office/drawing/2014/main" val="1671129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876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3942544"/>
                  </a:ext>
                </a:extLst>
              </a:tr>
            </a:tbl>
          </a:graphicData>
        </a:graphic>
      </p:graphicFrame>
      <p:sp>
        <p:nvSpPr>
          <p:cNvPr id="4" name="Text Placeholder 3">
            <a:extLst>
              <a:ext uri="{FF2B5EF4-FFF2-40B4-BE49-F238E27FC236}">
                <a16:creationId xmlns:a16="http://schemas.microsoft.com/office/drawing/2014/main" id="{D08E67A8-69B1-4E78-840A-7F7524BB51D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4461542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4584E-420A-4A2B-9F41-33FEDAC13FC6}"/>
              </a:ext>
            </a:extLst>
          </p:cNvPr>
          <p:cNvSpPr>
            <a:spLocks noGrp="1"/>
          </p:cNvSpPr>
          <p:nvPr>
            <p:ph type="title"/>
          </p:nvPr>
        </p:nvSpPr>
        <p:spPr/>
        <p:txBody>
          <a:bodyPr/>
          <a:lstStyle/>
          <a:p>
            <a:r>
              <a:rPr lang="en-US"/>
              <a:t>Facebook TABLA DE FB COMPLETA | TUCUMAN  - 16 of 17</a:t>
            </a:r>
          </a:p>
        </p:txBody>
      </p:sp>
      <p:graphicFrame>
        <p:nvGraphicFramePr>
          <p:cNvPr id="5" name="Table Placeholder 4">
            <a:extLst>
              <a:ext uri="{FF2B5EF4-FFF2-40B4-BE49-F238E27FC236}">
                <a16:creationId xmlns:a16="http://schemas.microsoft.com/office/drawing/2014/main" id="{56D4468D-9216-498D-A939-1E7EB4801268}"/>
              </a:ext>
            </a:extLst>
          </p:cNvPr>
          <p:cNvGraphicFramePr>
            <a:graphicFrameLocks noGrp="1"/>
          </p:cNvGraphicFramePr>
          <p:nvPr>
            <p:ph type="tbl" sz="quarter" idx="13"/>
            <p:extLst>
              <p:ext uri="{D42A27DB-BD31-4B8C-83A1-F6EECF244321}">
                <p14:modId xmlns:p14="http://schemas.microsoft.com/office/powerpoint/2010/main" val="111726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80529689"/>
                    </a:ext>
                  </a:extLst>
                </a:gridCol>
                <a:gridCol w="493776">
                  <a:extLst>
                    <a:ext uri="{9D8B030D-6E8A-4147-A177-3AD203B41FA5}">
                      <a16:colId xmlns:a16="http://schemas.microsoft.com/office/drawing/2014/main" val="474650359"/>
                    </a:ext>
                  </a:extLst>
                </a:gridCol>
                <a:gridCol w="493776">
                  <a:extLst>
                    <a:ext uri="{9D8B030D-6E8A-4147-A177-3AD203B41FA5}">
                      <a16:colId xmlns:a16="http://schemas.microsoft.com/office/drawing/2014/main" val="3199857337"/>
                    </a:ext>
                  </a:extLst>
                </a:gridCol>
                <a:gridCol w="493776">
                  <a:extLst>
                    <a:ext uri="{9D8B030D-6E8A-4147-A177-3AD203B41FA5}">
                      <a16:colId xmlns:a16="http://schemas.microsoft.com/office/drawing/2014/main" val="2755153811"/>
                    </a:ext>
                  </a:extLst>
                </a:gridCol>
                <a:gridCol w="493776">
                  <a:extLst>
                    <a:ext uri="{9D8B030D-6E8A-4147-A177-3AD203B41FA5}">
                      <a16:colId xmlns:a16="http://schemas.microsoft.com/office/drawing/2014/main" val="2521031480"/>
                    </a:ext>
                  </a:extLst>
                </a:gridCol>
                <a:gridCol w="493776">
                  <a:extLst>
                    <a:ext uri="{9D8B030D-6E8A-4147-A177-3AD203B41FA5}">
                      <a16:colId xmlns:a16="http://schemas.microsoft.com/office/drawing/2014/main" val="1225278610"/>
                    </a:ext>
                  </a:extLst>
                </a:gridCol>
                <a:gridCol w="493776">
                  <a:extLst>
                    <a:ext uri="{9D8B030D-6E8A-4147-A177-3AD203B41FA5}">
                      <a16:colId xmlns:a16="http://schemas.microsoft.com/office/drawing/2014/main" val="3309088434"/>
                    </a:ext>
                  </a:extLst>
                </a:gridCol>
                <a:gridCol w="493776">
                  <a:extLst>
                    <a:ext uri="{9D8B030D-6E8A-4147-A177-3AD203B41FA5}">
                      <a16:colId xmlns:a16="http://schemas.microsoft.com/office/drawing/2014/main" val="2500270814"/>
                    </a:ext>
                  </a:extLst>
                </a:gridCol>
                <a:gridCol w="493776">
                  <a:extLst>
                    <a:ext uri="{9D8B030D-6E8A-4147-A177-3AD203B41FA5}">
                      <a16:colId xmlns:a16="http://schemas.microsoft.com/office/drawing/2014/main" val="3666469086"/>
                    </a:ext>
                  </a:extLst>
                </a:gridCol>
                <a:gridCol w="493776">
                  <a:extLst>
                    <a:ext uri="{9D8B030D-6E8A-4147-A177-3AD203B41FA5}">
                      <a16:colId xmlns:a16="http://schemas.microsoft.com/office/drawing/2014/main" val="1588234318"/>
                    </a:ext>
                  </a:extLst>
                </a:gridCol>
                <a:gridCol w="493776">
                  <a:extLst>
                    <a:ext uri="{9D8B030D-6E8A-4147-A177-3AD203B41FA5}">
                      <a16:colId xmlns:a16="http://schemas.microsoft.com/office/drawing/2014/main" val="2721781959"/>
                    </a:ext>
                  </a:extLst>
                </a:gridCol>
                <a:gridCol w="493776">
                  <a:extLst>
                    <a:ext uri="{9D8B030D-6E8A-4147-A177-3AD203B41FA5}">
                      <a16:colId xmlns:a16="http://schemas.microsoft.com/office/drawing/2014/main" val="3752491699"/>
                    </a:ext>
                  </a:extLst>
                </a:gridCol>
                <a:gridCol w="493776">
                  <a:extLst>
                    <a:ext uri="{9D8B030D-6E8A-4147-A177-3AD203B41FA5}">
                      <a16:colId xmlns:a16="http://schemas.microsoft.com/office/drawing/2014/main" val="119051844"/>
                    </a:ext>
                  </a:extLst>
                </a:gridCol>
                <a:gridCol w="493776">
                  <a:extLst>
                    <a:ext uri="{9D8B030D-6E8A-4147-A177-3AD203B41FA5}">
                      <a16:colId xmlns:a16="http://schemas.microsoft.com/office/drawing/2014/main" val="3301066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675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566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350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142374"/>
                  </a:ext>
                </a:extLst>
              </a:tr>
            </a:tbl>
          </a:graphicData>
        </a:graphic>
      </p:graphicFrame>
      <p:sp>
        <p:nvSpPr>
          <p:cNvPr id="4" name="Text Placeholder 3">
            <a:extLst>
              <a:ext uri="{FF2B5EF4-FFF2-40B4-BE49-F238E27FC236}">
                <a16:creationId xmlns:a16="http://schemas.microsoft.com/office/drawing/2014/main" id="{7CC72947-EE9D-4474-A24F-91DEBBA1DE0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8429282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BFBE-FD65-4154-9315-BF3115322A3F}"/>
              </a:ext>
            </a:extLst>
          </p:cNvPr>
          <p:cNvSpPr>
            <a:spLocks noGrp="1"/>
          </p:cNvSpPr>
          <p:nvPr>
            <p:ph type="title"/>
          </p:nvPr>
        </p:nvSpPr>
        <p:spPr/>
        <p:txBody>
          <a:bodyPr/>
          <a:lstStyle/>
          <a:p>
            <a:r>
              <a:rPr lang="en-US"/>
              <a:t>Facebook TABLA DE FB COMPLETA | TUCUMAN  - 17 of 17</a:t>
            </a:r>
          </a:p>
        </p:txBody>
      </p:sp>
      <p:graphicFrame>
        <p:nvGraphicFramePr>
          <p:cNvPr id="5" name="Table Placeholder 4">
            <a:extLst>
              <a:ext uri="{FF2B5EF4-FFF2-40B4-BE49-F238E27FC236}">
                <a16:creationId xmlns:a16="http://schemas.microsoft.com/office/drawing/2014/main" id="{5A67F211-295B-4BDF-998E-0944F3D0C979}"/>
              </a:ext>
            </a:extLst>
          </p:cNvPr>
          <p:cNvGraphicFramePr>
            <a:graphicFrameLocks noGrp="1"/>
          </p:cNvGraphicFramePr>
          <p:nvPr>
            <p:ph type="tbl" sz="quarter" idx="13"/>
            <p:extLst>
              <p:ext uri="{D42A27DB-BD31-4B8C-83A1-F6EECF244321}">
                <p14:modId xmlns:p14="http://schemas.microsoft.com/office/powerpoint/2010/main" val="61294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33029456"/>
                    </a:ext>
                  </a:extLst>
                </a:gridCol>
                <a:gridCol w="493776">
                  <a:extLst>
                    <a:ext uri="{9D8B030D-6E8A-4147-A177-3AD203B41FA5}">
                      <a16:colId xmlns:a16="http://schemas.microsoft.com/office/drawing/2014/main" val="1858412592"/>
                    </a:ext>
                  </a:extLst>
                </a:gridCol>
                <a:gridCol w="493776">
                  <a:extLst>
                    <a:ext uri="{9D8B030D-6E8A-4147-A177-3AD203B41FA5}">
                      <a16:colId xmlns:a16="http://schemas.microsoft.com/office/drawing/2014/main" val="544261472"/>
                    </a:ext>
                  </a:extLst>
                </a:gridCol>
                <a:gridCol w="493776">
                  <a:extLst>
                    <a:ext uri="{9D8B030D-6E8A-4147-A177-3AD203B41FA5}">
                      <a16:colId xmlns:a16="http://schemas.microsoft.com/office/drawing/2014/main" val="1452442485"/>
                    </a:ext>
                  </a:extLst>
                </a:gridCol>
                <a:gridCol w="493776">
                  <a:extLst>
                    <a:ext uri="{9D8B030D-6E8A-4147-A177-3AD203B41FA5}">
                      <a16:colId xmlns:a16="http://schemas.microsoft.com/office/drawing/2014/main" val="2282334917"/>
                    </a:ext>
                  </a:extLst>
                </a:gridCol>
                <a:gridCol w="493776">
                  <a:extLst>
                    <a:ext uri="{9D8B030D-6E8A-4147-A177-3AD203B41FA5}">
                      <a16:colId xmlns:a16="http://schemas.microsoft.com/office/drawing/2014/main" val="3158480207"/>
                    </a:ext>
                  </a:extLst>
                </a:gridCol>
                <a:gridCol w="493776">
                  <a:extLst>
                    <a:ext uri="{9D8B030D-6E8A-4147-A177-3AD203B41FA5}">
                      <a16:colId xmlns:a16="http://schemas.microsoft.com/office/drawing/2014/main" val="3018116288"/>
                    </a:ext>
                  </a:extLst>
                </a:gridCol>
                <a:gridCol w="493776">
                  <a:extLst>
                    <a:ext uri="{9D8B030D-6E8A-4147-A177-3AD203B41FA5}">
                      <a16:colId xmlns:a16="http://schemas.microsoft.com/office/drawing/2014/main" val="1125276857"/>
                    </a:ext>
                  </a:extLst>
                </a:gridCol>
                <a:gridCol w="493776">
                  <a:extLst>
                    <a:ext uri="{9D8B030D-6E8A-4147-A177-3AD203B41FA5}">
                      <a16:colId xmlns:a16="http://schemas.microsoft.com/office/drawing/2014/main" val="153850655"/>
                    </a:ext>
                  </a:extLst>
                </a:gridCol>
                <a:gridCol w="493776">
                  <a:extLst>
                    <a:ext uri="{9D8B030D-6E8A-4147-A177-3AD203B41FA5}">
                      <a16:colId xmlns:a16="http://schemas.microsoft.com/office/drawing/2014/main" val="355582154"/>
                    </a:ext>
                  </a:extLst>
                </a:gridCol>
                <a:gridCol w="493776">
                  <a:extLst>
                    <a:ext uri="{9D8B030D-6E8A-4147-A177-3AD203B41FA5}">
                      <a16:colId xmlns:a16="http://schemas.microsoft.com/office/drawing/2014/main" val="1637766176"/>
                    </a:ext>
                  </a:extLst>
                </a:gridCol>
                <a:gridCol w="493776">
                  <a:extLst>
                    <a:ext uri="{9D8B030D-6E8A-4147-A177-3AD203B41FA5}">
                      <a16:colId xmlns:a16="http://schemas.microsoft.com/office/drawing/2014/main" val="2757725513"/>
                    </a:ext>
                  </a:extLst>
                </a:gridCol>
                <a:gridCol w="493776">
                  <a:extLst>
                    <a:ext uri="{9D8B030D-6E8A-4147-A177-3AD203B41FA5}">
                      <a16:colId xmlns:a16="http://schemas.microsoft.com/office/drawing/2014/main" val="563329250"/>
                    </a:ext>
                  </a:extLst>
                </a:gridCol>
                <a:gridCol w="493776">
                  <a:extLst>
                    <a:ext uri="{9D8B030D-6E8A-4147-A177-3AD203B41FA5}">
                      <a16:colId xmlns:a16="http://schemas.microsoft.com/office/drawing/2014/main" val="2366077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867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11:28:00 </a:t>
                      </a:r>
                      <a:r>
                        <a:rPr kumimoji="0" lang="es-ES" sz="1000" b="0" i="0" u="none" strike="noStrike" kern="1200" cap="none" spc="0" normalizeH="0" baseline="0" noProof="0">
                          <a:ln>
                            <a:noFill/>
                          </a:ln>
                          <a:solidFill>
                            <a:prstClr val="black"/>
                          </a:solidFill>
                          <a:effectLst/>
                          <a:uLnTx/>
                          <a:uFillTx/>
                          <a:latin typeface="+mn-lt"/>
                          <a:ea typeface="+mn-ea"/>
                          <a:cs typeface="+mn-cs"/>
                        </a:rPr>
                        <a:t> 
 Esta antigua casona está ubicada en Metán. Fue testigo de muchos hechos de la historia de nuestra independencia, entre ellos el encuentro del General Belgrano con el General San Martín. 
¿Sabés cómo se llama? (Una ayuda: se la conoce como la Posta de…)
(Foto: Metán, Salta, Argentina. Celine Frers)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8398237"/>
                  </a:ext>
                </a:extLst>
              </a:tr>
            </a:tbl>
          </a:graphicData>
        </a:graphic>
      </p:graphicFrame>
      <p:sp>
        <p:nvSpPr>
          <p:cNvPr id="4" name="Text Placeholder 3">
            <a:extLst>
              <a:ext uri="{FF2B5EF4-FFF2-40B4-BE49-F238E27FC236}">
                <a16:creationId xmlns:a16="http://schemas.microsoft.com/office/drawing/2014/main" id="{B83F7A0B-FF22-4071-AE8D-2ADA538339B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6354742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3534</Words>
  <Application>Microsoft Office PowerPoint</Application>
  <PresentationFormat>On-screen Show (4:3)</PresentationFormat>
  <Paragraphs>1608</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Arial</vt:lpstr>
      <vt:lpstr>Calibri</vt:lpstr>
      <vt:lpstr>quintly_template</vt:lpstr>
      <vt:lpstr>FACEBOOK NUEVO</vt:lpstr>
      <vt:lpstr>Facebook Key Metrics Table | TUCUMAN </vt:lpstr>
      <vt:lpstr>Facebook Fans Total | TUCUMAN </vt:lpstr>
      <vt:lpstr>Facebook Fans Change | TUCUMAN </vt:lpstr>
      <vt:lpstr>Facebook Key Metrics Radar | TUCUMAN </vt:lpstr>
      <vt:lpstr>Facebook Fans Change Rate | TUCUMAN </vt:lpstr>
      <vt:lpstr>Facebook Fans Change Per Weekday | TUCUMAN </vt:lpstr>
      <vt:lpstr>Facebook Fan Distribution Development | TUCUMAN </vt:lpstr>
      <vt:lpstr>Facebook Own Posts | TUCUMAN </vt:lpstr>
      <vt:lpstr>Facebook Own Posts By Hour | TUCUMAN </vt:lpstr>
      <vt:lpstr>Facebook Own Posts with Reactions Table | TUCUMAN  - 1 of 10</vt:lpstr>
      <vt:lpstr>Facebook Own Posts with Reactions Table | TUCUMAN  - 2 of 10</vt:lpstr>
      <vt:lpstr>Facebook Own Posts with Reactions Table | TUCUMAN  - 3 of 10</vt:lpstr>
      <vt:lpstr>Facebook Own Posts with Reactions Table | TUCUMAN  - 4 of 10</vt:lpstr>
      <vt:lpstr>Facebook Own Posts with Reactions Table | TUCUMAN  - 5 of 10</vt:lpstr>
      <vt:lpstr>Facebook Own Posts with Reactions Table | TUCUMAN  - 6 of 10</vt:lpstr>
      <vt:lpstr>Facebook Own Posts with Reactions Table | TUCUMAN  - 7 of 10</vt:lpstr>
      <vt:lpstr>Facebook Own Posts with Reactions Table | TUCUMAN  - 8 of 10</vt:lpstr>
      <vt:lpstr>Facebook Own Posts with Reactions Table | TUCUMAN  - 9 of 10</vt:lpstr>
      <vt:lpstr>Facebook Own Posts with Reactions Table | TUCUMAN  - 10 of 10</vt:lpstr>
      <vt:lpstr>Facebook Own Posts By Weekday | TUCUMAN </vt:lpstr>
      <vt:lpstr>Facebook Post Type Distribution Per Profile | TUCUMAN </vt:lpstr>
      <vt:lpstr>Facebook Own Posts App Usage | TUCUMAN </vt:lpstr>
      <vt:lpstr>Facebook Hashtag Detection | TUCUMAN </vt:lpstr>
      <vt:lpstr>Facebook Sponsored Posts Distribution | TUCUMAN </vt:lpstr>
      <vt:lpstr>Facebook User Posts Table | TUCUMAN  - 1 of 11</vt:lpstr>
      <vt:lpstr>Facebook User Posts Table | TUCUMAN  - 2 of 11</vt:lpstr>
      <vt:lpstr>Facebook User Posts Table | TUCUMAN  - 3 of 11</vt:lpstr>
      <vt:lpstr>Facebook User Posts Table | TUCUMAN  - 4 of 11</vt:lpstr>
      <vt:lpstr>Facebook User Posts Table | TUCUMAN  - 5 of 11</vt:lpstr>
      <vt:lpstr>Facebook User Posts Table | TUCUMAN  - 6 of 11</vt:lpstr>
      <vt:lpstr>Facebook User Posts Table | TUCUMAN  - 7 of 11</vt:lpstr>
      <vt:lpstr>Facebook User Posts Table | TUCUMAN  - 8 of 11</vt:lpstr>
      <vt:lpstr>Facebook User Posts Table | TUCUMAN  - 9 of 11</vt:lpstr>
      <vt:lpstr>Facebook User Posts Table | TUCUMAN  - 10 of 11</vt:lpstr>
      <vt:lpstr>Facebook User Posts Table | TUCUMAN  - 11 of 11</vt:lpstr>
      <vt:lpstr>Facebook User Posts | TUCUMAN </vt:lpstr>
      <vt:lpstr>Facebook Interaction Rate | TUCUMAN </vt:lpstr>
      <vt:lpstr>Facebook Interactions Distribution | TUCUMAN </vt:lpstr>
      <vt:lpstr>Facebook Interaction Rate By Hour | TUCUMAN </vt:lpstr>
      <vt:lpstr>Facebook Interaction Rate By Post Type | TUCUMAN </vt:lpstr>
      <vt:lpstr>Facebook Interaction Rate By Weekday | TUCUMAN </vt:lpstr>
      <vt:lpstr>Facebook Own Posts Table | TUCUMAN  - 1 of 11</vt:lpstr>
      <vt:lpstr>Facebook Own Posts Table | TUCUMAN  - 2 of 11</vt:lpstr>
      <vt:lpstr>Facebook Own Posts Table | TUCUMAN  - 3 of 11</vt:lpstr>
      <vt:lpstr>Facebook Own Posts Table | TUCUMAN  - 4 of 11</vt:lpstr>
      <vt:lpstr>Facebook Own Posts Table | TUCUMAN  - 5 of 11</vt:lpstr>
      <vt:lpstr>Facebook Own Posts Table | TUCUMAN  - 6 of 11</vt:lpstr>
      <vt:lpstr>Facebook Own Posts Table | TUCUMAN  - 7 of 11</vt:lpstr>
      <vt:lpstr>Facebook Own Posts Table | TUCUMAN  - 8 of 11</vt:lpstr>
      <vt:lpstr>Facebook Own Posts Table | TUCUMAN  - 9 of 11</vt:lpstr>
      <vt:lpstr>Facebook Own Posts Table | TUCUMAN  - 10 of 11</vt:lpstr>
      <vt:lpstr>Facebook Own Posts Table | TUCUMAN  - 11 of 11</vt:lpstr>
      <vt:lpstr>Facebook TABLA DE FB COMPLETA | TUCUMAN  - 1 of 17</vt:lpstr>
      <vt:lpstr>Facebook TABLA DE FB COMPLETA | TUCUMAN  - 2 of 17</vt:lpstr>
      <vt:lpstr>Facebook TABLA DE FB COMPLETA | TUCUMAN  - 3 of 17</vt:lpstr>
      <vt:lpstr>Facebook TABLA DE FB COMPLETA | TUCUMAN  - 4 of 17</vt:lpstr>
      <vt:lpstr>Facebook TABLA DE FB COMPLETA | TUCUMAN  - 5 of 17</vt:lpstr>
      <vt:lpstr>Facebook TABLA DE FB COMPLETA | TUCUMAN  - 6 of 17</vt:lpstr>
      <vt:lpstr>Facebook TABLA DE FB COMPLETA | TUCUMAN  - 7 of 17</vt:lpstr>
      <vt:lpstr>Facebook TABLA DE FB COMPLETA | TUCUMAN  - 8 of 17</vt:lpstr>
      <vt:lpstr>Facebook TABLA DE FB COMPLETA | TUCUMAN  - 9 of 17</vt:lpstr>
      <vt:lpstr>Facebook TABLA DE FB COMPLETA | TUCUMAN  - 10 of 17</vt:lpstr>
      <vt:lpstr>Facebook TABLA DE FB COMPLETA | TUCUMAN  - 11 of 17</vt:lpstr>
      <vt:lpstr>Facebook TABLA DE FB COMPLETA | TUCUMAN  - 12 of 17</vt:lpstr>
      <vt:lpstr>Facebook TABLA DE FB COMPLETA | TUCUMAN  - 13 of 17</vt:lpstr>
      <vt:lpstr>Facebook TABLA DE FB COMPLETA | TUCUMAN  - 14 of 17</vt:lpstr>
      <vt:lpstr>Facebook TABLA DE FB COMPLETA | TUCUMAN  - 15 of 17</vt:lpstr>
      <vt:lpstr>Facebook TABLA DE FB COMPLETA | TUCUMAN  - 16 of 17</vt:lpstr>
      <vt:lpstr>Facebook TABLA DE FB COMPLETA | TUCUMAN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2019-04-29T15:10:15Z</dcterms:created>
  <dcterms:modified xsi:type="dcterms:W3CDTF">2019-04-29T15:13:34Z</dcterms:modified>
</cp:coreProperties>
</file>