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7" r:id="rId49"/>
    <p:sldId id="308" r:id="rId50"/>
    <p:sldId id="309" r:id="rId51"/>
    <p:sldId id="310" r:id="rId52"/>
    <p:sldId id="311" r:id="rId53"/>
    <p:sldId id="312" r:id="rId54"/>
    <p:sldId id="313" r:id="rId55"/>
    <p:sldId id="314" r:id="rId56"/>
    <p:sldId id="315" r:id="rId57"/>
    <p:sldId id="316" r:id="rId58"/>
    <p:sldId id="317" r:id="rId59"/>
    <p:sldId id="318" r:id="rId60"/>
    <p:sldId id="319" r:id="rId61"/>
    <p:sldId id="320" r:id="rId62"/>
    <p:sldId id="321" r:id="rId63"/>
    <p:sldId id="322" r:id="rId64"/>
    <p:sldId id="323" r:id="rId65"/>
    <p:sldId id="324" r:id="rId66"/>
    <p:sldId id="325" r:id="rId67"/>
    <p:sldId id="326" r:id="rId68"/>
    <p:sldId id="327" r:id="rId6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0"/>
      <p:bold r:id="rId71"/>
      <p:italic r:id="rId72"/>
      <p:boldItalic r:id="rId7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3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1.fntdata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Lucas Simoniello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Sheet1!$A$2:$A$33</c:f>
              <c:strCache>
                <c:ptCount val="32"/>
                <c:pt idx="0">
                  <c:v>10/3/2019</c:v>
                </c:pt>
                <c:pt idx="1">
                  <c:v>11/3/2019</c:v>
                </c:pt>
                <c:pt idx="2">
                  <c:v>12/3/2019</c:v>
                </c:pt>
                <c:pt idx="3">
                  <c:v>13/03/2019</c:v>
                </c:pt>
                <c:pt idx="4">
                  <c:v>14/03/2019</c:v>
                </c:pt>
                <c:pt idx="5">
                  <c:v>15/03/2019</c:v>
                </c:pt>
                <c:pt idx="6">
                  <c:v>16/03/2019</c:v>
                </c:pt>
                <c:pt idx="7">
                  <c:v>17/03/2019</c:v>
                </c:pt>
                <c:pt idx="8">
                  <c:v>18/03/2019</c:v>
                </c:pt>
                <c:pt idx="9">
                  <c:v>19/03/2019</c:v>
                </c:pt>
                <c:pt idx="10">
                  <c:v>20/03/2019</c:v>
                </c:pt>
                <c:pt idx="11">
                  <c:v>21/03/2019</c:v>
                </c:pt>
                <c:pt idx="12">
                  <c:v>22/03/2019</c:v>
                </c:pt>
                <c:pt idx="13">
                  <c:v>23/03/2019</c:v>
                </c:pt>
                <c:pt idx="14">
                  <c:v>24/03/2019</c:v>
                </c:pt>
                <c:pt idx="15">
                  <c:v>25/03/2019</c:v>
                </c:pt>
                <c:pt idx="16">
                  <c:v>26/03/2019</c:v>
                </c:pt>
                <c:pt idx="17">
                  <c:v>27/03/2019</c:v>
                </c:pt>
                <c:pt idx="18">
                  <c:v>28/03/2019</c:v>
                </c:pt>
                <c:pt idx="19">
                  <c:v>29/03/2019</c:v>
                </c:pt>
                <c:pt idx="20">
                  <c:v>30/03/2019</c:v>
                </c:pt>
                <c:pt idx="21">
                  <c:v>31/03/2019</c:v>
                </c:pt>
                <c:pt idx="22">
                  <c:v>1/4/2019</c:v>
                </c:pt>
                <c:pt idx="23">
                  <c:v>2/4/2019</c:v>
                </c:pt>
                <c:pt idx="24">
                  <c:v>3/4/2019</c:v>
                </c:pt>
                <c:pt idx="25">
                  <c:v>4/4/2019</c:v>
                </c:pt>
                <c:pt idx="26">
                  <c:v>5/4/2019</c:v>
                </c:pt>
                <c:pt idx="27">
                  <c:v>6/4/2019</c:v>
                </c:pt>
                <c:pt idx="28">
                  <c:v>7/4/2019</c:v>
                </c:pt>
                <c:pt idx="29">
                  <c:v>8/4/2019</c:v>
                </c:pt>
                <c:pt idx="30">
                  <c:v>9/4/2019</c:v>
                </c:pt>
                <c:pt idx="31">
                  <c:v>10/4/2019</c:v>
                </c:pt>
              </c:strCache>
            </c:strRef>
          </c:cat>
          <c:val>
            <c:numRef>
              <c:f>Sheet1!$B$2:$B$33</c:f>
              <c:numCache>
                <c:formatCode>General</c:formatCode>
                <c:ptCount val="32"/>
                <c:pt idx="31">
                  <c:v>2200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842-41CF-B844-F3EE4AC4280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Paco Garibaldi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Sheet1!$A$2:$A$33</c:f>
              <c:strCache>
                <c:ptCount val="32"/>
                <c:pt idx="0">
                  <c:v>10/3/2019</c:v>
                </c:pt>
                <c:pt idx="1">
                  <c:v>11/3/2019</c:v>
                </c:pt>
                <c:pt idx="2">
                  <c:v>12/3/2019</c:v>
                </c:pt>
                <c:pt idx="3">
                  <c:v>13/03/2019</c:v>
                </c:pt>
                <c:pt idx="4">
                  <c:v>14/03/2019</c:v>
                </c:pt>
                <c:pt idx="5">
                  <c:v>15/03/2019</c:v>
                </c:pt>
                <c:pt idx="6">
                  <c:v>16/03/2019</c:v>
                </c:pt>
                <c:pt idx="7">
                  <c:v>17/03/2019</c:v>
                </c:pt>
                <c:pt idx="8">
                  <c:v>18/03/2019</c:v>
                </c:pt>
                <c:pt idx="9">
                  <c:v>19/03/2019</c:v>
                </c:pt>
                <c:pt idx="10">
                  <c:v>20/03/2019</c:v>
                </c:pt>
                <c:pt idx="11">
                  <c:v>21/03/2019</c:v>
                </c:pt>
                <c:pt idx="12">
                  <c:v>22/03/2019</c:v>
                </c:pt>
                <c:pt idx="13">
                  <c:v>23/03/2019</c:v>
                </c:pt>
                <c:pt idx="14">
                  <c:v>24/03/2019</c:v>
                </c:pt>
                <c:pt idx="15">
                  <c:v>25/03/2019</c:v>
                </c:pt>
                <c:pt idx="16">
                  <c:v>26/03/2019</c:v>
                </c:pt>
                <c:pt idx="17">
                  <c:v>27/03/2019</c:v>
                </c:pt>
                <c:pt idx="18">
                  <c:v>28/03/2019</c:v>
                </c:pt>
                <c:pt idx="19">
                  <c:v>29/03/2019</c:v>
                </c:pt>
                <c:pt idx="20">
                  <c:v>30/03/2019</c:v>
                </c:pt>
                <c:pt idx="21">
                  <c:v>31/03/2019</c:v>
                </c:pt>
                <c:pt idx="22">
                  <c:v>1/4/2019</c:v>
                </c:pt>
                <c:pt idx="23">
                  <c:v>2/4/2019</c:v>
                </c:pt>
                <c:pt idx="24">
                  <c:v>3/4/2019</c:v>
                </c:pt>
                <c:pt idx="25">
                  <c:v>4/4/2019</c:v>
                </c:pt>
                <c:pt idx="26">
                  <c:v>5/4/2019</c:v>
                </c:pt>
                <c:pt idx="27">
                  <c:v>6/4/2019</c:v>
                </c:pt>
                <c:pt idx="28">
                  <c:v>7/4/2019</c:v>
                </c:pt>
                <c:pt idx="29">
                  <c:v>8/4/2019</c:v>
                </c:pt>
                <c:pt idx="30">
                  <c:v>9/4/2019</c:v>
                </c:pt>
                <c:pt idx="31">
                  <c:v>10/4/2019</c:v>
                </c:pt>
              </c:strCache>
            </c:strRef>
          </c:cat>
          <c:val>
            <c:numRef>
              <c:f>Sheet1!$C$2:$C$33</c:f>
              <c:numCache>
                <c:formatCode>General</c:formatCode>
                <c:ptCount val="32"/>
                <c:pt idx="31">
                  <c:v>30592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842-41CF-B844-F3EE4AC428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410024"/>
        <c:axId val="353112024"/>
      </c:lineChart>
      <c:catAx>
        <c:axId val="294410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112024"/>
        <c:crosses val="autoZero"/>
        <c:auto val="1"/>
        <c:lblAlgn val="ctr"/>
        <c:lblOffset val="100"/>
        <c:noMultiLvlLbl val="0"/>
      </c:catAx>
      <c:valAx>
        <c:axId val="353112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410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Lucas Simoniello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Sheet1!$A$2:$A$33</c:f>
              <c:strCache>
                <c:ptCount val="32"/>
                <c:pt idx="0">
                  <c:v>10/3/2019</c:v>
                </c:pt>
                <c:pt idx="1">
                  <c:v>11/3/2019</c:v>
                </c:pt>
                <c:pt idx="2">
                  <c:v>12/3/2019</c:v>
                </c:pt>
                <c:pt idx="3">
                  <c:v>13/03/2019</c:v>
                </c:pt>
                <c:pt idx="4">
                  <c:v>14/03/2019</c:v>
                </c:pt>
                <c:pt idx="5">
                  <c:v>15/03/2019</c:v>
                </c:pt>
                <c:pt idx="6">
                  <c:v>16/03/2019</c:v>
                </c:pt>
                <c:pt idx="7">
                  <c:v>17/03/2019</c:v>
                </c:pt>
                <c:pt idx="8">
                  <c:v>18/03/2019</c:v>
                </c:pt>
                <c:pt idx="9">
                  <c:v>19/03/2019</c:v>
                </c:pt>
                <c:pt idx="10">
                  <c:v>20/03/2019</c:v>
                </c:pt>
                <c:pt idx="11">
                  <c:v>21/03/2019</c:v>
                </c:pt>
                <c:pt idx="12">
                  <c:v>22/03/2019</c:v>
                </c:pt>
                <c:pt idx="13">
                  <c:v>23/03/2019</c:v>
                </c:pt>
                <c:pt idx="14">
                  <c:v>24/03/2019</c:v>
                </c:pt>
                <c:pt idx="15">
                  <c:v>25/03/2019</c:v>
                </c:pt>
                <c:pt idx="16">
                  <c:v>26/03/2019</c:v>
                </c:pt>
                <c:pt idx="17">
                  <c:v>27/03/2019</c:v>
                </c:pt>
                <c:pt idx="18">
                  <c:v>28/03/2019</c:v>
                </c:pt>
                <c:pt idx="19">
                  <c:v>29/03/2019</c:v>
                </c:pt>
                <c:pt idx="20">
                  <c:v>30/03/2019</c:v>
                </c:pt>
                <c:pt idx="21">
                  <c:v>31/03/2019</c:v>
                </c:pt>
                <c:pt idx="22">
                  <c:v>1/4/2019</c:v>
                </c:pt>
                <c:pt idx="23">
                  <c:v>2/4/2019</c:v>
                </c:pt>
                <c:pt idx="24">
                  <c:v>3/4/2019</c:v>
                </c:pt>
                <c:pt idx="25">
                  <c:v>4/4/2019</c:v>
                </c:pt>
                <c:pt idx="26">
                  <c:v>5/4/2019</c:v>
                </c:pt>
                <c:pt idx="27">
                  <c:v>6/4/2019</c:v>
                </c:pt>
                <c:pt idx="28">
                  <c:v>7/4/2019</c:v>
                </c:pt>
                <c:pt idx="29">
                  <c:v>8/4/2019</c:v>
                </c:pt>
                <c:pt idx="30">
                  <c:v>9/4/2019</c:v>
                </c:pt>
                <c:pt idx="31">
                  <c:v>10/4/2019</c:v>
                </c:pt>
              </c:strCache>
            </c:str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DD9-480C-A0D2-1860A5C453C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Paco Garibaldi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Sheet1!$A$2:$A$33</c:f>
              <c:strCache>
                <c:ptCount val="32"/>
                <c:pt idx="0">
                  <c:v>10/3/2019</c:v>
                </c:pt>
                <c:pt idx="1">
                  <c:v>11/3/2019</c:v>
                </c:pt>
                <c:pt idx="2">
                  <c:v>12/3/2019</c:v>
                </c:pt>
                <c:pt idx="3">
                  <c:v>13/03/2019</c:v>
                </c:pt>
                <c:pt idx="4">
                  <c:v>14/03/2019</c:v>
                </c:pt>
                <c:pt idx="5">
                  <c:v>15/03/2019</c:v>
                </c:pt>
                <c:pt idx="6">
                  <c:v>16/03/2019</c:v>
                </c:pt>
                <c:pt idx="7">
                  <c:v>17/03/2019</c:v>
                </c:pt>
                <c:pt idx="8">
                  <c:v>18/03/2019</c:v>
                </c:pt>
                <c:pt idx="9">
                  <c:v>19/03/2019</c:v>
                </c:pt>
                <c:pt idx="10">
                  <c:v>20/03/2019</c:v>
                </c:pt>
                <c:pt idx="11">
                  <c:v>21/03/2019</c:v>
                </c:pt>
                <c:pt idx="12">
                  <c:v>22/03/2019</c:v>
                </c:pt>
                <c:pt idx="13">
                  <c:v>23/03/2019</c:v>
                </c:pt>
                <c:pt idx="14">
                  <c:v>24/03/2019</c:v>
                </c:pt>
                <c:pt idx="15">
                  <c:v>25/03/2019</c:v>
                </c:pt>
                <c:pt idx="16">
                  <c:v>26/03/2019</c:v>
                </c:pt>
                <c:pt idx="17">
                  <c:v>27/03/2019</c:v>
                </c:pt>
                <c:pt idx="18">
                  <c:v>28/03/2019</c:v>
                </c:pt>
                <c:pt idx="19">
                  <c:v>29/03/2019</c:v>
                </c:pt>
                <c:pt idx="20">
                  <c:v>30/03/2019</c:v>
                </c:pt>
                <c:pt idx="21">
                  <c:v>31/03/2019</c:v>
                </c:pt>
                <c:pt idx="22">
                  <c:v>1/4/2019</c:v>
                </c:pt>
                <c:pt idx="23">
                  <c:v>2/4/2019</c:v>
                </c:pt>
                <c:pt idx="24">
                  <c:v>3/4/2019</c:v>
                </c:pt>
                <c:pt idx="25">
                  <c:v>4/4/2019</c:v>
                </c:pt>
                <c:pt idx="26">
                  <c:v>5/4/2019</c:v>
                </c:pt>
                <c:pt idx="27">
                  <c:v>6/4/2019</c:v>
                </c:pt>
                <c:pt idx="28">
                  <c:v>7/4/2019</c:v>
                </c:pt>
                <c:pt idx="29">
                  <c:v>8/4/2019</c:v>
                </c:pt>
                <c:pt idx="30">
                  <c:v>9/4/2019</c:v>
                </c:pt>
                <c:pt idx="31">
                  <c:v>10/4/2019</c:v>
                </c:pt>
              </c:strCache>
            </c:strRef>
          </c:cat>
          <c:val>
            <c:numRef>
              <c:f>Sheet1!$C$2:$C$33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DD9-480C-A0D2-1860A5C453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457232"/>
        <c:axId val="353457888"/>
      </c:lineChart>
      <c:catAx>
        <c:axId val="353457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457888"/>
        <c:crosses val="autoZero"/>
        <c:auto val="1"/>
        <c:lblAlgn val="ctr"/>
        <c:lblOffset val="100"/>
        <c:noMultiLvlLbl val="0"/>
      </c:catAx>
      <c:valAx>
        <c:axId val="353457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457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Lucas Simoniello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7.1913999999999998</c:v>
                </c:pt>
                <c:pt idx="1">
                  <c:v>100</c:v>
                </c:pt>
                <c:pt idx="2">
                  <c:v>34.370899999999999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86-47A8-A2E8-EA638F92C6C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Paco Garibaldi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100</c:v>
                </c:pt>
                <c:pt idx="1">
                  <c:v>97.435900000000004</c:v>
                </c:pt>
                <c:pt idx="2">
                  <c:v>100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A86-47A8-A2E8-EA638F92C6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4134984"/>
        <c:axId val="184135312"/>
      </c:radarChart>
      <c:catAx>
        <c:axId val="184134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135312"/>
        <c:crosses val="autoZero"/>
        <c:auto val="1"/>
        <c:lblAlgn val="ctr"/>
        <c:lblOffset val="100"/>
        <c:noMultiLvlLbl val="0"/>
      </c:catAx>
      <c:valAx>
        <c:axId val="184135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134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Lucas Simoniello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Sheet1!$A$2:$A$33</c:f>
              <c:strCache>
                <c:ptCount val="32"/>
                <c:pt idx="0">
                  <c:v>10/3/2019</c:v>
                </c:pt>
                <c:pt idx="1">
                  <c:v>11/3/2019</c:v>
                </c:pt>
                <c:pt idx="2">
                  <c:v>12/3/2019</c:v>
                </c:pt>
                <c:pt idx="3">
                  <c:v>13/03/2019</c:v>
                </c:pt>
                <c:pt idx="4">
                  <c:v>14/03/2019</c:v>
                </c:pt>
                <c:pt idx="5">
                  <c:v>15/03/2019</c:v>
                </c:pt>
                <c:pt idx="6">
                  <c:v>16/03/2019</c:v>
                </c:pt>
                <c:pt idx="7">
                  <c:v>17/03/2019</c:v>
                </c:pt>
                <c:pt idx="8">
                  <c:v>18/03/2019</c:v>
                </c:pt>
                <c:pt idx="9">
                  <c:v>19/03/2019</c:v>
                </c:pt>
                <c:pt idx="10">
                  <c:v>20/03/2019</c:v>
                </c:pt>
                <c:pt idx="11">
                  <c:v>21/03/2019</c:v>
                </c:pt>
                <c:pt idx="12">
                  <c:v>22/03/2019</c:v>
                </c:pt>
                <c:pt idx="13">
                  <c:v>23/03/2019</c:v>
                </c:pt>
                <c:pt idx="14">
                  <c:v>24/03/2019</c:v>
                </c:pt>
                <c:pt idx="15">
                  <c:v>25/03/2019</c:v>
                </c:pt>
                <c:pt idx="16">
                  <c:v>26/03/2019</c:v>
                </c:pt>
                <c:pt idx="17">
                  <c:v>27/03/2019</c:v>
                </c:pt>
                <c:pt idx="18">
                  <c:v>28/03/2019</c:v>
                </c:pt>
                <c:pt idx="19">
                  <c:v>29/03/2019</c:v>
                </c:pt>
                <c:pt idx="20">
                  <c:v>30/03/2019</c:v>
                </c:pt>
                <c:pt idx="21">
                  <c:v>31/03/2019</c:v>
                </c:pt>
                <c:pt idx="22">
                  <c:v>1/4/2019</c:v>
                </c:pt>
                <c:pt idx="23">
                  <c:v>2/4/2019</c:v>
                </c:pt>
                <c:pt idx="24">
                  <c:v>3/4/2019</c:v>
                </c:pt>
                <c:pt idx="25">
                  <c:v>4/4/2019</c:v>
                </c:pt>
                <c:pt idx="26">
                  <c:v>5/4/2019</c:v>
                </c:pt>
                <c:pt idx="27">
                  <c:v>6/4/2019</c:v>
                </c:pt>
                <c:pt idx="28">
                  <c:v>7/4/2019</c:v>
                </c:pt>
                <c:pt idx="29">
                  <c:v>8/4/2019</c:v>
                </c:pt>
                <c:pt idx="30">
                  <c:v>9/4/2019</c:v>
                </c:pt>
                <c:pt idx="31">
                  <c:v>10/4/2019</c:v>
                </c:pt>
              </c:strCache>
            </c:str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471-4BA8-8C84-8664D4FD68E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Paco Garibaldi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Sheet1!$A$2:$A$33</c:f>
              <c:strCache>
                <c:ptCount val="32"/>
                <c:pt idx="0">
                  <c:v>10/3/2019</c:v>
                </c:pt>
                <c:pt idx="1">
                  <c:v>11/3/2019</c:v>
                </c:pt>
                <c:pt idx="2">
                  <c:v>12/3/2019</c:v>
                </c:pt>
                <c:pt idx="3">
                  <c:v>13/03/2019</c:v>
                </c:pt>
                <c:pt idx="4">
                  <c:v>14/03/2019</c:v>
                </c:pt>
                <c:pt idx="5">
                  <c:v>15/03/2019</c:v>
                </c:pt>
                <c:pt idx="6">
                  <c:v>16/03/2019</c:v>
                </c:pt>
                <c:pt idx="7">
                  <c:v>17/03/2019</c:v>
                </c:pt>
                <c:pt idx="8">
                  <c:v>18/03/2019</c:v>
                </c:pt>
                <c:pt idx="9">
                  <c:v>19/03/2019</c:v>
                </c:pt>
                <c:pt idx="10">
                  <c:v>20/03/2019</c:v>
                </c:pt>
                <c:pt idx="11">
                  <c:v>21/03/2019</c:v>
                </c:pt>
                <c:pt idx="12">
                  <c:v>22/03/2019</c:v>
                </c:pt>
                <c:pt idx="13">
                  <c:v>23/03/2019</c:v>
                </c:pt>
                <c:pt idx="14">
                  <c:v>24/03/2019</c:v>
                </c:pt>
                <c:pt idx="15">
                  <c:v>25/03/2019</c:v>
                </c:pt>
                <c:pt idx="16">
                  <c:v>26/03/2019</c:v>
                </c:pt>
                <c:pt idx="17">
                  <c:v>27/03/2019</c:v>
                </c:pt>
                <c:pt idx="18">
                  <c:v>28/03/2019</c:v>
                </c:pt>
                <c:pt idx="19">
                  <c:v>29/03/2019</c:v>
                </c:pt>
                <c:pt idx="20">
                  <c:v>30/03/2019</c:v>
                </c:pt>
                <c:pt idx="21">
                  <c:v>31/03/2019</c:v>
                </c:pt>
                <c:pt idx="22">
                  <c:v>1/4/2019</c:v>
                </c:pt>
                <c:pt idx="23">
                  <c:v>2/4/2019</c:v>
                </c:pt>
                <c:pt idx="24">
                  <c:v>3/4/2019</c:v>
                </c:pt>
                <c:pt idx="25">
                  <c:v>4/4/2019</c:v>
                </c:pt>
                <c:pt idx="26">
                  <c:v>5/4/2019</c:v>
                </c:pt>
                <c:pt idx="27">
                  <c:v>6/4/2019</c:v>
                </c:pt>
                <c:pt idx="28">
                  <c:v>7/4/2019</c:v>
                </c:pt>
                <c:pt idx="29">
                  <c:v>8/4/2019</c:v>
                </c:pt>
                <c:pt idx="30">
                  <c:v>9/4/2019</c:v>
                </c:pt>
                <c:pt idx="31">
                  <c:v>10/4/2019</c:v>
                </c:pt>
              </c:strCache>
            </c:strRef>
          </c:cat>
          <c:val>
            <c:numRef>
              <c:f>Sheet1!$C$2:$C$33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471-4BA8-8C84-8664D4FD68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4129080"/>
        <c:axId val="184133344"/>
      </c:lineChart>
      <c:catAx>
        <c:axId val="184129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133344"/>
        <c:crosses val="autoZero"/>
        <c:auto val="1"/>
        <c:lblAlgn val="ctr"/>
        <c:lblOffset val="100"/>
        <c:noMultiLvlLbl val="0"/>
      </c:catAx>
      <c:valAx>
        <c:axId val="184133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129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Lucas Simoniello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8ECE-40AA-B035-0726533559D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Paco Garibaldi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8ECE-40AA-B035-0726533559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2838760"/>
        <c:axId val="352839416"/>
      </c:barChart>
      <c:catAx>
        <c:axId val="352838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839416"/>
        <c:crosses val="autoZero"/>
        <c:auto val="1"/>
        <c:lblAlgn val="ctr"/>
        <c:lblOffset val="100"/>
        <c:noMultiLvlLbl val="0"/>
      </c:catAx>
      <c:valAx>
        <c:axId val="352839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838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Lucas Simoniello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Sheet1!$A$2:$A$33</c:f>
              <c:strCache>
                <c:ptCount val="32"/>
                <c:pt idx="0">
                  <c:v>10/3/2019</c:v>
                </c:pt>
                <c:pt idx="1">
                  <c:v>11/3/2019</c:v>
                </c:pt>
                <c:pt idx="2">
                  <c:v>12/3/2019</c:v>
                </c:pt>
                <c:pt idx="3">
                  <c:v>13/03/2019</c:v>
                </c:pt>
                <c:pt idx="4">
                  <c:v>14/03/2019</c:v>
                </c:pt>
                <c:pt idx="5">
                  <c:v>15/03/2019</c:v>
                </c:pt>
                <c:pt idx="6">
                  <c:v>16/03/2019</c:v>
                </c:pt>
                <c:pt idx="7">
                  <c:v>17/03/2019</c:v>
                </c:pt>
                <c:pt idx="8">
                  <c:v>18/03/2019</c:v>
                </c:pt>
                <c:pt idx="9">
                  <c:v>19/03/2019</c:v>
                </c:pt>
                <c:pt idx="10">
                  <c:v>20/03/2019</c:v>
                </c:pt>
                <c:pt idx="11">
                  <c:v>21/03/2019</c:v>
                </c:pt>
                <c:pt idx="12">
                  <c:v>22/03/2019</c:v>
                </c:pt>
                <c:pt idx="13">
                  <c:v>23/03/2019</c:v>
                </c:pt>
                <c:pt idx="14">
                  <c:v>24/03/2019</c:v>
                </c:pt>
                <c:pt idx="15">
                  <c:v>25/03/2019</c:v>
                </c:pt>
                <c:pt idx="16">
                  <c:v>26/03/2019</c:v>
                </c:pt>
                <c:pt idx="17">
                  <c:v>27/03/2019</c:v>
                </c:pt>
                <c:pt idx="18">
                  <c:v>28/03/2019</c:v>
                </c:pt>
                <c:pt idx="19">
                  <c:v>29/03/2019</c:v>
                </c:pt>
                <c:pt idx="20">
                  <c:v>30/03/2019</c:v>
                </c:pt>
                <c:pt idx="21">
                  <c:v>31/03/2019</c:v>
                </c:pt>
                <c:pt idx="22">
                  <c:v>1/4/2019</c:v>
                </c:pt>
                <c:pt idx="23">
                  <c:v>2/4/2019</c:v>
                </c:pt>
                <c:pt idx="24">
                  <c:v>3/4/2019</c:v>
                </c:pt>
                <c:pt idx="25">
                  <c:v>4/4/2019</c:v>
                </c:pt>
                <c:pt idx="26">
                  <c:v>5/4/2019</c:v>
                </c:pt>
                <c:pt idx="27">
                  <c:v>6/4/2019</c:v>
                </c:pt>
                <c:pt idx="28">
                  <c:v>7/4/2019</c:v>
                </c:pt>
                <c:pt idx="29">
                  <c:v>8/4/2019</c:v>
                </c:pt>
                <c:pt idx="30">
                  <c:v>9/4/2019</c:v>
                </c:pt>
                <c:pt idx="31">
                  <c:v>10/4/2019</c:v>
                </c:pt>
              </c:strCache>
            </c:strRef>
          </c:cat>
          <c:val>
            <c:numRef>
              <c:f>Sheet1!$B$2:$B$33</c:f>
              <c:numCache>
                <c:formatCode>General</c:formatCode>
                <c:ptCount val="32"/>
                <c:pt idx="31">
                  <c:v>2200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60-43D3-BC74-4532247C5EB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Paco Garibaldi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Sheet1!$A$2:$A$33</c:f>
              <c:strCache>
                <c:ptCount val="32"/>
                <c:pt idx="0">
                  <c:v>10/3/2019</c:v>
                </c:pt>
                <c:pt idx="1">
                  <c:v>11/3/2019</c:v>
                </c:pt>
                <c:pt idx="2">
                  <c:v>12/3/2019</c:v>
                </c:pt>
                <c:pt idx="3">
                  <c:v>13/03/2019</c:v>
                </c:pt>
                <c:pt idx="4">
                  <c:v>14/03/2019</c:v>
                </c:pt>
                <c:pt idx="5">
                  <c:v>15/03/2019</c:v>
                </c:pt>
                <c:pt idx="6">
                  <c:v>16/03/2019</c:v>
                </c:pt>
                <c:pt idx="7">
                  <c:v>17/03/2019</c:v>
                </c:pt>
                <c:pt idx="8">
                  <c:v>18/03/2019</c:v>
                </c:pt>
                <c:pt idx="9">
                  <c:v>19/03/2019</c:v>
                </c:pt>
                <c:pt idx="10">
                  <c:v>20/03/2019</c:v>
                </c:pt>
                <c:pt idx="11">
                  <c:v>21/03/2019</c:v>
                </c:pt>
                <c:pt idx="12">
                  <c:v>22/03/2019</c:v>
                </c:pt>
                <c:pt idx="13">
                  <c:v>23/03/2019</c:v>
                </c:pt>
                <c:pt idx="14">
                  <c:v>24/03/2019</c:v>
                </c:pt>
                <c:pt idx="15">
                  <c:v>25/03/2019</c:v>
                </c:pt>
                <c:pt idx="16">
                  <c:v>26/03/2019</c:v>
                </c:pt>
                <c:pt idx="17">
                  <c:v>27/03/2019</c:v>
                </c:pt>
                <c:pt idx="18">
                  <c:v>28/03/2019</c:v>
                </c:pt>
                <c:pt idx="19">
                  <c:v>29/03/2019</c:v>
                </c:pt>
                <c:pt idx="20">
                  <c:v>30/03/2019</c:v>
                </c:pt>
                <c:pt idx="21">
                  <c:v>31/03/2019</c:v>
                </c:pt>
                <c:pt idx="22">
                  <c:v>1/4/2019</c:v>
                </c:pt>
                <c:pt idx="23">
                  <c:v>2/4/2019</c:v>
                </c:pt>
                <c:pt idx="24">
                  <c:v>3/4/2019</c:v>
                </c:pt>
                <c:pt idx="25">
                  <c:v>4/4/2019</c:v>
                </c:pt>
                <c:pt idx="26">
                  <c:v>5/4/2019</c:v>
                </c:pt>
                <c:pt idx="27">
                  <c:v>6/4/2019</c:v>
                </c:pt>
                <c:pt idx="28">
                  <c:v>7/4/2019</c:v>
                </c:pt>
                <c:pt idx="29">
                  <c:v>8/4/2019</c:v>
                </c:pt>
                <c:pt idx="30">
                  <c:v>9/4/2019</c:v>
                </c:pt>
                <c:pt idx="31">
                  <c:v>10/4/2019</c:v>
                </c:pt>
              </c:strCache>
            </c:strRef>
          </c:cat>
          <c:val>
            <c:numRef>
              <c:f>Sheet1!$C$2:$C$33</c:f>
              <c:numCache>
                <c:formatCode>General</c:formatCode>
                <c:ptCount val="32"/>
                <c:pt idx="31">
                  <c:v>30592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60-43D3-BC74-4532247C5E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2838104"/>
        <c:axId val="352845320"/>
      </c:areaChart>
      <c:catAx>
        <c:axId val="3528381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845320"/>
        <c:crosses val="autoZero"/>
        <c:auto val="1"/>
        <c:lblAlgn val="ctr"/>
        <c:lblOffset val="100"/>
        <c:noMultiLvlLbl val="0"/>
      </c:catAx>
      <c:valAx>
        <c:axId val="352845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83810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Lucas Simoniello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Sheet1!$A$2:$A$33</c:f>
              <c:strCache>
                <c:ptCount val="32"/>
                <c:pt idx="0">
                  <c:v>10/3/2019</c:v>
                </c:pt>
                <c:pt idx="1">
                  <c:v>11/3/2019</c:v>
                </c:pt>
                <c:pt idx="2">
                  <c:v>12/3/2019</c:v>
                </c:pt>
                <c:pt idx="3">
                  <c:v>13/03/2019</c:v>
                </c:pt>
                <c:pt idx="4">
                  <c:v>14/03/2019</c:v>
                </c:pt>
                <c:pt idx="5">
                  <c:v>15/03/2019</c:v>
                </c:pt>
                <c:pt idx="6">
                  <c:v>16/03/2019</c:v>
                </c:pt>
                <c:pt idx="7">
                  <c:v>17/03/2019</c:v>
                </c:pt>
                <c:pt idx="8">
                  <c:v>18/03/2019</c:v>
                </c:pt>
                <c:pt idx="9">
                  <c:v>19/03/2019</c:v>
                </c:pt>
                <c:pt idx="10">
                  <c:v>20/03/2019</c:v>
                </c:pt>
                <c:pt idx="11">
                  <c:v>21/03/2019</c:v>
                </c:pt>
                <c:pt idx="12">
                  <c:v>22/03/2019</c:v>
                </c:pt>
                <c:pt idx="13">
                  <c:v>23/03/2019</c:v>
                </c:pt>
                <c:pt idx="14">
                  <c:v>24/03/2019</c:v>
                </c:pt>
                <c:pt idx="15">
                  <c:v>25/03/2019</c:v>
                </c:pt>
                <c:pt idx="16">
                  <c:v>26/03/2019</c:v>
                </c:pt>
                <c:pt idx="17">
                  <c:v>27/03/2019</c:v>
                </c:pt>
                <c:pt idx="18">
                  <c:v>28/03/2019</c:v>
                </c:pt>
                <c:pt idx="19">
                  <c:v>29/03/2019</c:v>
                </c:pt>
                <c:pt idx="20">
                  <c:v>30/03/2019</c:v>
                </c:pt>
                <c:pt idx="21">
                  <c:v>31/03/2019</c:v>
                </c:pt>
                <c:pt idx="22">
                  <c:v>1/4/2019</c:v>
                </c:pt>
                <c:pt idx="23">
                  <c:v>2/4/2019</c:v>
                </c:pt>
                <c:pt idx="24">
                  <c:v>3/4/2019</c:v>
                </c:pt>
                <c:pt idx="25">
                  <c:v>4/4/2019</c:v>
                </c:pt>
                <c:pt idx="26">
                  <c:v>5/4/2019</c:v>
                </c:pt>
                <c:pt idx="27">
                  <c:v>6/4/2019</c:v>
                </c:pt>
                <c:pt idx="28">
                  <c:v>7/4/2019</c:v>
                </c:pt>
                <c:pt idx="29">
                  <c:v>8/4/2019</c:v>
                </c:pt>
                <c:pt idx="30">
                  <c:v>9/4/2019</c:v>
                </c:pt>
                <c:pt idx="31">
                  <c:v>10/4/2019</c:v>
                </c:pt>
              </c:strCache>
            </c:str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2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2</c:v>
                </c:pt>
                <c:pt idx="14">
                  <c:v>3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2</c:v>
                </c:pt>
                <c:pt idx="19">
                  <c:v>1</c:v>
                </c:pt>
                <c:pt idx="20">
                  <c:v>2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0</c:v>
                </c:pt>
                <c:pt idx="25">
                  <c:v>2</c:v>
                </c:pt>
                <c:pt idx="26">
                  <c:v>1</c:v>
                </c:pt>
                <c:pt idx="27">
                  <c:v>1</c:v>
                </c:pt>
                <c:pt idx="28">
                  <c:v>2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EA-4794-A4AD-8BD3AE7743A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Paco Garibaldi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Sheet1!$A$2:$A$33</c:f>
              <c:strCache>
                <c:ptCount val="32"/>
                <c:pt idx="0">
                  <c:v>10/3/2019</c:v>
                </c:pt>
                <c:pt idx="1">
                  <c:v>11/3/2019</c:v>
                </c:pt>
                <c:pt idx="2">
                  <c:v>12/3/2019</c:v>
                </c:pt>
                <c:pt idx="3">
                  <c:v>13/03/2019</c:v>
                </c:pt>
                <c:pt idx="4">
                  <c:v>14/03/2019</c:v>
                </c:pt>
                <c:pt idx="5">
                  <c:v>15/03/2019</c:v>
                </c:pt>
                <c:pt idx="6">
                  <c:v>16/03/2019</c:v>
                </c:pt>
                <c:pt idx="7">
                  <c:v>17/03/2019</c:v>
                </c:pt>
                <c:pt idx="8">
                  <c:v>18/03/2019</c:v>
                </c:pt>
                <c:pt idx="9">
                  <c:v>19/03/2019</c:v>
                </c:pt>
                <c:pt idx="10">
                  <c:v>20/03/2019</c:v>
                </c:pt>
                <c:pt idx="11">
                  <c:v>21/03/2019</c:v>
                </c:pt>
                <c:pt idx="12">
                  <c:v>22/03/2019</c:v>
                </c:pt>
                <c:pt idx="13">
                  <c:v>23/03/2019</c:v>
                </c:pt>
                <c:pt idx="14">
                  <c:v>24/03/2019</c:v>
                </c:pt>
                <c:pt idx="15">
                  <c:v>25/03/2019</c:v>
                </c:pt>
                <c:pt idx="16">
                  <c:v>26/03/2019</c:v>
                </c:pt>
                <c:pt idx="17">
                  <c:v>27/03/2019</c:v>
                </c:pt>
                <c:pt idx="18">
                  <c:v>28/03/2019</c:v>
                </c:pt>
                <c:pt idx="19">
                  <c:v>29/03/2019</c:v>
                </c:pt>
                <c:pt idx="20">
                  <c:v>30/03/2019</c:v>
                </c:pt>
                <c:pt idx="21">
                  <c:v>31/03/2019</c:v>
                </c:pt>
                <c:pt idx="22">
                  <c:v>1/4/2019</c:v>
                </c:pt>
                <c:pt idx="23">
                  <c:v>2/4/2019</c:v>
                </c:pt>
                <c:pt idx="24">
                  <c:v>3/4/2019</c:v>
                </c:pt>
                <c:pt idx="25">
                  <c:v>4/4/2019</c:v>
                </c:pt>
                <c:pt idx="26">
                  <c:v>5/4/2019</c:v>
                </c:pt>
                <c:pt idx="27">
                  <c:v>6/4/2019</c:v>
                </c:pt>
                <c:pt idx="28">
                  <c:v>7/4/2019</c:v>
                </c:pt>
                <c:pt idx="29">
                  <c:v>8/4/2019</c:v>
                </c:pt>
                <c:pt idx="30">
                  <c:v>9/4/2019</c:v>
                </c:pt>
                <c:pt idx="31">
                  <c:v>10/4/2019</c:v>
                </c:pt>
              </c:strCache>
            </c:str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2</c:v>
                </c:pt>
                <c:pt idx="14">
                  <c:v>0</c:v>
                </c:pt>
                <c:pt idx="15">
                  <c:v>3</c:v>
                </c:pt>
                <c:pt idx="16">
                  <c:v>3</c:v>
                </c:pt>
                <c:pt idx="17">
                  <c:v>1</c:v>
                </c:pt>
                <c:pt idx="18">
                  <c:v>5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2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EEA-4794-A4AD-8BD3AE7743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4780720"/>
        <c:axId val="354778096"/>
      </c:lineChart>
      <c:catAx>
        <c:axId val="354780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778096"/>
        <c:crosses val="autoZero"/>
        <c:auto val="1"/>
        <c:lblAlgn val="ctr"/>
        <c:lblOffset val="100"/>
        <c:noMultiLvlLbl val="0"/>
      </c:catAx>
      <c:valAx>
        <c:axId val="354778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780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Lucas Simoniello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4</c:v>
                </c:pt>
                <c:pt idx="11">
                  <c:v>0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9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2</c:v>
                </c:pt>
                <c:pt idx="20">
                  <c:v>7</c:v>
                </c:pt>
                <c:pt idx="21">
                  <c:v>11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436-4C25-BD49-F021C2CAE92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Paco Garibaldi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3</c:v>
                </c:pt>
                <c:pt idx="9">
                  <c:v>1</c:v>
                </c:pt>
                <c:pt idx="10">
                  <c:v>5</c:v>
                </c:pt>
                <c:pt idx="11">
                  <c:v>3</c:v>
                </c:pt>
                <c:pt idx="12">
                  <c:v>3</c:v>
                </c:pt>
                <c:pt idx="13">
                  <c:v>0</c:v>
                </c:pt>
                <c:pt idx="14">
                  <c:v>2</c:v>
                </c:pt>
                <c:pt idx="15">
                  <c:v>4</c:v>
                </c:pt>
                <c:pt idx="16">
                  <c:v>0</c:v>
                </c:pt>
                <c:pt idx="17">
                  <c:v>3</c:v>
                </c:pt>
                <c:pt idx="18">
                  <c:v>4</c:v>
                </c:pt>
                <c:pt idx="19">
                  <c:v>4</c:v>
                </c:pt>
                <c:pt idx="20">
                  <c:v>0</c:v>
                </c:pt>
                <c:pt idx="21">
                  <c:v>4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436-4C25-BD49-F021C2CAE9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4780392"/>
        <c:axId val="354776784"/>
      </c:lineChart>
      <c:catAx>
        <c:axId val="354780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776784"/>
        <c:crosses val="autoZero"/>
        <c:auto val="1"/>
        <c:lblAlgn val="ctr"/>
        <c:lblOffset val="100"/>
        <c:noMultiLvlLbl val="0"/>
      </c:catAx>
      <c:valAx>
        <c:axId val="354776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780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Lucas Simoniello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6</c:v>
                </c:pt>
                <c:pt idx="2">
                  <c:v>3</c:v>
                </c:pt>
                <c:pt idx="3">
                  <c:v>8</c:v>
                </c:pt>
                <c:pt idx="4">
                  <c:v>4</c:v>
                </c:pt>
                <c:pt idx="5">
                  <c:v>7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A8-4E28-BD8A-E6714204B1A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Paco Garibaldi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</c:v>
                </c:pt>
                <c:pt idx="1">
                  <c:v>7</c:v>
                </c:pt>
                <c:pt idx="2">
                  <c:v>5</c:v>
                </c:pt>
                <c:pt idx="3">
                  <c:v>8</c:v>
                </c:pt>
                <c:pt idx="4">
                  <c:v>5</c:v>
                </c:pt>
                <c:pt idx="5">
                  <c:v>4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EA8-4E28-BD8A-E6714204B1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4979400"/>
        <c:axId val="224981696"/>
      </c:barChart>
      <c:catAx>
        <c:axId val="224979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4981696"/>
        <c:crosses val="autoZero"/>
        <c:auto val="1"/>
        <c:lblAlgn val="ctr"/>
        <c:lblOffset val="100"/>
        <c:noMultiLvlLbl val="0"/>
      </c:catAx>
      <c:valAx>
        <c:axId val="224981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4979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Lucas Simoniello</c:v>
                </c:pt>
                <c:pt idx="1">
                  <c:v>Paco Garibaldi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22-4D4C-B8BD-13CD5506F5D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Lucas Simoniello</c:v>
                </c:pt>
                <c:pt idx="1">
                  <c:v>Paco Garibaldi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C22-4D4C-B8BD-13CD5506F5D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Lucas Simoniello</c:v>
                </c:pt>
                <c:pt idx="1">
                  <c:v>Paco Garibaldi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28</c:v>
                </c:pt>
                <c:pt idx="1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C22-4D4C-B8BD-13CD5506F5D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Lucas Simoniello</c:v>
                </c:pt>
                <c:pt idx="1">
                  <c:v>Paco Garibaldi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5</c:v>
                </c:pt>
                <c:pt idx="1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C22-4D4C-B8BD-13CD5506F5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24981040"/>
        <c:axId val="224983992"/>
      </c:barChart>
      <c:catAx>
        <c:axId val="224981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4983992"/>
        <c:crosses val="autoZero"/>
        <c:auto val="1"/>
        <c:lblAlgn val="ctr"/>
        <c:lblOffset val="100"/>
        <c:noMultiLvlLbl val="0"/>
      </c:catAx>
      <c:valAx>
        <c:axId val="224983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4981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Lucas Simoniello</c:v>
                </c:pt>
                <c:pt idx="1">
                  <c:v>Paco Garibaldi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39</c:v>
                </c:pt>
                <c:pt idx="1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24-49E6-B193-0126DC4A4A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0101048"/>
        <c:axId val="350102688"/>
      </c:barChart>
      <c:catAx>
        <c:axId val="350101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102688"/>
        <c:crosses val="autoZero"/>
        <c:auto val="1"/>
        <c:lblAlgn val="ctr"/>
        <c:lblOffset val="100"/>
        <c:noMultiLvlLbl val="0"/>
      </c:catAx>
      <c:valAx>
        <c:axId val="350102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101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Lucas Simoniello</c:v>
                </c:pt>
                <c:pt idx="1">
                  <c:v>Paco Garibaldi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37</c:v>
                </c:pt>
                <c:pt idx="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69-45E1-8F2E-BDE103447B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Lucas Simoniello</c:v>
                </c:pt>
                <c:pt idx="1">
                  <c:v>Paco Garibaldi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</c:v>
                </c:pt>
                <c:pt idx="1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569-45E1-8F2E-BDE103447B8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Lucas Simoniello</c:v>
                </c:pt>
                <c:pt idx="1">
                  <c:v>Paco Garibaldi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2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569-45E1-8F2E-BDE103447B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6830416"/>
        <c:axId val="256830744"/>
      </c:barChart>
      <c:catAx>
        <c:axId val="256830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830744"/>
        <c:crosses val="autoZero"/>
        <c:auto val="1"/>
        <c:lblAlgn val="ctr"/>
        <c:lblOffset val="100"/>
        <c:noMultiLvlLbl val="0"/>
      </c:catAx>
      <c:valAx>
        <c:axId val="256830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830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Lucas Simoniello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Sheet1!$A$2:$A$33</c:f>
              <c:strCache>
                <c:ptCount val="32"/>
                <c:pt idx="0">
                  <c:v>10/3/2019</c:v>
                </c:pt>
                <c:pt idx="1">
                  <c:v>11/3/2019</c:v>
                </c:pt>
                <c:pt idx="2">
                  <c:v>12/3/2019</c:v>
                </c:pt>
                <c:pt idx="3">
                  <c:v>13/03/2019</c:v>
                </c:pt>
                <c:pt idx="4">
                  <c:v>14/03/2019</c:v>
                </c:pt>
                <c:pt idx="5">
                  <c:v>15/03/2019</c:v>
                </c:pt>
                <c:pt idx="6">
                  <c:v>16/03/2019</c:v>
                </c:pt>
                <c:pt idx="7">
                  <c:v>17/03/2019</c:v>
                </c:pt>
                <c:pt idx="8">
                  <c:v>18/03/2019</c:v>
                </c:pt>
                <c:pt idx="9">
                  <c:v>19/03/2019</c:v>
                </c:pt>
                <c:pt idx="10">
                  <c:v>20/03/2019</c:v>
                </c:pt>
                <c:pt idx="11">
                  <c:v>21/03/2019</c:v>
                </c:pt>
                <c:pt idx="12">
                  <c:v>22/03/2019</c:v>
                </c:pt>
                <c:pt idx="13">
                  <c:v>23/03/2019</c:v>
                </c:pt>
                <c:pt idx="14">
                  <c:v>24/03/2019</c:v>
                </c:pt>
                <c:pt idx="15">
                  <c:v>25/03/2019</c:v>
                </c:pt>
                <c:pt idx="16">
                  <c:v>26/03/2019</c:v>
                </c:pt>
                <c:pt idx="17">
                  <c:v>27/03/2019</c:v>
                </c:pt>
                <c:pt idx="18">
                  <c:v>28/03/2019</c:v>
                </c:pt>
                <c:pt idx="19">
                  <c:v>29/03/2019</c:v>
                </c:pt>
                <c:pt idx="20">
                  <c:v>30/03/2019</c:v>
                </c:pt>
                <c:pt idx="21">
                  <c:v>31/03/2019</c:v>
                </c:pt>
                <c:pt idx="22">
                  <c:v>1/4/2019</c:v>
                </c:pt>
                <c:pt idx="23">
                  <c:v>2/4/2019</c:v>
                </c:pt>
                <c:pt idx="24">
                  <c:v>3/4/2019</c:v>
                </c:pt>
                <c:pt idx="25">
                  <c:v>4/4/2019</c:v>
                </c:pt>
                <c:pt idx="26">
                  <c:v>5/4/2019</c:v>
                </c:pt>
                <c:pt idx="27">
                  <c:v>6/4/2019</c:v>
                </c:pt>
                <c:pt idx="28">
                  <c:v>7/4/2019</c:v>
                </c:pt>
                <c:pt idx="29">
                  <c:v>8/4/2019</c:v>
                </c:pt>
                <c:pt idx="30">
                  <c:v>9/4/2019</c:v>
                </c:pt>
                <c:pt idx="31">
                  <c:v>10/4/2019</c:v>
                </c:pt>
              </c:strCache>
            </c:str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  <c:pt idx="31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879-48E3-A8B8-EACEA3CB1EC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Paco Garibaldi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Sheet1!$A$2:$A$33</c:f>
              <c:strCache>
                <c:ptCount val="32"/>
                <c:pt idx="0">
                  <c:v>10/3/2019</c:v>
                </c:pt>
                <c:pt idx="1">
                  <c:v>11/3/2019</c:v>
                </c:pt>
                <c:pt idx="2">
                  <c:v>12/3/2019</c:v>
                </c:pt>
                <c:pt idx="3">
                  <c:v>13/03/2019</c:v>
                </c:pt>
                <c:pt idx="4">
                  <c:v>14/03/2019</c:v>
                </c:pt>
                <c:pt idx="5">
                  <c:v>15/03/2019</c:v>
                </c:pt>
                <c:pt idx="6">
                  <c:v>16/03/2019</c:v>
                </c:pt>
                <c:pt idx="7">
                  <c:v>17/03/2019</c:v>
                </c:pt>
                <c:pt idx="8">
                  <c:v>18/03/2019</c:v>
                </c:pt>
                <c:pt idx="9">
                  <c:v>19/03/2019</c:v>
                </c:pt>
                <c:pt idx="10">
                  <c:v>20/03/2019</c:v>
                </c:pt>
                <c:pt idx="11">
                  <c:v>21/03/2019</c:v>
                </c:pt>
                <c:pt idx="12">
                  <c:v>22/03/2019</c:v>
                </c:pt>
                <c:pt idx="13">
                  <c:v>23/03/2019</c:v>
                </c:pt>
                <c:pt idx="14">
                  <c:v>24/03/2019</c:v>
                </c:pt>
                <c:pt idx="15">
                  <c:v>25/03/2019</c:v>
                </c:pt>
                <c:pt idx="16">
                  <c:v>26/03/2019</c:v>
                </c:pt>
                <c:pt idx="17">
                  <c:v>27/03/2019</c:v>
                </c:pt>
                <c:pt idx="18">
                  <c:v>28/03/2019</c:v>
                </c:pt>
                <c:pt idx="19">
                  <c:v>29/03/2019</c:v>
                </c:pt>
                <c:pt idx="20">
                  <c:v>30/03/2019</c:v>
                </c:pt>
                <c:pt idx="21">
                  <c:v>31/03/2019</c:v>
                </c:pt>
                <c:pt idx="22">
                  <c:v>1/4/2019</c:v>
                </c:pt>
                <c:pt idx="23">
                  <c:v>2/4/2019</c:v>
                </c:pt>
                <c:pt idx="24">
                  <c:v>3/4/2019</c:v>
                </c:pt>
                <c:pt idx="25">
                  <c:v>4/4/2019</c:v>
                </c:pt>
                <c:pt idx="26">
                  <c:v>5/4/2019</c:v>
                </c:pt>
                <c:pt idx="27">
                  <c:v>6/4/2019</c:v>
                </c:pt>
                <c:pt idx="28">
                  <c:v>7/4/2019</c:v>
                </c:pt>
                <c:pt idx="29">
                  <c:v>8/4/2019</c:v>
                </c:pt>
                <c:pt idx="30">
                  <c:v>9/4/2019</c:v>
                </c:pt>
                <c:pt idx="31">
                  <c:v>10/4/2019</c:v>
                </c:pt>
              </c:strCache>
            </c:str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879-48E3-A8B8-EACEA3CB1E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5779688"/>
        <c:axId val="265780672"/>
      </c:lineChart>
      <c:catAx>
        <c:axId val="265779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780672"/>
        <c:crosses val="autoZero"/>
        <c:auto val="1"/>
        <c:lblAlgn val="ctr"/>
        <c:lblOffset val="100"/>
        <c:noMultiLvlLbl val="0"/>
      </c:catAx>
      <c:valAx>
        <c:axId val="265780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779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Lucas Simoniello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Sheet1!$A$2:$A$33</c:f>
              <c:strCache>
                <c:ptCount val="32"/>
                <c:pt idx="0">
                  <c:v>10/3/2019</c:v>
                </c:pt>
                <c:pt idx="1">
                  <c:v>11/3/2019</c:v>
                </c:pt>
                <c:pt idx="2">
                  <c:v>12/3/2019</c:v>
                </c:pt>
                <c:pt idx="3">
                  <c:v>13/03/2019</c:v>
                </c:pt>
                <c:pt idx="4">
                  <c:v>14/03/2019</c:v>
                </c:pt>
                <c:pt idx="5">
                  <c:v>15/03/2019</c:v>
                </c:pt>
                <c:pt idx="6">
                  <c:v>16/03/2019</c:v>
                </c:pt>
                <c:pt idx="7">
                  <c:v>17/03/2019</c:v>
                </c:pt>
                <c:pt idx="8">
                  <c:v>18/03/2019</c:v>
                </c:pt>
                <c:pt idx="9">
                  <c:v>19/03/2019</c:v>
                </c:pt>
                <c:pt idx="10">
                  <c:v>20/03/2019</c:v>
                </c:pt>
                <c:pt idx="11">
                  <c:v>21/03/2019</c:v>
                </c:pt>
                <c:pt idx="12">
                  <c:v>22/03/2019</c:v>
                </c:pt>
                <c:pt idx="13">
                  <c:v>23/03/2019</c:v>
                </c:pt>
                <c:pt idx="14">
                  <c:v>24/03/2019</c:v>
                </c:pt>
                <c:pt idx="15">
                  <c:v>25/03/2019</c:v>
                </c:pt>
                <c:pt idx="16">
                  <c:v>26/03/2019</c:v>
                </c:pt>
                <c:pt idx="17">
                  <c:v>27/03/2019</c:v>
                </c:pt>
                <c:pt idx="18">
                  <c:v>28/03/2019</c:v>
                </c:pt>
                <c:pt idx="19">
                  <c:v>29/03/2019</c:v>
                </c:pt>
                <c:pt idx="20">
                  <c:v>30/03/2019</c:v>
                </c:pt>
                <c:pt idx="21">
                  <c:v>31/03/2019</c:v>
                </c:pt>
                <c:pt idx="22">
                  <c:v>1/4/2019</c:v>
                </c:pt>
                <c:pt idx="23">
                  <c:v>2/4/2019</c:v>
                </c:pt>
                <c:pt idx="24">
                  <c:v>3/4/2019</c:v>
                </c:pt>
                <c:pt idx="25">
                  <c:v>4/4/2019</c:v>
                </c:pt>
                <c:pt idx="26">
                  <c:v>5/4/2019</c:v>
                </c:pt>
                <c:pt idx="27">
                  <c:v>6/4/2019</c:v>
                </c:pt>
                <c:pt idx="28">
                  <c:v>7/4/2019</c:v>
                </c:pt>
                <c:pt idx="29">
                  <c:v>8/4/2019</c:v>
                </c:pt>
                <c:pt idx="30">
                  <c:v>9/4/2019</c:v>
                </c:pt>
                <c:pt idx="31">
                  <c:v>10/4/2019</c:v>
                </c:pt>
              </c:strCache>
            </c:str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354-460B-88C0-9B2CF8E0709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Paco Garibaldi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Sheet1!$A$2:$A$33</c:f>
              <c:strCache>
                <c:ptCount val="32"/>
                <c:pt idx="0">
                  <c:v>10/3/2019</c:v>
                </c:pt>
                <c:pt idx="1">
                  <c:v>11/3/2019</c:v>
                </c:pt>
                <c:pt idx="2">
                  <c:v>12/3/2019</c:v>
                </c:pt>
                <c:pt idx="3">
                  <c:v>13/03/2019</c:v>
                </c:pt>
                <c:pt idx="4">
                  <c:v>14/03/2019</c:v>
                </c:pt>
                <c:pt idx="5">
                  <c:v>15/03/2019</c:v>
                </c:pt>
                <c:pt idx="6">
                  <c:v>16/03/2019</c:v>
                </c:pt>
                <c:pt idx="7">
                  <c:v>17/03/2019</c:v>
                </c:pt>
                <c:pt idx="8">
                  <c:v>18/03/2019</c:v>
                </c:pt>
                <c:pt idx="9">
                  <c:v>19/03/2019</c:v>
                </c:pt>
                <c:pt idx="10">
                  <c:v>20/03/2019</c:v>
                </c:pt>
                <c:pt idx="11">
                  <c:v>21/03/2019</c:v>
                </c:pt>
                <c:pt idx="12">
                  <c:v>22/03/2019</c:v>
                </c:pt>
                <c:pt idx="13">
                  <c:v>23/03/2019</c:v>
                </c:pt>
                <c:pt idx="14">
                  <c:v>24/03/2019</c:v>
                </c:pt>
                <c:pt idx="15">
                  <c:v>25/03/2019</c:v>
                </c:pt>
                <c:pt idx="16">
                  <c:v>26/03/2019</c:v>
                </c:pt>
                <c:pt idx="17">
                  <c:v>27/03/2019</c:v>
                </c:pt>
                <c:pt idx="18">
                  <c:v>28/03/2019</c:v>
                </c:pt>
                <c:pt idx="19">
                  <c:v>29/03/2019</c:v>
                </c:pt>
                <c:pt idx="20">
                  <c:v>30/03/2019</c:v>
                </c:pt>
                <c:pt idx="21">
                  <c:v>31/03/2019</c:v>
                </c:pt>
                <c:pt idx="22">
                  <c:v>1/4/2019</c:v>
                </c:pt>
                <c:pt idx="23">
                  <c:v>2/4/2019</c:v>
                </c:pt>
                <c:pt idx="24">
                  <c:v>3/4/2019</c:v>
                </c:pt>
                <c:pt idx="25">
                  <c:v>4/4/2019</c:v>
                </c:pt>
                <c:pt idx="26">
                  <c:v>5/4/2019</c:v>
                </c:pt>
                <c:pt idx="27">
                  <c:v>6/4/2019</c:v>
                </c:pt>
                <c:pt idx="28">
                  <c:v>7/4/2019</c:v>
                </c:pt>
                <c:pt idx="29">
                  <c:v>8/4/2019</c:v>
                </c:pt>
                <c:pt idx="30">
                  <c:v>9/4/2019</c:v>
                </c:pt>
                <c:pt idx="31">
                  <c:v>10/4/2019</c:v>
                </c:pt>
              </c:strCache>
            </c:str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354-460B-88C0-9B2CF8E070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5781328"/>
        <c:axId val="265782968"/>
      </c:lineChart>
      <c:catAx>
        <c:axId val="265781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782968"/>
        <c:crosses val="autoZero"/>
        <c:auto val="1"/>
        <c:lblAlgn val="ctr"/>
        <c:lblOffset val="100"/>
        <c:noMultiLvlLbl val="0"/>
      </c:catAx>
      <c:valAx>
        <c:axId val="265782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781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Lucas Simoniello</c:v>
                </c:pt>
                <c:pt idx="1">
                  <c:v>Paco Garibaldi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5716</c:v>
                </c:pt>
                <c:pt idx="1">
                  <c:v>14107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FF-492E-AD9F-FD11EC1076B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Lucas Simoniello</c:v>
                </c:pt>
                <c:pt idx="1">
                  <c:v>Paco Garibaldi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437</c:v>
                </c:pt>
                <c:pt idx="1">
                  <c:v>1179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7FF-492E-AD9F-FD11EC1076B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Lucas Simoniello</c:v>
                </c:pt>
                <c:pt idx="1">
                  <c:v>Paco Garibaldi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86</c:v>
                </c:pt>
                <c:pt idx="1">
                  <c:v>414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7FF-492E-AD9F-FD11EC1076B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Lucas Simoniello</c:v>
                </c:pt>
                <c:pt idx="1">
                  <c:v>Paco Garibaldi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8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7FF-492E-AD9F-FD11EC1076B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Lucas Simoniello</c:v>
                </c:pt>
                <c:pt idx="1">
                  <c:v>Paco Garibaldi</c:v>
                </c:pt>
              </c:strCache>
            </c:strRef>
          </c:cat>
          <c:val>
            <c:numRef>
              <c:f>Sheet1!$F$2:$F$3</c:f>
              <c:numCache>
                <c:formatCode>General</c:formatCode>
                <c:ptCount val="2"/>
                <c:pt idx="0">
                  <c:v>3</c:v>
                </c:pt>
                <c:pt idx="1">
                  <c:v>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7FF-492E-AD9F-FD11EC1076B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Lucas Simoniello</c:v>
                </c:pt>
                <c:pt idx="1">
                  <c:v>Paco Garibaldi</c:v>
                </c:pt>
              </c:strCache>
            </c:strRef>
          </c:cat>
          <c:val>
            <c:numRef>
              <c:f>Sheet1!$G$2:$G$3</c:f>
              <c:numCache>
                <c:formatCode>General</c:formatCode>
                <c:ptCount val="2"/>
                <c:pt idx="0">
                  <c:v>19</c:v>
                </c:pt>
                <c:pt idx="1">
                  <c:v>588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7FF-492E-AD9F-FD11EC1076B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Lucas Simoniello</c:v>
                </c:pt>
                <c:pt idx="1">
                  <c:v>Paco Garibaldi</c:v>
                </c:pt>
              </c:strCache>
            </c:strRef>
          </c:cat>
          <c:val>
            <c:numRef>
              <c:f>Sheet1!$H$2:$H$3</c:f>
              <c:numCache>
                <c:formatCode>General</c:formatCode>
                <c:ptCount val="2"/>
                <c:pt idx="0">
                  <c:v>354</c:v>
                </c:pt>
                <c:pt idx="1">
                  <c:v>2509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7FF-492E-AD9F-FD11EC1076B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Lucas Simoniello</c:v>
                </c:pt>
                <c:pt idx="1">
                  <c:v>Paco Garibaldi</c:v>
                </c:pt>
              </c:strCache>
            </c:strRef>
          </c:cat>
          <c:val>
            <c:numRef>
              <c:f>Sheet1!$I$2:$I$3</c:f>
              <c:numCache>
                <c:formatCode>General</c:formatCode>
                <c:ptCount val="2"/>
                <c:pt idx="0">
                  <c:v>952</c:v>
                </c:pt>
                <c:pt idx="1">
                  <c:v>3003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7FF-492E-AD9F-FD11EC1076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5785592"/>
        <c:axId val="265778704"/>
      </c:barChart>
      <c:catAx>
        <c:axId val="265785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778704"/>
        <c:crosses val="autoZero"/>
        <c:auto val="1"/>
        <c:lblAlgn val="ctr"/>
        <c:lblOffset val="100"/>
        <c:noMultiLvlLbl val="0"/>
      </c:catAx>
      <c:valAx>
        <c:axId val="265778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785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Lucas Simoniello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8.4242424242424203</c:v>
                </c:pt>
                <c:pt idx="10">
                  <c:v>11.670454545454501</c:v>
                </c:pt>
                <c:pt idx="11">
                  <c:v>0</c:v>
                </c:pt>
                <c:pt idx="12">
                  <c:v>4.3181818181818201</c:v>
                </c:pt>
                <c:pt idx="13">
                  <c:v>0</c:v>
                </c:pt>
                <c:pt idx="14">
                  <c:v>0</c:v>
                </c:pt>
                <c:pt idx="15">
                  <c:v>11.2171717171717</c:v>
                </c:pt>
                <c:pt idx="16">
                  <c:v>0</c:v>
                </c:pt>
                <c:pt idx="17">
                  <c:v>0</c:v>
                </c:pt>
                <c:pt idx="18">
                  <c:v>3</c:v>
                </c:pt>
                <c:pt idx="19">
                  <c:v>7.3181818181818201</c:v>
                </c:pt>
                <c:pt idx="20">
                  <c:v>6.7987012987012996</c:v>
                </c:pt>
                <c:pt idx="21">
                  <c:v>8.8677685950413192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440-47E8-8E89-75EA85E6C9F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Paco Garibaldi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0.82701359832636001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1.5690376569037701</c:v>
                </c:pt>
                <c:pt idx="9">
                  <c:v>0.31380753138075301</c:v>
                </c:pt>
                <c:pt idx="10">
                  <c:v>5.46875</c:v>
                </c:pt>
                <c:pt idx="11">
                  <c:v>2.38951359832636</c:v>
                </c:pt>
                <c:pt idx="12">
                  <c:v>2.64884065550907</c:v>
                </c:pt>
                <c:pt idx="13">
                  <c:v>0</c:v>
                </c:pt>
                <c:pt idx="14">
                  <c:v>3.2345057531380799</c:v>
                </c:pt>
                <c:pt idx="15">
                  <c:v>0.63660434100418395</c:v>
                </c:pt>
                <c:pt idx="16">
                  <c:v>0</c:v>
                </c:pt>
                <c:pt idx="17">
                  <c:v>0.56223849372384904</c:v>
                </c:pt>
                <c:pt idx="18">
                  <c:v>0.67583028242677801</c:v>
                </c:pt>
                <c:pt idx="19">
                  <c:v>2.1811257845188301</c:v>
                </c:pt>
                <c:pt idx="20">
                  <c:v>0</c:v>
                </c:pt>
                <c:pt idx="21">
                  <c:v>0.19449529288702899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440-47E8-8E89-75EA85E6C9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8109976"/>
        <c:axId val="358109648"/>
      </c:lineChart>
      <c:catAx>
        <c:axId val="358109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109648"/>
        <c:crosses val="autoZero"/>
        <c:auto val="1"/>
        <c:lblAlgn val="ctr"/>
        <c:lblOffset val="100"/>
        <c:noMultiLvlLbl val="0"/>
      </c:catAx>
      <c:valAx>
        <c:axId val="358109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109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Lucas Simoniello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3">
                  <c:v>3.5454545454545001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1C-440C-811D-EB56DD122F3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Paco Garibaldi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401C-440C-811D-EB56DD122F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8113912"/>
        <c:axId val="358110304"/>
      </c:barChart>
      <c:catAx>
        <c:axId val="358113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110304"/>
        <c:crosses val="autoZero"/>
        <c:auto val="1"/>
        <c:lblAlgn val="ctr"/>
        <c:lblOffset val="100"/>
        <c:noMultiLvlLbl val="0"/>
      </c:catAx>
      <c:valAx>
        <c:axId val="358110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113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Lucas Simoniello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10.445454545454499</c:v>
                </c:pt>
                <c:pt idx="1">
                  <c:v>15.886363636363599</c:v>
                </c:pt>
                <c:pt idx="2">
                  <c:v>6.6969696969696999</c:v>
                </c:pt>
                <c:pt idx="3">
                  <c:v>7.875</c:v>
                </c:pt>
                <c:pt idx="4">
                  <c:v>8.0113636363636402</c:v>
                </c:pt>
                <c:pt idx="5">
                  <c:v>6.5324675324675301</c:v>
                </c:pt>
                <c:pt idx="6">
                  <c:v>5.98484848484848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AD-4B9F-B52E-892173B8009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Paco Garibaldi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1.4060632098027499</c:v>
                </c:pt>
                <c:pt idx="1">
                  <c:v>1.2183390615660501</c:v>
                </c:pt>
                <c:pt idx="2">
                  <c:v>1.1467050209205001</c:v>
                </c:pt>
                <c:pt idx="3">
                  <c:v>3.38895789748954</c:v>
                </c:pt>
                <c:pt idx="4">
                  <c:v>2.6693253138075299</c:v>
                </c:pt>
                <c:pt idx="5">
                  <c:v>1.5649516213389101</c:v>
                </c:pt>
                <c:pt idx="6">
                  <c:v>0.60963650627615096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5AD-4B9F-B52E-892173B800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8108008"/>
        <c:axId val="358109320"/>
      </c:barChart>
      <c:catAx>
        <c:axId val="358108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109320"/>
        <c:crosses val="autoZero"/>
        <c:auto val="1"/>
        <c:lblAlgn val="ctr"/>
        <c:lblOffset val="100"/>
        <c:noMultiLvlLbl val="0"/>
      </c:catAx>
      <c:valAx>
        <c:axId val="358109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108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D2768-4A2D-4C14-B5E6-5E9E6FDC231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NUEVO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4C9CD0-4855-4697-A4D4-C51AD9F4F0B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53610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A9784-EBDD-45DB-8511-2A1383F45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Santa Fe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0B4A14-62E7-4D4E-9553-15BB0E4650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49441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8649059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787713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625298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338753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413576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945369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367065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170284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383897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413721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838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Paco Garibaldi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792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Lucas Simoniello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05105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F043DC-C3B4-4047-B93C-9D939A1344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1956717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876C6-3AFF-4CD1-904B-5B6F4B23B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Santa Fe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E9E440-9A74-4BFC-BC6B-8945F50942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484422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32D1E3-8D10-4626-8B14-105DD681F1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4F1023-85F4-43B7-B302-31EB53D57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9596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1C17A-FED4-4469-B8E3-D92D95A51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Santa Fe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170709-98F7-403B-A96D-45FB617434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988116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D956A6-DE79-4260-AC53-D14D6DEBDB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D8A300-C9E2-436A-A2DE-7118DFE63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435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CEDB6-8548-4604-A5D4-B86547EB2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Santa Fe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2FF69E-F495-4DE3-AA98-C84491BC3C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25564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D2B05C-1DB3-43B9-8813-823417EF88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E213EE-F278-455A-BC0D-683306558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1966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30B19-E142-4EA4-A146-F61F1DBA4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Santa Fe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293E26-2301-4415-B802-E298AB2904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159109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69DD73-0FF8-406C-B4C7-D63F9F4EB3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FE86C0-D10C-48A4-A393-FE9D1AA6D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182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8B83C-5BD6-483A-BD55-F0BD26A25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Santa Fe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AE35CA-E0B9-48BA-B530-B307FCD221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39778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88D6E9-97DE-4027-A76E-1E7B976B4C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955E1-5107-4AEF-A84F-D4BB981F5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1219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3B3F8-DA46-4DE2-B52B-E84456F56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Development | Santa Fe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AABEC6-1226-439C-9DBB-7C64F67158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736019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5B5FEA-270E-49C8-9E91-141A37A5AD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AB6CD2-0B4E-4B94-939D-3CC08681F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872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1FF27-7DEB-47DD-A928-713A5DD79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Santa Fe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209089-3BA0-4976-80BA-F1FCA07E0A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56098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228561-362E-41DC-A69C-F3CE1A4047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31C37B-984C-4678-ABCD-7C59BD6B0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4159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A727D-63C0-4CD2-873A-0201B8E28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Santa Fe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D58F6D-6343-42FC-9283-E471139734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387757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DACF36-9D27-4755-A171-CA2B3D6AFF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73406D-C7DF-4D15-9DD0-B5B57AC64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7470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F3D54-E7FB-4211-9A90-A91012985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Santa Fe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3571AA-9426-4C13-93EC-CD9B664B41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42111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6660941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77507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27438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6927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59965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07588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40738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20245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807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- 2019-03-28 10:44:13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VOLVIÓ LA CASILLA DE CASTRACIÓN
Nuevamente la casilla de castración recorre los barrios de #SantaFe🐶🐱🐶🐱. 
La iniciativa de Emilio Jatón, con más de 10.000  intervenciones,  por 3er año consecutivo propone una ayuda concreta para salud de las mascotas y la tenencia responsable. Así #SantaFePuedeMás #EquipoJatón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62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- 2019-03-14 11:07:24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EJEMPLO DE COMPROMISO Y TRANSFORMACIÓN
Junto a Emilio Jatón y Antonio Bonfatti conocimos al grupo FÉNIX, integrado por jóvenes que se capacitan en el #Entrevero en #serigrafía y #sublimado, no sólo como salida laboral, sino para expresar quienes son y qué sienten 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2400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F7BC0D-9FD7-43CB-A73B-9AA24086BE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25337173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2EAA0-138C-40AD-B27C-33B374776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Santa Fe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2F6D82-723A-45ED-81C5-032088C75D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31915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144939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65585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43476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79458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90843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27161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46166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59092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731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- 2019-03-11 19:45:23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 PASO ADELANTE EN LA CIUDAD
Junto a Emilio Jatón presentamos la lista de precandidatos a concejales de Santa Fe, llamada ADELANTE, un gran equipo plural y paritario.
"Adelante" para trabajar por un Concejo que acompañe al próximo Intendente que haga de Santa Fe una ciudad a la altura de su historia y de su gente. 
Porque sabemos que #SantaFePuedeMás.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8854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- 2019-03-19 12:16:05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100 nuevas cuadras pavimentadas para la ciudad!
El Gobierno Provincial avanzará con la pavimentación de 100 nuevas calles para nuestra ciudad y otro tanto para Laguna Paiva, Monte Vera y Arroyo Aguiar. 
Una provincia que apuesta por hacer de Santa Fe, la mejor capital del país! #SantaFePuedeMás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9043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5882A3-D4C3-4C6B-A5C7-D129B17E43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9022848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3AC20-EFFB-4826-9D98-D314E4513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Santa Fe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52604A-A2A7-4E25-903F-32EAA79B13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6170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5275223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74175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0565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88333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18709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49272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69020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62993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468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- 2019-04-05 10:00:29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PORQUE LOS QUEREMOS, LOS CUIDAMOS
En #Centenario una nueva jornada de castración alegra a los vecinos y sus mascotas. Ya son más de 10.000 las intervenciones y se siguen sumando barrio a barrio. Una iniciativa de Emilio Jatón que nos demuestra que #SantaFePuedeMás #EquipoJatón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6759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- 2019-03-15 14:05:04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EL AJUSTE QUE MÁS DUELE 
¿Hasta cuándo tendremos que padecer este tipo de decisiones del Gobierno Nacional de Cambiemos Estamos hablando de un recorte a las cirugías en nuestro Hospital de Niños. 
Los niños de Santa Fe ahora tendrán que viajar a Rosario para poder operarse.
La nota completa --&gt; https://bit.ly/2Y0Ilvp
#ConLaSaludNo #SensibilidadCero #GraciasCambiemos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94344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91029C-D6E4-42DE-BB9A-1BE52A3D03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11714999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799AF-F08D-4ED5-8908-170CD1A61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Santa Fe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9113A4-266B-4C1E-943A-4C0DADD2E2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28900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0919455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10513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13256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60393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69131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28436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903049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202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3331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Lucas Simoniello - 2019-03-19 15:19:50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Caminando por la feria de la #Costanera me encontré con Emilio Jatón. Dialogamos y, como siempre, coincidimos en que a una mejor #SantaFe la hacemos trabajando en equipo y escuchando a vecinos y vecinas.
#Avanza 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4732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- 2019-03-23 10:38:17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VAMOS A HACER DE SANTA FE LA MEJOR CAPITAL DEL PAÍS
Somos el #EquipoJatón y estamos convencidos que #SantaFePuedeMás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3013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- 2019-03-20 10:06:50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Somos muchos los que sabemos que #SantaFePuedeMás y este es nuestro #EquipoJatón  para hacerlo posible 💪 Emilio Jatón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59740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A1590B-5BBC-40C3-95E6-15620625A5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32350600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29848-905A-4497-ADEA-0C2A95D35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Santa Fe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64EE56-CA58-430F-ACB9-89C0B7234D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61473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1819682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07813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82156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49651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60302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22447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1416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05743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829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- 2019-03-16 15:22:18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EL PUERTO SE REACTIVA NUEVAMENTE
Años atrás parecía impensado. Hoy estamos cada vez más cerca de que nuestra ciudad vuelva a tener una terminal portuaria activa que potencie nuestras #EconomíasRegionales. Hoy suma más #tecnología con un escáner de contenedores.
#SantaFePuedeMás
Gobierno de Santa 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8597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- 2019-03-21 08:31:10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UNA CIUDAD Y UN CONCEJO CERCA DE LA GENTE
Como nos dice siempre Emilio, la ciudad necesita volver a retomar la cercanía, la confianza y la escucha. Somos el #EquipoJatón y estamos seguros que #SantaFePuedeMás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6577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924CFC-1ECD-447B-8CBC-BDDA3E7BA6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32474937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0E2E7-7294-46B4-8873-8AF09794C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Santa Fe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431B43-EE15-46FB-8390-1C1992EF01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27338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7030372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46488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00206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18477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51134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69818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08406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09862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4681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- 2019-03-13 08:05:40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VENIMOS a PROPONER LA SANTA FE DEL FUTURO
Hace tiempo recorremos con Emilio Jatón la ciudad. Ahora nuestro compromiso llega al concejo con un equipo de hombres y mujeres con vocación y muy comprometidos en trabajar juntos, porque sabemos que #SantaFePuedeMás 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5781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- 2019-03-29 00:34:15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UNA ESTRATEGIA PARA LA JUVENTUD
Los jóvenes son grandes protagonistas que aportan iniciativas y fortalecen la innovación en clave de #EconomíaSocial
El Gobierno de Santa Fe con #EmprendeJoven los apoya e incluye en su estrategia productiva.
Compartimos un encuentro con ellos, Antonio Bonfatti Emilio Jatón y Valeria Lopez Delzar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1848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04404F-1D6E-4934-A7B5-053A8EE6DF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17705596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11C42-5A20-4303-8254-92A7F7F62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Santa Fe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55E7E5-EE28-46DD-B93E-FE6CD9BBC1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47661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5488884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49105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13987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85217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4050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70589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25062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22790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8623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- 2019-03-28 18:47:18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MI COMPROMISO ES POR SANTA FE
Formo parte del #EquipoJatón y quiero seguir trabajando con este equipo desde el concejo para seguir transformando la ciudad. Porque sabemos que #SantaFePuedeMás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0632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- 2019-04-01 12:42:00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 GRAN EQUIPO PARA SANTA FE
Somos un equipo de hombres y mujeres comprometidos con Santa Fe y sus vecinos y cada uno sabe cuál es su lugar para jugar el mejor partido. Somos el #EquipoJatón y sabemos que #SantaFePuedeMás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8816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A7A654-24F4-4B4A-8613-2E2F82E7C5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4377126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788B7-8664-472C-B056-732E98B5A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Santa Fe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9034DA-C4B9-4CDF-B4B6-872EEB3EBC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68130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6546155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3103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41287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34438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30723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25826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64673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69805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1949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- 2019-03-15 17:14:06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¡QUE LINDO VOLVER A LA ESCUELA! 
Arrancaron las clases y nos volvemos a encontrar con estudiantes y docentes que apuestan a la solidaridad, la inclusión, y a las ganas de participar y de seguir generando oportunidades. Ellos hacen de Santa Fe una ciudad más grande.
Sólo así #SantaFePuedeMás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822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Lucas Simoniello - 2019-04-08 10:46:39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Si pienso en mi infancia recuerdo mi familia, mis pasatiempos, el barrio #SargentoCabral, el fútbol, los encuentros en la vereda...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4464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C15801-216B-4580-AB59-A64E8295EA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12474228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F2718-5AA8-42DF-B62D-6D08D3CF6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Santa Fe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1FFA19-768E-46D6-91B3-B6CD5D281A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12103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1439096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40235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37121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4108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28656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82247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30288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71178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987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Lucas Simoniello - 2019-04-07 20:12:45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🚌 Si el transporte público no tiene usuarios satisfechos no funciona como un verdadero servicio público.
🚍 Queremos que el usuario viaje mejor, más rápido y seguro pero que también sepa a que corresponde la tarifa que paga.
➡️🗞 #MásParaSantaFe #Transporte #Servicios #Movilidad #SantaFe #Avanza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2296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Lucas Simoniello - 2019-04-02 10:14:02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Hay vecinos del norte de la ciudad que se tienen que tomar uno o dos colectivos para ir a un parque.
Más espacios públicos 🌳 en todos los barrios es #MásParaSantaFe 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535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Lucas Simoniello - 2019-03-28 21:00:00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 escritura es como el DNI de la casa 🏠 100 familias 👪 de los barrios #LaEsmeralda #UPCN #ElVergel y #LasDelicias hoy viven la alegría de tenerla en sus manos 😁 gracias al trabajo del Gobierno de Santa Fe 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4790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6CAFC9-9557-4290-A6EE-98D922EFBE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23616901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B4CF4-9023-459A-89CF-0474C8FEB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Santa Fe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034B01-BF35-4878-8AC4-B128B91DAA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99560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831446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47293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28392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5650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64988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51897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71377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997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345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Lucas Simoniello - 2019-04-04 09:00:00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 municipio más cerca de vecinos y vecinas 🙋‍♂️🙋‍♀️
Cuestiones cotidianas como: el estado de calles 🛣 y plazas o parques 🌳, estacionamientos indebidos 🚗, recolección de basura 🗑, funcionamiento de semáforos🚦, tendidos de cables en situaciones peligrosas ⚠ deben poder reclamarse en forma más rápida y efectiva ✔
👀 Seguí leyendo ⤵️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2061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BB28A0-07F9-49BB-8572-C3E4F8FCCD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15339716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E72B1-C0BB-4EED-8786-349040F31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Santa Fe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95AF92-EB32-4DEB-850B-B43122F0E7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2744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5166598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66432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40602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25166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3326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66553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65047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26004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0539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Lucas Simoniello - 2019-03-27 19:07:32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📢 El #FrenteProgresista va a saldar una deuda histórica con vecinos y vecinas de #LaCosta.
Después de una audiencia pública con una masiva participación en la que quedó expresada claramente la necesidad de esta obra, ENARGAS autorizó a ENERFE - Santa Fe Gas y Energías Renovables SAPEM para que desarrolle la obra, mantenga y opere el gasoducto👷‍♂🚧🛠
En primera instancia serán beneficiadas más de 11.000 familias de #Colastiné y #Rincón 👪. La segunda etapa se proyecta hasta #ArroyoLeyes y #SantaRosaDeCalchines 🏡
Seguí leyendo ⤵️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9971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Lucas Simoniello - 2019-04-01 21:00:01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 barrio #Schneider, los chicos de la Escuelita "La Santafesina" Oficial. nos desafiaron a jugar un partidito ⚽️ 
No es que me quiera agrandar, pero adivinen quién hizo el único gol del partido... Una pista: Jorge Henn no fue 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75646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63F72D-B1F0-4DA5-A1AF-69B42B278E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15097637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2A38D-32AF-41EF-AD8E-4F25B5033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Santa Fe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1B4DE4-F3C3-441C-B0BF-3C00529B32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87600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1345277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59249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46462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66339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24810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06961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55703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56364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509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Lucas Simoniello - 2019-03-29 21:00:01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Con militantes, jóvenes, vecinos y referentes de instituciones de la ciudad nos une la certeza de que hay mucho #MásParaSantaFe y lo vamos a conseguir dentro del #FrenteProgresista junto a: Antonio Bonfatti y Victoria Tejeda gobernando la provincia✅; 
Miguel Lifschitz diputado✅, 
Jorge Henn senador ✅ y 
Emilio Jatón intendente de Santa Fe ✅
#Avanza.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8700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2A4608-6BE2-4B7A-B762-3A31D333B8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29445037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25FDD-3F5B-4907-85A6-DA9A48AC1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Santa Fe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CF4376-3905-43E0-B13A-007ABB0EC9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52211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1532071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38125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81674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6309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34818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95107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59293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94594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150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Lucas Simoniello - 2019-04-05 21:01:00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Todos los chicos 🧒 y las chicas 👧 tienen derecho a disfrutar del deporte ⚽️
La Liga Infantil de los Barrios es ejemplo de organización para garantizar que a nadie le falte la oportunidad de jugar al fútbol 🏃‍♀️🏃‍♂️
Con Jorge Henn y Virginia Coudannes disfrutamos un rato de los partidos entre Acompañarte Club Barcelona Jrs y #ElApache 👏
#MásParaSantaFe.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205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EF3C52-8CFD-4338-8CAC-5CA7EDD83F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23964323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9AC11-2E54-47EC-A9EB-E07754E3D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Santa Fe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690D6C-BEFB-4DC6-BB3A-261A070FD4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35820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A4475E-061D-4095-8BEC-00C8FD65D2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CDA87D-0979-4E14-9F85-B7490337F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4893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E8853-9CE6-4E4B-A2DC-8F433AD17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Santa Fe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C34220-9E8D-4276-B7EC-4569CFB413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95113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3147C8-0FA5-49B6-A3BB-E336AD05C5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D76FD1-FFDA-4896-8850-C0A0AC933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62122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CFF7E-7DAE-4BCF-90BB-95597C66C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App Usage | Santa Fe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540CC1-FE74-49B7-85EA-E1FB05E9D2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39583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4303A-BA29-4457-8947-58A34F5EBE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5AD3C-E035-4B7A-A7AE-66C49357E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8834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FAFEB-4F5D-49E8-B586-E0F76602C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Santa Fe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8617BF-79E0-435E-8CBE-272190E426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82035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7112149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242188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411614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7283958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9152739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746719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333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#avanza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562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#Centenario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40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#FrenteProgresista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514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#SantaFe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867.625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5492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#AlFrenteConBonfatti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416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#SantaFeNoSeDetiene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354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#SanLorenzo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568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#RegularizaciónDominial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781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#Avanza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179.61538461538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10.307692307692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26.846153846154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216.76923076923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681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#DerechosDelConsumidor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58618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0F9D8F-DB10-41BE-BBF9-06D072635D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13421078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AF624-EE1C-4990-99D8-83D34061B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Santa Fe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9C4D91-7819-45E9-963D-9C135508AD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41001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3632642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7618419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3076443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4666589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874409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904394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420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#MásParaSantaFe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4874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#autismo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888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#pavimentación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07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#FacundoQuiroga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758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#gastronómico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916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#Costanera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223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#NuevaOportunidad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304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#Surgir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023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#PensamientosEnMovimiento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320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#CulturaDeLaPaz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33887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06DFBD-E02B-456D-9150-55861C3285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28787455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E8CD7-0C67-44E8-A572-7461BBBDE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Santa Fe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94EED3-B906-4997-B3AD-559510B978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00978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4105688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2958210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5883894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8676109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069256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308607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9475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#LeyDelDeporte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806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#EntreTodos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609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#Yapeyú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073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#PlanAbre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430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#CentroDeSalud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82602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A76DB8-76F6-456C-BF27-3CAB8FD1CB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10472305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A49F5-8755-4930-84B4-F4056D93C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 | Santa Fe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725824-F4E4-4C7B-BC92-0D08AA21A1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14755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D610C9-D4AD-47E7-917C-70DD7DA65D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EA08B0-D46D-497E-B849-5E4A678AF0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1433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7FF18-0362-4882-8B72-77A8AE5D4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Santa Fe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E7D8F2-2EE5-4F62-BA01-6B797F08C2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50605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22188634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127551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2140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92581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49880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96952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68361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8127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 Lucas Simoniello - 2019-03-12 17:52:07 </a:t>
                      </a:r>
                      <a:r>
                        <a:rPr lang="es-ES" sz="1000"/>
                        <a:t> 
 Vago. Si no fuera por el malandra de tu papá no serias nada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0097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 Lucas Simoniello - 2019-03-19 11:07:17 </a:t>
                      </a:r>
                      <a:r>
                        <a:rPr lang="es-ES" sz="1000"/>
                        <a:t> 
 VAMOS LUCAS , SIEMPRE MIRANDO POSITIVAMENTE PARA SANTA FE Y PARA TODOS LOS SANTAFESINOS, MI APOYO ES TOTAL HACIA VOS, MAS SI ESTAS ACOMPAÑADO T APOYADO  DE JORGE NI QUE HABLAR.-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22/03/2019 10:11:58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7402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 Lucas Simoniello - 2019-03-23 00:10:59 </a:t>
                      </a:r>
                      <a:r>
                        <a:rPr lang="es-ES" sz="1000"/>
                        <a:t> 
 Capo Lucas..muchas bendiciones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8061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 Lucas Simoniello - 2019-04-02 15:27:47 </a:t>
                      </a:r>
                      <a:r>
                        <a:rPr lang="es-ES" sz="1000"/>
                        <a:t> 
 Ola Lucas un gusto trabajar con ustedes un saludo grande para vos y tu papá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22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 Lucas Simoniello - 2019-04-06 03:23:42 </a:t>
                      </a:r>
                      <a:r>
                        <a:rPr lang="es-ES" sz="1000"/>
                        <a:t> 
 Hola Lucas Simoniello  Pasó para comentarte  que estoy formando un equipo  femenino de fútbol y necesitamos de tu colaboración  Gracias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020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 Lucas Simoniello - 2019-04-08 08:53:52 </a:t>
                      </a:r>
                      <a:r>
                        <a:rPr lang="es-ES" sz="1000"/>
                        <a:t> 
 HOLA LUCAS! DIOS TE BENDIGA!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608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 Lucas Simoniello - 2019-04-10 01:02:39 </a:t>
                      </a:r>
                      <a:r>
                        <a:rPr lang="es-ES" sz="1000"/>
                        <a:t> 
 Muy enojada xq no cumplio ni vino a ver el barrio ni a saber que necesidades tiene la gente del barrio y asi piensa que la gente le crea. Una lastima crri que gente nueva y joven cambiaria un poco td este desastre lastima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8165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BA6E24-6640-43D4-8455-2990D33ED9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16504197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EE15F-981A-436D-835D-986302647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Santa Fe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2E68E3-D470-43E5-9501-0B285565DD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727029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A25364-62EF-49D7-B0F7-AAFF90912D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2B8313-AFB8-4F5E-924F-1C1CCF72E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92759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ECB71-F12F-4288-AC1A-4966E3BEA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Santa Fe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3358DE-7859-4EC2-A512-A3566653ED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40874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D512F7-99DE-487D-AA29-527D191121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3F171B-44A4-41FE-B63C-705B4D82C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21004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83C87-73BE-4C96-98FA-9C0E2223A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Santa Fe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C7065C-BDC4-42DC-9CAB-5341314D11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02513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9FA58D-1F54-4A5B-93A3-76BBE8A53C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DD190A-7C4A-460B-9CBC-30B109CD2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9829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51F72-3A72-4FA9-830C-D7EA0140F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Santa Fe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42962D-4F20-40D8-AA43-D78113A542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08252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FB926E-F3AC-4A82-BEFB-1CFB453C67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851000-290F-47EA-ADCE-ED9B81B34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0295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DE993-08A0-494B-B669-BBE6004E9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Santa Fe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43F17C-DB0A-43A3-B3DF-5D64E926FB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255720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AE28FD-74ED-4E62-BABB-8AF2AE3DC6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3BA8BA-5DCB-4D98-B815-65C485AE4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9745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7C0FC-6322-4C86-B766-1834623CA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Santa Fe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1E52CB-1D8C-492E-A69A-6960EADB41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120118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188778-C416-4267-9504-91EADF70DA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617EFB-042F-40B7-9A7D-543F2DC44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11781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7280B-FAEE-4A11-BBA2-85BE36500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Santa Fe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53EEC3-40C0-474A-A3CD-50C6743883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32769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0108986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9179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9386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86830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58768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05034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5178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20214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4224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- 2019-03-28 10:44:13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VOLVIÓ LA CASILLA DE CASTRACIÓN
Nuevamente la casilla de castración recorre los barrios de #SantaFe🐶🐱🐶🐱. 
La iniciativa de Emilio Jatón, con más de 10.000  intervenciones,  por 3er año consecutivo propone una ayuda concreta para salud de las mascotas y la tenencia responsable. Así #SantaFePuedeMás #EquipoJatón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266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- 2019-03-11 19:45:23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 PASO ADELANTE EN LA CIUDAD
Junto a Emilio Jatón presentamos la lista de precandidatos a concejales de Santa Fe, llamada ADELANTE, un gran equipo plural y paritario.
"Adelante" para trabajar por un Concejo que acompañe al próximo Intendente que haga de Santa Fe una ciudad a la altura de su historia y de su gente. 
Porque sabemos que #SantaFePuedeMás.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82428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E1862B-D4A1-4547-BE3E-64B3C13E3F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4214339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4F0EAF-E1E7-40E2-B818-FB9368E1D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Santa Fe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0807C1-10CF-4833-8936-612A630947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86315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260864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81680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100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5742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34170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15014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88561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73712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9077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- 2019-03-14 11:07:24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EJEMPLO DE COMPROMISO Y TRANSFORMACIÓN
Junto a Emilio Jatón y Antonio Bonfatti conocimos al grupo FÉNIX, integrado por jóvenes que se capacitan en el #Entrevero en #serigrafía y #sublimado, no sólo como salida laboral, sino para expresar quienes son y qué sienten 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08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- 2019-03-19 12:16:05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100 nuevas cuadras pavimentadas para la ciudad!
El Gobierno Provincial avanzará con la pavimentación de 100 nuevas calles para nuestra ciudad y otro tanto para Laguna Paiva, Monte Vera y Arroyo Aguiar. 
Una provincia que apuesta por hacer de Santa Fe, la mejor capital del país! #SantaFePuedeMás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4283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FD9CD1-F3F4-4EC0-8C43-3A9C9C6E07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25403172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5D79F-F357-4068-9F7E-160044059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Santa Fe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AFF6ED-C4E6-4134-87BA-16E19BC6E1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28214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3106156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81311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6462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82253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87915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93764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0516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03097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8924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- 2019-03-15 14:05:04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EL AJUSTE QUE MÁS DUELE 
¿Hasta cuándo tendremos que padecer este tipo de decisiones del Gobierno Nacional de Cambiemos Estamos hablando de un recorte a las cirugías en nuestro Hospital de Niños. 
Los niños de Santa Fe ahora tendrán que viajar a Rosario para poder operarse.
La nota completa --&gt; https://bit.ly/2Y0Ilvp
#ConLaSaludNo #SensibilidadCero #GraciasCambiemos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0405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- 2019-04-05 10:00:29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PORQUE LOS QUEREMOS, LOS CUIDAMOS
En #Centenario una nueva jornada de castración alegra a los vecinos y sus mascotas. Ya son más de 10.000 las intervenciones y se siguen sumando barrio a barrio. Una iniciativa de Emilio Jatón que nos demuestra que #SantaFePuedeMás #EquipoJatón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5727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- 2019-03-23 10:38:17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VAMOS A HACER DE SANTA FE LA MEJOR CAPITAL DEL PAÍS
Somos el #EquipoJatón y estamos convencidos que #SantaFePuedeMás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77199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B87AF3-BA42-474A-BE7A-F62EA20377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40255934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A703E-C33D-4C09-B5EB-1D0854162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Santa Fe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9BF604-E8CD-4589-844B-3F9F1FF774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03037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2550759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94851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55090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98032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35752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04489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91217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5596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011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Lucas Simoniello - 2019-03-19 15:19:50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Caminando por la feria de la #Costanera me encontré con Emilio Jatón. Dialogamos y, como siempre, coincidimos en que a una mejor #SantaFe la hacemos trabajando en equipo y escuchando a vecinos y vecinas.
#Avanza 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8243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- 2019-03-20 10:06:50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Somos muchos los que sabemos que #SantaFePuedeMás y este es nuestro #EquipoJatón  para hacerlo posible 💪 Emilio Jatón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029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- 2019-03-21 08:31:10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UNA CIUDAD Y UN CONCEJO CERCA DE LA GENTE
Como nos dice siempre Emilio, la ciudad necesita volver a retomar la cercanía, la confianza y la escucha. Somos el #EquipoJatón y estamos seguros que #SantaFePuedeMás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7038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- 2019-03-13 08:05:40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VENIMOS a PROPONER LA SANTA FE DEL FUTURO
Hace tiempo recorremos con Emilio Jatón la ciudad. Ahora nuestro compromiso llega al concejo con un equipo de hombres y mujeres con vocación y muy comprometidos en trabajar juntos, porque sabemos que #SantaFePuedeMás 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0076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91C6F4-E321-487C-B0FE-74052C7C43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349647863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C0F8B-1214-474D-8E0C-4628C059D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Santa Fe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E26024-C422-4135-9FB0-EA645B46A0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95532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1857788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36788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92295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8778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07624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17270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73604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29815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168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- 2019-03-16 15:22:18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EL PUERTO SE REACTIVA NUEVAMENTE
Años atrás parecía impensado. Hoy estamos cada vez más cerca de que nuestra ciudad vuelva a tener una terminal portuaria activa que potencie nuestras #EconomíasRegionales. Hoy suma más #tecnología con un escáner de contenedores.
#SantaFePuedeMás
Gobierno de Santa 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7740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- 2019-03-29 00:34:15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UNA ESTRATEGIA PARA LA JUVENTUD
Los jóvenes son grandes protagonistas que aportan iniciativas y fortalecen la innovación en clave de #EconomíaSocial
El Gobierno de Santa Fe con #EmprendeJoven los apoya e incluye en su estrategia productiva.
Compartimos un encuentro con ellos, Antonio Bonfatti Emilio Jatón y Valeria Lopez Delzar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978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- 2019-03-28 18:47:18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MI COMPROMISO ES POR SANTA FE
Formo parte del #EquipoJatón y quiero seguir trabajando con este equipo desde el concejo para seguir transformando la ciudad. Porque sabemos que #SantaFePuedeMás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20497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E07E8C-9283-4C22-AF56-6A257BAC1D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315809464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B1E53-69E9-4552-BB18-AC6FB117D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Santa Fe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C99C17-E2BB-4662-87E7-5BACD6F82F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82151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8054728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68566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08510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71423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35110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69037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02281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98449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874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- 2019-04-01 12:42:00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 GRAN EQUIPO PARA SANTA FE
Somos un equipo de hombres y mujeres comprometidos con Santa Fe y sus vecinos y cada uno sabe cuál es su lugar para jugar el mejor partido. Somos el #EquipoJatón y sabemos que #SantaFePuedeMás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947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Lucas Simoniello - 2019-04-08 10:46:39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Si pienso en mi infancia recuerdo mi familia, mis pasatiempos, el barrio #SargentoCabral, el fútbol, los encuentros en la vereda...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222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Lucas Simoniello - 2019-04-02 10:14:02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Hay vecinos del norte de la ciudad que se tienen que tomar uno o dos colectivos para ir a un parque.
Más espacios públicos 🌳 en todos los barrios es #MásParaSantaFe 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26152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3897DE-0DED-4AB4-AF72-8622D0C79D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221198842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7C273-9A8D-4B9D-B66C-163FCB369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Santa Fe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1F31F3-BB49-4171-8881-AA22EDF0B1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17560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0246839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09343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7548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90588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62739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62023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71018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7448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6243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- 2019-03-15 17:14:06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¡QUE LINDO VOLVER A LA ESCUELA! 
Arrancaron las clases y nos volvemos a encontrar con estudiantes y docentes que apuestan a la solidaridad, la inclusión, y a las ganas de participar y de seguir generando oportunidades. Ellos hacen de Santa Fe una ciudad más grande.
Sólo así #SantaFePuedeMás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7277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Lucas Simoniello - 2019-04-07 20:12:45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🚌 Si el transporte público no tiene usuarios satisfechos no funciona como un verdadero servicio público.
🚍 Queremos que el usuario viaje mejor, más rápido y seguro pero que también sepa a que corresponde la tarifa que paga.
➡️🗞 #MásParaSantaFe #Transporte #Servicios #Movilidad #SantaFe #Avanza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12600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87539D-F455-4518-9F86-2257A6B9FB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126124232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D08CE-0F27-494A-B3FE-7D9B2ECE5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Santa Fe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58CE13-AF28-4889-BE06-116F8A2FFF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73777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3865361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03989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12294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3204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42238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44571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61099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10538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9018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- 2019-04-07 19:13:38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UNA CIUDAD CON LA FUERZA DE LOS JÓVENES
Los sueños de las nuevas generaciones son el motor para la ciudad del futuro. Por eso bancamos con ganas sus proyectos y sus iniciativas y queremos acompañarlos desde el Concejo. 💪💪💪
#SantaFePuedeMás #EquipoJatón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7648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Lucas Simoniello - 2019-03-28 21:00:00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 escritura es como el DNI de la casa 🏠 100 familias 👪 de los barrios #LaEsmeralda #UPCN #ElVergel y #LasDelicias hoy viven la alegría de tenerla en sus manos 😁 gracias al trabajo del Gobierno de Santa Fe 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509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Lucas Simoniello - 2019-04-04 09:00:00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 municipio más cerca de vecinos y vecinas 🙋‍♂️🙋‍♀️
Cuestiones cotidianas como: el estado de calles 🛣 y plazas o parques 🌳, estacionamientos indebidos 🚗, recolección de basura 🗑, funcionamiento de semáforos🚦, tendidos de cables en situaciones peligrosas ⚠ deben poder reclamarse en forma más rápida y efectiva ✔
👀 Seguí leyendo ⤵️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5314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AA4798-06B3-4941-AA62-D46D72E031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10761357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D4BED-C2C2-4765-B051-5B0276AE1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Santa Fe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55FF4A-2E20-4721-8DD3-A8C00A985B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4654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3395362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21946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11144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93694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89048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1879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69613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4400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6386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Lucas Simoniello - 2019-03-29 21:00:01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Con militantes, jóvenes, vecinos y referentes de instituciones de la ciudad nos une la certeza de que hay mucho #MásParaSantaFe y lo vamos a conseguir dentro del #FrenteProgresista junto a: Antonio Bonfatti y Victoria Tejeda gobernando la provincia✅; 
Miguel Lifschitz diputado✅, 
Jorge Henn senador ✅ y 
Emilio Jatón intendente de Santa Fe ✅
#Avanza.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2555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Lucas Simoniello - 2019-03-27 19:07:32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📢 El #FrenteProgresista va a saldar una deuda histórica con vecinos y vecinas de #LaCosta.
Después de una audiencia pública con una masiva participación en la que quedó expresada claramente la necesidad de esta obra, ENARGAS autorizó a ENERFE - Santa Fe Gas y Energías Renovables SAPEM para que desarrolle la obra, mantenga y opere el gasoducto👷‍♂🚧🛠
En primera instancia serán beneficiadas más de 11.000 familias de #Colastiné y #Rincón 👪. La segunda etapa se proyecta hasta #ArroyoLeyes y #SantaRosaDeCalchines 🏡
Seguí leyendo ⤵️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4210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5DB47F-12B5-4D4C-8766-D4626BBAED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207452688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BDB56-0A24-4986-82FE-3D052228B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Santa Fe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2EC477-D4B7-45A9-9FCF-EAAB2BCBE6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07888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0554715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88469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05101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03653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52433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15131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08908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08898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8260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Lucas Simoniello - 2019-04-01 21:00:01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 barrio #Schneider, los chicos de la Escuelita "La Santafesina" Oficial. nos desafiaron a jugar un partidito ⚽️ 
No es que me quiera agrandar, pero adivinen quién hizo el único gol del partido... Una pista: Jorge Henn no fue 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82152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4CAFC4-2F86-4B13-A7E7-649A195028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33422845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EE10E-2D98-4559-8D71-E60636009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Santa Fe - 1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7CC077-AB09-4381-A530-656E79C27B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67477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2963843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59389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77026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27730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82339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27483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54294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1835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99735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81823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24635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6190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26047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86995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597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- 2019-03-28 10:44:13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VOLVIÓ LA CASILLA DE CASTRACIÓN
Nuevamente la casilla de castración recorre los barrios de #SantaFe🐶🐱🐶🐱. 
La iniciativa de Emilio Jatón, con más de 10.000  intervenciones,  por 3er año consecutivo propone una ayuda concreta para salud de las mascotas y la tenencia responsable. Así #SantaFePuedeMás #EquipoJatón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62926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C9924-354D-4A0B-A054-19A74FDFD2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4889219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66B8E-C6EC-44FB-B35B-930FCC4A1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Santa Fe - 2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2B05DA-CDB6-4C40-9363-DCF0638BE7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37134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9358054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56802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78049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18918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4331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90145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8003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22937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47174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15270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09320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01825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33173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03160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0578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- 2019-03-11 19:45:23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 PASO ADELANTE EN LA CIUDAD
Junto a Emilio Jatón presentamos la lista de precandidatos a concejales de Santa Fe, llamada ADELANTE, un gran equipo plural y paritario.
"Adelante" para trabajar por un Concejo que acompañe al próximo Intendente que haga de Santa Fe una ciudad a la altura de su historia y de su gente. 
Porque sabemos que #SantaFePuedeMás.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400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9F5A09-10EA-4655-8944-CF0D8A4634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416537583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64D92-780F-4C82-BB3F-855AA6F4A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Santa Fe - 3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493980-7C8B-4F9E-8F3A-3326D82D8F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46310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1490896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31687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34633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54106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57193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86147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6543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99612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44214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72292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289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60923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62654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27583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385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- 2019-03-14 11:07:24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EJEMPLO DE COMPROMISO Y TRANSFORMACIÓN
Junto a Emilio Jatón y Antonio Bonfatti conocimos al grupo FÉNIX, integrado por jóvenes que se capacitan en el #Entrevero en #serigrafía y #sublimado, no sólo como salida laboral, sino para expresar quienes son y qué sienten 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3595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F82608-3537-4F51-AECC-246E58A5D7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381417551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79003-9266-45E4-88FD-7D17E64B8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Santa Fe - 4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E24287-8305-43AE-8784-6A0808AE5E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94032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0749947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42197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81596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67514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88836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81570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67815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40699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56215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21014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77230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59415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23445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83831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2746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- 2019-03-19 12:16:05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100 nuevas cuadras pavimentadas para la ciudad!
El Gobierno Provincial avanzará con la pavimentación de 100 nuevas calles para nuestra ciudad y otro tanto para Laguna Paiva, Monte Vera y Arroyo Aguiar. 
Una provincia que apuesta por hacer de Santa Fe, la mejor capital del país! #SantaFePuedeMás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24053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1749CC-128F-4753-8F3E-292ABE8A10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131503167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7730F-787E-4F6D-BBD4-428A80187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Santa Fe - 5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F094AC-3EB5-4DC6-989F-20DFCAF425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32619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7249119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20836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42955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5123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23298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84879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18303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04355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57393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25419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12003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65638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07394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33503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0344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- 2019-03-15 14:05:04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EL AJUSTE QUE MÁS DUELE 
¿Hasta cuándo tendremos que padecer este tipo de decisiones del Gobierno Nacional de Cambiemos Estamos hablando de un recorte a las cirugías en nuestro Hospital de Niños. 
Los niños de Santa Fe ahora tendrán que viajar a Rosario para poder operarse.
La nota completa --&gt; https://bit.ly/2Y0Ilvp
#ConLaSaludNo #SensibilidadCero #GraciasCambiemos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5610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78F777-C9C0-407A-BCBF-A18046C8B4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40808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5BDAE-48D4-48E7-89F6-C12AC4DAA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Santa Fe - 6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F3C200-DD28-472C-9305-EE64B692A5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91415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5230119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29853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68594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09478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00391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97365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6590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78860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05008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57217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36957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59822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01179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73421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3202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- 2019-04-05 10:00:29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PORQUE LOS QUEREMOS, LOS CUIDAMOS
En #Centenario una nueva jornada de castración alegra a los vecinos y sus mascotas. Ya son más de 10.000 las intervenciones y se siguen sumando barrio a barrio. Una iniciativa de Emilio Jatón que nos demuestra que #SantaFePuedeMás #EquipoJatón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9826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- 2019-03-23 10:38:17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VAMOS A HACER DE SANTA FE LA MEJOR CAPITAL DEL PAÍS
Somos el #EquipoJatón y estamos convencidos que #SantaFePuedeMás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4922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759C02-93BA-4FEC-91F4-E443F4CE46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112331972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FB028-1150-428F-85A7-7E9DE3FDD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Santa Fe - 7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85D702-7421-4251-A8F3-DAFE954144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76954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9591003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49579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92563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05983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47439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70524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003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58517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14841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91015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79799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75372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83114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85775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35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Lucas Simoniello - 2019-03-19 15:19:50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Caminando por la feria de la #Costanera me encontré con Emilio Jatón. Dialogamos y, como siempre, coincidimos en que a una mejor #SantaFe la hacemos trabajando en equipo y escuchando a vecinos y vecinas.
#Avanza 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9608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- 2019-03-20 10:06:50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Somos muchos los que sabemos que #SantaFePuedeMás y este es nuestro #EquipoJatón  para hacerlo posible 💪 Emilio Jatón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4286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CB7EF2-E89D-4AA1-8D4D-877E4B73EF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73275373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BAFF3-6B8F-4B7F-86C9-50FEEA1EF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Santa Fe - 8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6CAF1F-A2DD-461E-A07D-231AC67C87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93227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1421873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44118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90627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69492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44362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82839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49153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05928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7905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017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48526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10497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24609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61197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9051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- 2019-03-21 08:31:10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UNA CIUDAD Y UN CONCEJO CERCA DE LA GENTE
Como nos dice siempre Emilio, la ciudad necesita volver a retomar la cercanía, la confianza y la escucha. Somos el #EquipoJatón y estamos seguros que #SantaFePuedeMás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567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7BB006-5F9B-481F-9005-C8E8CADF79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50813145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7FDE9-FE49-4798-8677-C59B5FFE4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Santa Fe - 9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6E9343-2C37-4FAB-9F0B-BF69F3EBAB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15927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773689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58991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32263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73513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73121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34752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15328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69291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46678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51127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50103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54964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95661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90992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687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- 2019-03-13 08:05:40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VENIMOS a PROPONER LA SANTA FE DEL FUTURO
Hace tiempo recorremos con Emilio Jatón la ciudad. Ahora nuestro compromiso llega al concejo con un equipo de hombres y mujeres con vocación y muy comprometidos en trabajar juntos, porque sabemos que #SantaFePuedeMás 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99092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372126-EE1C-4500-8B65-8B28801212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164563283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233CD-CDC2-4D6E-B78A-C4C8A1A4E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Santa Fe - 10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0BEEA7-18D7-4E64-A99A-923D24E7F9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39550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3228742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99385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04027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05470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44341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99839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25749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05803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26582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82062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60254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19162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9749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30556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036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- 2019-03-16 15:22:18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EL PUERTO SE REACTIVA NUEVAMENTE
Años atrás parecía impensado. Hoy estamos cada vez más cerca de que nuestra ciudad vuelva a tener una terminal portuaria activa que potencie nuestras #EconomíasRegionales. Hoy suma más #tecnología con un escáner de contenedores.
#SantaFePuedeMás
Gobierno de Santa 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26770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616F84-CF95-4D03-AC38-4BDD7AAEE7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297003049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4877C-A6A0-4E99-A4E1-AFFB1BCB4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Santa Fe - 11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43A539-6B39-4438-B561-A36C39A151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86136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5917849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90903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54839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79593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9088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7232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9534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19927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37703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23342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75674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38410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98075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3037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1592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- 2019-03-29 00:34:15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UNA ESTRATEGIA PARA LA JUVENTUD
Los jóvenes son grandes protagonistas que aportan iniciativas y fortalecen la innovación en clave de #EconomíaSocial
El Gobierno de Santa Fe con #EmprendeJoven los apoya e incluye en su estrategia productiva.
Compartimos un encuentro con ellos, Antonio Bonfatti Emilio Jatón y Valeria Lopez Delzar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42006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A73C43-2CD1-427A-A2F7-B0F88DC49D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398577054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BC90A-8680-4DB9-BCA4-B4DC5A5B5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Santa Fe - 12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79877A-576F-438B-BE66-37B69455DE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60634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3067853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18429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68248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3681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25199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78765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19378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56742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07796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2237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87360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25472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83453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667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5359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- 2019-03-28 18:47:18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MI COMPROMISO ES POR SANTA FE
Formo parte del #EquipoJatón y quiero seguir trabajando con este equipo desde el concejo para seguir transformando la ciudad. Porque sabemos que #SantaFePuedeMás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080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- 2019-04-01 12:42:00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 GRAN EQUIPO PARA SANTA FE
Somos un equipo de hombres y mujeres comprometidos con Santa Fe y sus vecinos y cada uno sabe cuál es su lugar para jugar el mejor partido. Somos el #EquipoJatón y sabemos que #SantaFePuedeMás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3148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77FE54-D70F-451D-BCBA-5645286A5C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274077696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829F7-89A1-4569-A06F-345FD3A02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Santa Fe - 13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6EBE48-F91B-4517-91FA-7145D02D0A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30301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9465408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62741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67963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58735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39147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66594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59631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86649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77246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42222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59860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57699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20805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50524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40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Lucas Simoniello - 2019-04-08 10:46:39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Si pienso en mi infancia recuerdo mi familia, mis pasatiempos, el barrio #SargentoCabral, el fútbol, los encuentros en la vereda...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112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Lucas Simoniello - 2019-04-02 10:14:02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Hay vecinos del norte de la ciudad que se tienen que tomar uno o dos colectivos para ir a un parque.
Más espacios públicos 🌳 en todos los barrios es #MásParaSantaFe 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49504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9FA51F-19BA-482B-9DAD-474D031947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395059335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01CDC-4DEA-42A6-986E-B9E481590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Santa Fe - 14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A819C6-3DAD-4D3D-9D2A-51610507AA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66176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0439194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79995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55459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66331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94445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7138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3499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82216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3268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50887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22686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44646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2936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28486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411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- 2019-03-15 17:14:06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¡QUE LINDO VOLVER A LA ESCUELA! 
Arrancaron las clases y nos volvemos a encontrar con estudiantes y docentes que apuestan a la solidaridad, la inclusión, y a las ganas de participar y de seguir generando oportunidades. Ellos hacen de Santa Fe una ciudad más grande.
Sólo así #SantaFePuedeMás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09633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E33322-B4F5-4D31-9B9A-6D6B158DB1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238731247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78BE1-606D-4FD3-B095-FE061DF1E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Santa Fe - 15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ED70B1-D050-46EF-9C70-2045311D57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10749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5751084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45288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14698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57877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19021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69151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05795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06927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52695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04344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12056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72190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38646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42026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777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Lucas Simoniello - 2019-04-07 20:12:45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🚌 Si el transporte público no tiene usuarios satisfechos no funciona como un verdadero servicio público.
🚍 Queremos que el usuario viaje mejor, más rápido y seguro pero que también sepa a que corresponde la tarifa que paga.
➡️🗞 #MásParaSantaFe #Transporte #Servicios #Movilidad #SantaFe #Avanza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7712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F116E8-7F41-418F-AD32-3809C48C1F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428600209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F159F-755D-4529-851F-F5D39BC72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Santa Fe - 16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B520B7-34B5-4AF5-84AE-29A6FD8A9F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50447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6758987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0773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49041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15024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06412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04369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56386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01855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28279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55484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53450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67136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13132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12453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494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- 2019-04-07 19:13:38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UNA CIUDAD CON LA FUERZA DE LOS JÓVENES
Los sueños de las nuevas generaciones son el motor para la ciudad del futuro. Por eso bancamos con ganas sus proyectos y sus iniciativas y queremos acompañarlos desde el Concejo. 💪💪💪
#SantaFePuedeMás #EquipoJatón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036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971F95-9E84-43D7-AA88-1EDAAFAE08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178990610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14922-180E-4EAB-8E45-C93E1002F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Santa Fe - 17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20B6FC-F5B1-4A3A-A5CD-107C4A38C0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46452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6189311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74404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27303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84095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05193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76000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13076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88599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12459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94486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65520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20097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02267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0027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517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Lucas Simoniello - 2019-03-28 21:00:00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 escritura es como el DNI de la casa 🏠 100 familias 👪 de los barrios #LaEsmeralda #UPCN #ElVergel y #LasDelicias hoy viven la alegría de tenerla en sus manos 😁 gracias al trabajo del Gobierno de Santa Fe 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32741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1638EB-A222-4D33-AC0C-5425A0E5B5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11387776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C41D0-69EC-4607-B22A-72FB8CA24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Santa Fe - 18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8D17F2-7F18-4D18-86AB-F1893E50FA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68833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1505704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9972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48650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97949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56799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95947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18965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60101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01759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91989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32070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24169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77662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17378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4123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Lucas Simoniello - 2019-04-04 09:00:00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 municipio más cerca de vecinos y vecinas 🙋‍♂️🙋‍♀️
Cuestiones cotidianas como: el estado de calles 🛣 y plazas o parques 🌳, estacionamientos indebidos 🚗, recolección de basura 🗑, funcionamiento de semáforos🚦, tendidos de cables en situaciones peligrosas ⚠ deben poder reclamarse en forma más rápida y efectiva ✔
👀 Seguí leyendo ⤵️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2636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687192-4362-481F-A06E-79A41531C3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357900607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A9F0C-1880-4A99-876D-1349C9482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Santa Fe - 19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6CFB27-2D27-4FEC-BF63-8FF99C3BB3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45686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609802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6036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47911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70223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10784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43303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08382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72389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39084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94588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2739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64766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63966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98467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433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Lucas Simoniello - 2019-03-29 21:00:01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Con militantes, jóvenes, vecinos y referentes de instituciones de la ciudad nos une la certeza de que hay mucho #MásParaSantaFe y lo vamos a conseguir dentro del #FrenteProgresista junto a: Antonio Bonfatti y Victoria Tejeda gobernando la provincia✅; 
Miguel Lifschitz diputado✅, 
Jorge Henn senador ✅ y 
Emilio Jatón intendente de Santa Fe ✅
#Avanza.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0254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66E012-E93A-4C3F-9D89-078B45DD31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85284469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F770F-6CEF-4BB6-A8C4-1C8E887E3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Santa Fe - 20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89DFED-68AB-4366-8ABC-ECE4409A75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51869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4717764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03962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6360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09846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74355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27528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38663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29673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2696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12562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55569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52716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88364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14742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373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Lucas Simoniello - 2019-03-27 19:07:32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📢 El #FrenteProgresista va a saldar una deuda histórica con vecinos y vecinas de #LaCosta.
Después de una audiencia pública con una masiva participación en la que quedó expresada claramente la necesidad de esta obra, ENARGAS autorizó a ENERFE - Santa Fe Gas y Energías Renovables SAPEM para que desarrolle la obra, mantenga y opere el gasoducto👷‍♂🚧🛠
En primera instancia serán beneficiadas más de 11.000 familias de #Colastiné y #Rincón 👪. La segunda etapa se proyecta hasta #ArroyoLeyes y #SantaRosaDeCalchines 🏡
Seguí leyendo ⤵️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4624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542FE5-EC9B-43FC-B61F-7DE9952129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357687035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32A41-754E-4856-BC1F-41A7023BD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Santa Fe - 21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249789-16FD-4083-814A-258BEA022D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73518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0814337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94602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9449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75905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32006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45704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7627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23560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26178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03911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57254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0891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96014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39497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0299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Lucas Simoniello - 2019-04-01 21:00:01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 barrio #Schneider, los chicos de la Escuelita "La Santafesina" Oficial. nos desafiaron a jugar un partidito ⚽️ 
No es que me quiera agrandar, pero adivinen quién hizo el único gol del partido... Una pista: Jorge Henn no fue 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6488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C9DCC7-2DB0-45CC-8984-71E79013B9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27454503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3181</Words>
  <Application>Microsoft Office PowerPoint</Application>
  <PresentationFormat>On-screen Show (4:3)</PresentationFormat>
  <Paragraphs>1635</Paragraphs>
  <Slides>68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71" baseType="lpstr">
      <vt:lpstr>Arial</vt:lpstr>
      <vt:lpstr>Calibri</vt:lpstr>
      <vt:lpstr>quintly_template</vt:lpstr>
      <vt:lpstr>FACEBOOK NUEVO</vt:lpstr>
      <vt:lpstr>Facebook Key Metrics Table | Santa Fe</vt:lpstr>
      <vt:lpstr>Facebook Fans Total | Santa Fe</vt:lpstr>
      <vt:lpstr>Facebook Fans Change | Santa Fe</vt:lpstr>
      <vt:lpstr>Facebook Key Metrics Radar | Santa Fe</vt:lpstr>
      <vt:lpstr>Facebook Fans Change Rate | Santa Fe</vt:lpstr>
      <vt:lpstr>Facebook Fans Change Per Weekday | Santa Fe</vt:lpstr>
      <vt:lpstr>Facebook Fan Distribution Development | Santa Fe</vt:lpstr>
      <vt:lpstr>Facebook Own Posts | Santa Fe</vt:lpstr>
      <vt:lpstr>Facebook Own Posts By Hour | Santa Fe</vt:lpstr>
      <vt:lpstr>Facebook Own Posts with Reactions Table | Santa Fe - 1 of 13</vt:lpstr>
      <vt:lpstr>Facebook Own Posts with Reactions Table | Santa Fe - 2 of 13</vt:lpstr>
      <vt:lpstr>Facebook Own Posts with Reactions Table | Santa Fe - 3 of 13</vt:lpstr>
      <vt:lpstr>Facebook Own Posts with Reactions Table | Santa Fe - 4 of 13</vt:lpstr>
      <vt:lpstr>Facebook Own Posts with Reactions Table | Santa Fe - 5 of 13</vt:lpstr>
      <vt:lpstr>Facebook Own Posts with Reactions Table | Santa Fe - 6 of 13</vt:lpstr>
      <vt:lpstr>Facebook Own Posts with Reactions Table | Santa Fe - 7 of 13</vt:lpstr>
      <vt:lpstr>Facebook Own Posts with Reactions Table | Santa Fe - 8 of 13</vt:lpstr>
      <vt:lpstr>Facebook Own Posts with Reactions Table | Santa Fe - 9 of 13</vt:lpstr>
      <vt:lpstr>Facebook Own Posts with Reactions Table | Santa Fe - 10 of 13</vt:lpstr>
      <vt:lpstr>Facebook Own Posts with Reactions Table | Santa Fe - 11 of 13</vt:lpstr>
      <vt:lpstr>Facebook Own Posts with Reactions Table | Santa Fe - 12 of 13</vt:lpstr>
      <vt:lpstr>Facebook Own Posts with Reactions Table | Santa Fe - 13 of 13</vt:lpstr>
      <vt:lpstr>Facebook Own Posts By Weekday | Santa Fe</vt:lpstr>
      <vt:lpstr>Facebook Post Type Distribution Per Profile | Santa Fe</vt:lpstr>
      <vt:lpstr>Facebook Own Posts App Usage | Santa Fe</vt:lpstr>
      <vt:lpstr>Facebook Hashtag Detection | Santa Fe - 1 of 3</vt:lpstr>
      <vt:lpstr>Facebook Hashtag Detection | Santa Fe - 2 of 3</vt:lpstr>
      <vt:lpstr>Facebook Hashtag Detection | Santa Fe - 3 of 3</vt:lpstr>
      <vt:lpstr>Facebook Sponsored Posts Distribution | Santa Fe</vt:lpstr>
      <vt:lpstr>Facebook User Posts Table | Santa Fe</vt:lpstr>
      <vt:lpstr>Facebook User Posts | Santa Fe</vt:lpstr>
      <vt:lpstr>Facebook Interaction Rate | Santa Fe</vt:lpstr>
      <vt:lpstr>Facebook Interactions Distribution | Santa Fe</vt:lpstr>
      <vt:lpstr>Facebook Interaction Rate By Hour | Santa Fe</vt:lpstr>
      <vt:lpstr>Facebook Interaction Rate By Post Type | Santa Fe</vt:lpstr>
      <vt:lpstr>Facebook Interaction Rate By Weekday | Santa Fe</vt:lpstr>
      <vt:lpstr>Facebook Own Posts Table | Santa Fe - 1 of 10</vt:lpstr>
      <vt:lpstr>Facebook Own Posts Table | Santa Fe - 2 of 10</vt:lpstr>
      <vt:lpstr>Facebook Own Posts Table | Santa Fe - 3 of 10</vt:lpstr>
      <vt:lpstr>Facebook Own Posts Table | Santa Fe - 4 of 10</vt:lpstr>
      <vt:lpstr>Facebook Own Posts Table | Santa Fe - 5 of 10</vt:lpstr>
      <vt:lpstr>Facebook Own Posts Table | Santa Fe - 6 of 10</vt:lpstr>
      <vt:lpstr>Facebook Own Posts Table | Santa Fe - 7 of 10</vt:lpstr>
      <vt:lpstr>Facebook Own Posts Table | Santa Fe - 8 of 10</vt:lpstr>
      <vt:lpstr>Facebook Own Posts Table | Santa Fe - 9 of 10</vt:lpstr>
      <vt:lpstr>Facebook Own Posts Table | Santa Fe - 10 of 10</vt:lpstr>
      <vt:lpstr>Facebook TABLA DE FB COMPLETA | Santa Fe - 1 of 21</vt:lpstr>
      <vt:lpstr>Facebook TABLA DE FB COMPLETA | Santa Fe - 2 of 21</vt:lpstr>
      <vt:lpstr>Facebook TABLA DE FB COMPLETA | Santa Fe - 3 of 21</vt:lpstr>
      <vt:lpstr>Facebook TABLA DE FB COMPLETA | Santa Fe - 4 of 21</vt:lpstr>
      <vt:lpstr>Facebook TABLA DE FB COMPLETA | Santa Fe - 5 of 21</vt:lpstr>
      <vt:lpstr>Facebook TABLA DE FB COMPLETA | Santa Fe - 6 of 21</vt:lpstr>
      <vt:lpstr>Facebook TABLA DE FB COMPLETA | Santa Fe - 7 of 21</vt:lpstr>
      <vt:lpstr>Facebook TABLA DE FB COMPLETA | Santa Fe - 8 of 21</vt:lpstr>
      <vt:lpstr>Facebook TABLA DE FB COMPLETA | Santa Fe - 9 of 21</vt:lpstr>
      <vt:lpstr>Facebook TABLA DE FB COMPLETA | Santa Fe - 10 of 21</vt:lpstr>
      <vt:lpstr>Facebook TABLA DE FB COMPLETA | Santa Fe - 11 of 21</vt:lpstr>
      <vt:lpstr>Facebook TABLA DE FB COMPLETA | Santa Fe - 12 of 21</vt:lpstr>
      <vt:lpstr>Facebook TABLA DE FB COMPLETA | Santa Fe - 13 of 21</vt:lpstr>
      <vt:lpstr>Facebook TABLA DE FB COMPLETA | Santa Fe - 14 of 21</vt:lpstr>
      <vt:lpstr>Facebook TABLA DE FB COMPLETA | Santa Fe - 15 of 21</vt:lpstr>
      <vt:lpstr>Facebook TABLA DE FB COMPLETA | Santa Fe - 16 of 21</vt:lpstr>
      <vt:lpstr>Facebook TABLA DE FB COMPLETA | Santa Fe - 17 of 21</vt:lpstr>
      <vt:lpstr>Facebook TABLA DE FB COMPLETA | Santa Fe - 18 of 21</vt:lpstr>
      <vt:lpstr>Facebook TABLA DE FB COMPLETA | Santa Fe - 19 of 21</vt:lpstr>
      <vt:lpstr>Facebook TABLA DE FB COMPLETA | Santa Fe - 20 of 21</vt:lpstr>
      <vt:lpstr>Facebook TABLA DE FB COMPLETA | Santa Fe - 21 of 21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</dc:title>
  <dc:creator>Frederik Peiniger</dc:creator>
  <cp:lastModifiedBy>Frederik Peiniger</cp:lastModifiedBy>
  <cp:revision>1</cp:revision>
  <dcterms:created xsi:type="dcterms:W3CDTF">2019-04-11T00:02:31Z</dcterms:created>
  <dcterms:modified xsi:type="dcterms:W3CDTF">2019-04-11T00:05:55Z</dcterms:modified>
</cp:coreProperties>
</file>