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C8-440C-AAD3-72C53E7714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C8-440C-AAD3-72C53E7714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C8-440C-AAD3-72C53E7714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155408"/>
        <c:axId val="342156064"/>
      </c:barChart>
      <c:catAx>
        <c:axId val="34215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56064"/>
        <c:crosses val="autoZero"/>
        <c:auto val="1"/>
        <c:lblAlgn val="ctr"/>
        <c:lblOffset val="100"/>
        <c:noMultiLvlLbl val="0"/>
      </c:catAx>
      <c:valAx>
        <c:axId val="34215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5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C58DE-5D72-4307-95BC-FEC598F93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nissanargentina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4C27E5-9F97-4704-B966-8D352B8892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1420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8AA5D-66DF-4373-B12A-03EE626CE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12/01/2018 - 03/25/2019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E9057-1972-40A8-814B-2602977E3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85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nissanargentina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nissanargentina</dc:title>
  <dc:creator>Frederik Peiniger</dc:creator>
  <cp:lastModifiedBy>Frederik Peiniger</cp:lastModifiedBy>
  <cp:revision>1</cp:revision>
  <dcterms:created xsi:type="dcterms:W3CDTF">2019-03-27T16:23:09Z</dcterms:created>
  <dcterms:modified xsi:type="dcterms:W3CDTF">2019-03-27T16:23:14Z</dcterms:modified>
</cp:coreProperties>
</file>