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2.3875805225330901E-4</c:v>
                </c:pt>
                <c:pt idx="1">
                  <c:v>5.5086816753173505E-4</c:v>
                </c:pt>
                <c:pt idx="2" formatCode="0.00E+00">
                  <c:v>9.1214062479921001E-5</c:v>
                </c:pt>
                <c:pt idx="3">
                  <c:v>4.1345537304793398E-4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43-48DA-A092-A589EAF4D9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9681080"/>
        <c:axId val="349684360"/>
      </c:barChart>
      <c:catAx>
        <c:axId val="349681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684360"/>
        <c:crosses val="autoZero"/>
        <c:auto val="1"/>
        <c:lblAlgn val="ctr"/>
        <c:lblOffset val="100"/>
        <c:noMultiLvlLbl val="0"/>
      </c:catAx>
      <c:valAx>
        <c:axId val="349684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681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A7883-D6DF-4678-8DB9-B3F381FE3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Nissan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ADAB06-5A1F-4B84-BC6F-5C12E666BC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58831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21F4BF-3D03-45BB-ACD5-9CF2BCEEB5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12/01/2018 - 03/25/2019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E362B9-295E-4B03-A3E4-08BEE95DA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63511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 | Nissan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Nissan</dc:title>
  <dc:creator>Frederik Peiniger</dc:creator>
  <cp:lastModifiedBy>Frederik Peiniger</cp:lastModifiedBy>
  <cp:revision>1</cp:revision>
  <dcterms:created xsi:type="dcterms:W3CDTF">2019-03-27T15:49:34Z</dcterms:created>
  <dcterms:modified xsi:type="dcterms:W3CDTF">2019-03-27T15:49:38Z</dcterms:modified>
</cp:coreProperties>
</file>