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23-48F6-8378-176DD1A929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23-48F6-8378-176DD1A929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23-48F6-8378-176DD1A929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23-48F6-8378-176DD1A92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574728"/>
        <c:axId val="341577680"/>
      </c:barChart>
      <c:catAx>
        <c:axId val="34157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77680"/>
        <c:crosses val="autoZero"/>
        <c:auto val="1"/>
        <c:lblAlgn val="ctr"/>
        <c:lblOffset val="100"/>
        <c:noMultiLvlLbl val="0"/>
      </c:catAx>
      <c:valAx>
        <c:axId val="34157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7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1269D-733F-4177-AB4A-66F5FEB5F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Nissan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EC5390-4B06-4A97-A0EF-C9DF0B9302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78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A8D00-9248-436B-A4C5-9E181A59A6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12/01/2018 - 03/25/2019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00A57-5BBC-47CC-9048-A6F63AA6F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9273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Nissan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Nissan</dc:title>
  <dc:creator>Frederik Peiniger</dc:creator>
  <cp:lastModifiedBy>Frederik Peiniger</cp:lastModifiedBy>
  <cp:revision>1</cp:revision>
  <dcterms:created xsi:type="dcterms:W3CDTF">2019-03-27T15:47:01Z</dcterms:created>
  <dcterms:modified xsi:type="dcterms:W3CDTF">2019-03-27T15:47:06Z</dcterms:modified>
</cp:coreProperties>
</file>