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0-4FE4-903E-E4A9B17E96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80-4FE4-903E-E4A9B17E96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80-4FE4-903E-E4A9B17E96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80-4FE4-903E-E4A9B17E96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80-4FE4-903E-E4A9B17E96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80-4FE4-903E-E4A9B17E96A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80-4FE4-903E-E4A9B17E96A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80-4FE4-903E-E4A9B17E9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297304"/>
        <c:axId val="345297632"/>
      </c:barChart>
      <c:catAx>
        <c:axId val="34529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7632"/>
        <c:crosses val="autoZero"/>
        <c:auto val="1"/>
        <c:lblAlgn val="ctr"/>
        <c:lblOffset val="100"/>
        <c:noMultiLvlLbl val="0"/>
      </c:catAx>
      <c:valAx>
        <c:axId val="3452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7A8AE-E955-443E-82E3-9476A43B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Nissan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8577D7-E31C-48BE-B2B6-7DAD04795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5415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FFB69-4E6C-47CA-B5E6-80AFF8295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12/01/2018 - 03/25/2019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C1B35-5B1B-44BF-9746-E9497A33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716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Nissan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Nissan</dc:title>
  <dc:creator>Frederik Peiniger</dc:creator>
  <cp:lastModifiedBy>Frederik Peiniger</cp:lastModifiedBy>
  <cp:revision>1</cp:revision>
  <dcterms:created xsi:type="dcterms:W3CDTF">2019-03-27T15:39:13Z</dcterms:created>
  <dcterms:modified xsi:type="dcterms:W3CDTF">2019-03-27T15:39:19Z</dcterms:modified>
</cp:coreProperties>
</file>