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18167-86A5-49A5-BCA1-4F107ED7A4B2}"/>
              </a:ext>
            </a:extLst>
          </p:cNvPr>
          <p:cNvSpPr>
            <a:spLocks noGrp="1"/>
          </p:cNvSpPr>
          <p:nvPr>
            <p:ph type="title"/>
          </p:nvPr>
        </p:nvSpPr>
        <p:spPr/>
        <p:txBody>
          <a:bodyPr/>
          <a:lstStyle/>
          <a:p>
            <a:r>
              <a:rPr lang="es-ES"/>
              <a:t>Facebook TABLA DE FB COMPLETA | Yoki - 1 of 13</a:t>
            </a:r>
            <a:endParaRPr lang="en-US"/>
          </a:p>
        </p:txBody>
      </p:sp>
      <p:graphicFrame>
        <p:nvGraphicFramePr>
          <p:cNvPr id="5" name="Table Placeholder 4">
            <a:extLst>
              <a:ext uri="{FF2B5EF4-FFF2-40B4-BE49-F238E27FC236}">
                <a16:creationId xmlns:a16="http://schemas.microsoft.com/office/drawing/2014/main" id="{98E507F1-3BC1-4DF5-BAFB-2DDA854B0792}"/>
              </a:ext>
            </a:extLst>
          </p:cNvPr>
          <p:cNvGraphicFramePr>
            <a:graphicFrameLocks noGrp="1"/>
          </p:cNvGraphicFramePr>
          <p:nvPr>
            <p:ph type="tbl" sz="quarter" idx="13"/>
            <p:extLst>
              <p:ext uri="{D42A27DB-BD31-4B8C-83A1-F6EECF244321}">
                <p14:modId xmlns:p14="http://schemas.microsoft.com/office/powerpoint/2010/main" val="1608525924"/>
              </p:ext>
            </p:extLst>
          </p:nvPr>
        </p:nvGraphicFramePr>
        <p:xfrm>
          <a:off x="457200" y="1731963"/>
          <a:ext cx="8229601" cy="3474720"/>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935318251"/>
                    </a:ext>
                  </a:extLst>
                </a:gridCol>
                <a:gridCol w="493776">
                  <a:extLst>
                    <a:ext uri="{9D8B030D-6E8A-4147-A177-3AD203B41FA5}">
                      <a16:colId xmlns:a16="http://schemas.microsoft.com/office/drawing/2014/main" val="1613365460"/>
                    </a:ext>
                  </a:extLst>
                </a:gridCol>
                <a:gridCol w="493776">
                  <a:extLst>
                    <a:ext uri="{9D8B030D-6E8A-4147-A177-3AD203B41FA5}">
                      <a16:colId xmlns:a16="http://schemas.microsoft.com/office/drawing/2014/main" val="2596487820"/>
                    </a:ext>
                  </a:extLst>
                </a:gridCol>
                <a:gridCol w="493776">
                  <a:extLst>
                    <a:ext uri="{9D8B030D-6E8A-4147-A177-3AD203B41FA5}">
                      <a16:colId xmlns:a16="http://schemas.microsoft.com/office/drawing/2014/main" val="19936087"/>
                    </a:ext>
                  </a:extLst>
                </a:gridCol>
                <a:gridCol w="493776">
                  <a:extLst>
                    <a:ext uri="{9D8B030D-6E8A-4147-A177-3AD203B41FA5}">
                      <a16:colId xmlns:a16="http://schemas.microsoft.com/office/drawing/2014/main" val="1808995555"/>
                    </a:ext>
                  </a:extLst>
                </a:gridCol>
                <a:gridCol w="493776">
                  <a:extLst>
                    <a:ext uri="{9D8B030D-6E8A-4147-A177-3AD203B41FA5}">
                      <a16:colId xmlns:a16="http://schemas.microsoft.com/office/drawing/2014/main" val="3810751049"/>
                    </a:ext>
                  </a:extLst>
                </a:gridCol>
                <a:gridCol w="493776">
                  <a:extLst>
                    <a:ext uri="{9D8B030D-6E8A-4147-A177-3AD203B41FA5}">
                      <a16:colId xmlns:a16="http://schemas.microsoft.com/office/drawing/2014/main" val="2669044216"/>
                    </a:ext>
                  </a:extLst>
                </a:gridCol>
                <a:gridCol w="493776">
                  <a:extLst>
                    <a:ext uri="{9D8B030D-6E8A-4147-A177-3AD203B41FA5}">
                      <a16:colId xmlns:a16="http://schemas.microsoft.com/office/drawing/2014/main" val="253411009"/>
                    </a:ext>
                  </a:extLst>
                </a:gridCol>
                <a:gridCol w="493776">
                  <a:extLst>
                    <a:ext uri="{9D8B030D-6E8A-4147-A177-3AD203B41FA5}">
                      <a16:colId xmlns:a16="http://schemas.microsoft.com/office/drawing/2014/main" val="3297055020"/>
                    </a:ext>
                  </a:extLst>
                </a:gridCol>
                <a:gridCol w="493776">
                  <a:extLst>
                    <a:ext uri="{9D8B030D-6E8A-4147-A177-3AD203B41FA5}">
                      <a16:colId xmlns:a16="http://schemas.microsoft.com/office/drawing/2014/main" val="1352918833"/>
                    </a:ext>
                  </a:extLst>
                </a:gridCol>
                <a:gridCol w="493776">
                  <a:extLst>
                    <a:ext uri="{9D8B030D-6E8A-4147-A177-3AD203B41FA5}">
                      <a16:colId xmlns:a16="http://schemas.microsoft.com/office/drawing/2014/main" val="3900616627"/>
                    </a:ext>
                  </a:extLst>
                </a:gridCol>
                <a:gridCol w="493776">
                  <a:extLst>
                    <a:ext uri="{9D8B030D-6E8A-4147-A177-3AD203B41FA5}">
                      <a16:colId xmlns:a16="http://schemas.microsoft.com/office/drawing/2014/main" val="640233787"/>
                    </a:ext>
                  </a:extLst>
                </a:gridCol>
                <a:gridCol w="493776">
                  <a:extLst>
                    <a:ext uri="{9D8B030D-6E8A-4147-A177-3AD203B41FA5}">
                      <a16:colId xmlns:a16="http://schemas.microsoft.com/office/drawing/2014/main" val="3282109221"/>
                    </a:ext>
                  </a:extLst>
                </a:gridCol>
                <a:gridCol w="493776">
                  <a:extLst>
                    <a:ext uri="{9D8B030D-6E8A-4147-A177-3AD203B41FA5}">
                      <a16:colId xmlns:a16="http://schemas.microsoft.com/office/drawing/2014/main" val="2247772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6555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- 2019-02-28 11:42:50 </a:t>
                      </a:r>
                      <a:r>
                        <a:rPr kumimoji="0" lang="es-ES" sz="1000" b="0" i="0" u="none" strike="noStrike" kern="1200" cap="none" spc="0" normalizeH="0" baseline="0" noProof="0">
                          <a:ln>
                            <a:noFill/>
                          </a:ln>
                          <a:solidFill>
                            <a:prstClr val="black"/>
                          </a:solidFill>
                          <a:effectLst/>
                          <a:uLnTx/>
                          <a:uFillTx/>
                          <a:latin typeface="+mn-lt"/>
                          <a:ea typeface="+mn-ea"/>
                          <a:cs typeface="+mn-cs"/>
                        </a:rPr>
                        <a:t> 
 Enseñemos a los más pequeños el poder de los abrazos, acompáñanos a cambiar el mundo con La Yoki Piñata. 🦁 🐼 🐵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4160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- 2018-09-21 16:00:01 </a:t>
                      </a:r>
                      <a:r>
                        <a:rPr kumimoji="0" lang="es-ES" sz="1000" b="0" i="0" u="none" strike="noStrike" kern="1200" cap="none" spc="0" normalizeH="0" baseline="0" noProof="0">
                          <a:ln>
                            <a:noFill/>
                          </a:ln>
                          <a:solidFill>
                            <a:prstClr val="black"/>
                          </a:solidFill>
                          <a:effectLst/>
                          <a:uLnTx/>
                          <a:uFillTx/>
                          <a:latin typeface="+mn-lt"/>
                          <a:ea typeface="+mn-ea"/>
                          <a:cs typeface="+mn-cs"/>
                        </a:rPr>
                        <a:t> 
 Ya casi comienza el fin de semana, y es un momento perfecto para disfrutar junto a tus chicos de una noche de películas en casa.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3717419"/>
                  </a:ext>
                </a:extLst>
              </a:tr>
            </a:tbl>
          </a:graphicData>
        </a:graphic>
      </p:graphicFrame>
      <p:sp>
        <p:nvSpPr>
          <p:cNvPr id="4" name="Text Placeholder 3">
            <a:extLst>
              <a:ext uri="{FF2B5EF4-FFF2-40B4-BE49-F238E27FC236}">
                <a16:creationId xmlns:a16="http://schemas.microsoft.com/office/drawing/2014/main" id="{507D7B62-3AB5-4678-9690-A2689EC1E004}"/>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305948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3BF7B-0921-48E7-9D57-470D0AEB91B6}"/>
              </a:ext>
            </a:extLst>
          </p:cNvPr>
          <p:cNvSpPr>
            <a:spLocks noGrp="1"/>
          </p:cNvSpPr>
          <p:nvPr>
            <p:ph type="title"/>
          </p:nvPr>
        </p:nvSpPr>
        <p:spPr/>
        <p:txBody>
          <a:bodyPr/>
          <a:lstStyle/>
          <a:p>
            <a:r>
              <a:rPr lang="es-ES"/>
              <a:t>Facebook TABLA DE FB COMPLETA | Yoki - 2 of 13</a:t>
            </a:r>
            <a:endParaRPr lang="en-US"/>
          </a:p>
        </p:txBody>
      </p:sp>
      <p:graphicFrame>
        <p:nvGraphicFramePr>
          <p:cNvPr id="5" name="Table Placeholder 4">
            <a:extLst>
              <a:ext uri="{FF2B5EF4-FFF2-40B4-BE49-F238E27FC236}">
                <a16:creationId xmlns:a16="http://schemas.microsoft.com/office/drawing/2014/main" id="{88161349-6FE5-4FB7-8D33-F5A521A1F6A0}"/>
              </a:ext>
            </a:extLst>
          </p:cNvPr>
          <p:cNvGraphicFramePr>
            <a:graphicFrameLocks noGrp="1"/>
          </p:cNvGraphicFramePr>
          <p:nvPr>
            <p:ph type="tbl" sz="quarter" idx="13"/>
            <p:extLst>
              <p:ext uri="{D42A27DB-BD31-4B8C-83A1-F6EECF244321}">
                <p14:modId xmlns:p14="http://schemas.microsoft.com/office/powerpoint/2010/main" val="1119608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27023679"/>
                    </a:ext>
                  </a:extLst>
                </a:gridCol>
                <a:gridCol w="493776">
                  <a:extLst>
                    <a:ext uri="{9D8B030D-6E8A-4147-A177-3AD203B41FA5}">
                      <a16:colId xmlns:a16="http://schemas.microsoft.com/office/drawing/2014/main" val="1775166125"/>
                    </a:ext>
                  </a:extLst>
                </a:gridCol>
                <a:gridCol w="493776">
                  <a:extLst>
                    <a:ext uri="{9D8B030D-6E8A-4147-A177-3AD203B41FA5}">
                      <a16:colId xmlns:a16="http://schemas.microsoft.com/office/drawing/2014/main" val="2414902136"/>
                    </a:ext>
                  </a:extLst>
                </a:gridCol>
                <a:gridCol w="493776">
                  <a:extLst>
                    <a:ext uri="{9D8B030D-6E8A-4147-A177-3AD203B41FA5}">
                      <a16:colId xmlns:a16="http://schemas.microsoft.com/office/drawing/2014/main" val="591146234"/>
                    </a:ext>
                  </a:extLst>
                </a:gridCol>
                <a:gridCol w="493776">
                  <a:extLst>
                    <a:ext uri="{9D8B030D-6E8A-4147-A177-3AD203B41FA5}">
                      <a16:colId xmlns:a16="http://schemas.microsoft.com/office/drawing/2014/main" val="896391463"/>
                    </a:ext>
                  </a:extLst>
                </a:gridCol>
                <a:gridCol w="493776">
                  <a:extLst>
                    <a:ext uri="{9D8B030D-6E8A-4147-A177-3AD203B41FA5}">
                      <a16:colId xmlns:a16="http://schemas.microsoft.com/office/drawing/2014/main" val="1580748503"/>
                    </a:ext>
                  </a:extLst>
                </a:gridCol>
                <a:gridCol w="493776">
                  <a:extLst>
                    <a:ext uri="{9D8B030D-6E8A-4147-A177-3AD203B41FA5}">
                      <a16:colId xmlns:a16="http://schemas.microsoft.com/office/drawing/2014/main" val="1386021676"/>
                    </a:ext>
                  </a:extLst>
                </a:gridCol>
                <a:gridCol w="493776">
                  <a:extLst>
                    <a:ext uri="{9D8B030D-6E8A-4147-A177-3AD203B41FA5}">
                      <a16:colId xmlns:a16="http://schemas.microsoft.com/office/drawing/2014/main" val="1012107839"/>
                    </a:ext>
                  </a:extLst>
                </a:gridCol>
                <a:gridCol w="493776">
                  <a:extLst>
                    <a:ext uri="{9D8B030D-6E8A-4147-A177-3AD203B41FA5}">
                      <a16:colId xmlns:a16="http://schemas.microsoft.com/office/drawing/2014/main" val="1696583555"/>
                    </a:ext>
                  </a:extLst>
                </a:gridCol>
                <a:gridCol w="493776">
                  <a:extLst>
                    <a:ext uri="{9D8B030D-6E8A-4147-A177-3AD203B41FA5}">
                      <a16:colId xmlns:a16="http://schemas.microsoft.com/office/drawing/2014/main" val="3161190698"/>
                    </a:ext>
                  </a:extLst>
                </a:gridCol>
                <a:gridCol w="493776">
                  <a:extLst>
                    <a:ext uri="{9D8B030D-6E8A-4147-A177-3AD203B41FA5}">
                      <a16:colId xmlns:a16="http://schemas.microsoft.com/office/drawing/2014/main" val="1859578477"/>
                    </a:ext>
                  </a:extLst>
                </a:gridCol>
                <a:gridCol w="493776">
                  <a:extLst>
                    <a:ext uri="{9D8B030D-6E8A-4147-A177-3AD203B41FA5}">
                      <a16:colId xmlns:a16="http://schemas.microsoft.com/office/drawing/2014/main" val="375690932"/>
                    </a:ext>
                  </a:extLst>
                </a:gridCol>
                <a:gridCol w="493776">
                  <a:extLst>
                    <a:ext uri="{9D8B030D-6E8A-4147-A177-3AD203B41FA5}">
                      <a16:colId xmlns:a16="http://schemas.microsoft.com/office/drawing/2014/main" val="160001176"/>
                    </a:ext>
                  </a:extLst>
                </a:gridCol>
                <a:gridCol w="493776">
                  <a:extLst>
                    <a:ext uri="{9D8B030D-6E8A-4147-A177-3AD203B41FA5}">
                      <a16:colId xmlns:a16="http://schemas.microsoft.com/office/drawing/2014/main" val="3365757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676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- 2019-01-11 11:00:04 </a:t>
                      </a:r>
                      <a:r>
                        <a:rPr kumimoji="0" lang="es-ES" sz="1000" b="0" i="0" u="none" strike="noStrike" kern="1200" cap="none" spc="0" normalizeH="0" baseline="0" noProof="0">
                          <a:ln>
                            <a:noFill/>
                          </a:ln>
                          <a:solidFill>
                            <a:prstClr val="black"/>
                          </a:solidFill>
                          <a:effectLst/>
                          <a:uLnTx/>
                          <a:uFillTx/>
                          <a:latin typeface="+mn-lt"/>
                          <a:ea typeface="+mn-ea"/>
                          <a:cs typeface="+mn-cs"/>
                        </a:rPr>
                        <a:t> 
 ¡Ya es fin de semana! Ideal para  planear una tarde divertida con los más pequeños. Invitemos a sus amigos y llenemos el ambiente de risas, juegos y el divertido sabor de Yoki. #YogurtYoki #YokiTips #YokiRD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9926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- 2019-01-07 16:00:01 </a:t>
                      </a:r>
                      <a:r>
                        <a:rPr kumimoji="0" lang="es-ES" sz="1000" b="0" i="0" u="none" strike="noStrike" kern="1200" cap="none" spc="0" normalizeH="0" baseline="0" noProof="0">
                          <a:ln>
                            <a:noFill/>
                          </a:ln>
                          <a:solidFill>
                            <a:prstClr val="black"/>
                          </a:solidFill>
                          <a:effectLst/>
                          <a:uLnTx/>
                          <a:uFillTx/>
                          <a:latin typeface="+mn-lt"/>
                          <a:ea typeface="+mn-ea"/>
                          <a:cs typeface="+mn-cs"/>
                        </a:rPr>
                        <a:t> 
 Dale a tu hijo un bolso o un cubo y vayan a "cazar" cosas de la naturaleza. Déjale recoger todo lo que le guste: piñas, hojas, piedras, palitos. Cuando lleguen a casa, dale una cartulina y pegamento; y juntos hagan un collage o una escultura. Es muy sencillo pasar una tarde maravillosa con Yoki. #YogurtYoki #YokiTips #YokiRD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63577565"/>
                  </a:ext>
                </a:extLst>
              </a:tr>
            </a:tbl>
          </a:graphicData>
        </a:graphic>
      </p:graphicFrame>
      <p:sp>
        <p:nvSpPr>
          <p:cNvPr id="4" name="Text Placeholder 3">
            <a:extLst>
              <a:ext uri="{FF2B5EF4-FFF2-40B4-BE49-F238E27FC236}">
                <a16:creationId xmlns:a16="http://schemas.microsoft.com/office/drawing/2014/main" id="{A2E103F7-9E8B-478A-B1B5-A95909817350}"/>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524080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2AE9F-BDEB-44F4-905E-2617B5A7A708}"/>
              </a:ext>
            </a:extLst>
          </p:cNvPr>
          <p:cNvSpPr>
            <a:spLocks noGrp="1"/>
          </p:cNvSpPr>
          <p:nvPr>
            <p:ph type="title"/>
          </p:nvPr>
        </p:nvSpPr>
        <p:spPr/>
        <p:txBody>
          <a:bodyPr/>
          <a:lstStyle/>
          <a:p>
            <a:r>
              <a:rPr lang="es-ES"/>
              <a:t>Facebook TABLA DE FB COMPLETA | Yoki - 3 of 13</a:t>
            </a:r>
            <a:endParaRPr lang="en-US"/>
          </a:p>
        </p:txBody>
      </p:sp>
      <p:graphicFrame>
        <p:nvGraphicFramePr>
          <p:cNvPr id="5" name="Table Placeholder 4">
            <a:extLst>
              <a:ext uri="{FF2B5EF4-FFF2-40B4-BE49-F238E27FC236}">
                <a16:creationId xmlns:a16="http://schemas.microsoft.com/office/drawing/2014/main" id="{0DD21A68-C28F-40C9-A05C-BA5352622120}"/>
              </a:ext>
            </a:extLst>
          </p:cNvPr>
          <p:cNvGraphicFramePr>
            <a:graphicFrameLocks noGrp="1"/>
          </p:cNvGraphicFramePr>
          <p:nvPr>
            <p:ph type="tbl" sz="quarter" idx="13"/>
            <p:extLst>
              <p:ext uri="{D42A27DB-BD31-4B8C-83A1-F6EECF244321}">
                <p14:modId xmlns:p14="http://schemas.microsoft.com/office/powerpoint/2010/main" val="539909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86181307"/>
                    </a:ext>
                  </a:extLst>
                </a:gridCol>
                <a:gridCol w="493776">
                  <a:extLst>
                    <a:ext uri="{9D8B030D-6E8A-4147-A177-3AD203B41FA5}">
                      <a16:colId xmlns:a16="http://schemas.microsoft.com/office/drawing/2014/main" val="276275598"/>
                    </a:ext>
                  </a:extLst>
                </a:gridCol>
                <a:gridCol w="493776">
                  <a:extLst>
                    <a:ext uri="{9D8B030D-6E8A-4147-A177-3AD203B41FA5}">
                      <a16:colId xmlns:a16="http://schemas.microsoft.com/office/drawing/2014/main" val="719990791"/>
                    </a:ext>
                  </a:extLst>
                </a:gridCol>
                <a:gridCol w="493776">
                  <a:extLst>
                    <a:ext uri="{9D8B030D-6E8A-4147-A177-3AD203B41FA5}">
                      <a16:colId xmlns:a16="http://schemas.microsoft.com/office/drawing/2014/main" val="3539741587"/>
                    </a:ext>
                  </a:extLst>
                </a:gridCol>
                <a:gridCol w="493776">
                  <a:extLst>
                    <a:ext uri="{9D8B030D-6E8A-4147-A177-3AD203B41FA5}">
                      <a16:colId xmlns:a16="http://schemas.microsoft.com/office/drawing/2014/main" val="837988240"/>
                    </a:ext>
                  </a:extLst>
                </a:gridCol>
                <a:gridCol w="493776">
                  <a:extLst>
                    <a:ext uri="{9D8B030D-6E8A-4147-A177-3AD203B41FA5}">
                      <a16:colId xmlns:a16="http://schemas.microsoft.com/office/drawing/2014/main" val="2513782139"/>
                    </a:ext>
                  </a:extLst>
                </a:gridCol>
                <a:gridCol w="493776">
                  <a:extLst>
                    <a:ext uri="{9D8B030D-6E8A-4147-A177-3AD203B41FA5}">
                      <a16:colId xmlns:a16="http://schemas.microsoft.com/office/drawing/2014/main" val="3765381091"/>
                    </a:ext>
                  </a:extLst>
                </a:gridCol>
                <a:gridCol w="493776">
                  <a:extLst>
                    <a:ext uri="{9D8B030D-6E8A-4147-A177-3AD203B41FA5}">
                      <a16:colId xmlns:a16="http://schemas.microsoft.com/office/drawing/2014/main" val="1341671476"/>
                    </a:ext>
                  </a:extLst>
                </a:gridCol>
                <a:gridCol w="493776">
                  <a:extLst>
                    <a:ext uri="{9D8B030D-6E8A-4147-A177-3AD203B41FA5}">
                      <a16:colId xmlns:a16="http://schemas.microsoft.com/office/drawing/2014/main" val="1079650513"/>
                    </a:ext>
                  </a:extLst>
                </a:gridCol>
                <a:gridCol w="493776">
                  <a:extLst>
                    <a:ext uri="{9D8B030D-6E8A-4147-A177-3AD203B41FA5}">
                      <a16:colId xmlns:a16="http://schemas.microsoft.com/office/drawing/2014/main" val="710847014"/>
                    </a:ext>
                  </a:extLst>
                </a:gridCol>
                <a:gridCol w="493776">
                  <a:extLst>
                    <a:ext uri="{9D8B030D-6E8A-4147-A177-3AD203B41FA5}">
                      <a16:colId xmlns:a16="http://schemas.microsoft.com/office/drawing/2014/main" val="2617429280"/>
                    </a:ext>
                  </a:extLst>
                </a:gridCol>
                <a:gridCol w="493776">
                  <a:extLst>
                    <a:ext uri="{9D8B030D-6E8A-4147-A177-3AD203B41FA5}">
                      <a16:colId xmlns:a16="http://schemas.microsoft.com/office/drawing/2014/main" val="1266207640"/>
                    </a:ext>
                  </a:extLst>
                </a:gridCol>
                <a:gridCol w="493776">
                  <a:extLst>
                    <a:ext uri="{9D8B030D-6E8A-4147-A177-3AD203B41FA5}">
                      <a16:colId xmlns:a16="http://schemas.microsoft.com/office/drawing/2014/main" val="326191063"/>
                    </a:ext>
                  </a:extLst>
                </a:gridCol>
                <a:gridCol w="493776">
                  <a:extLst>
                    <a:ext uri="{9D8B030D-6E8A-4147-A177-3AD203B41FA5}">
                      <a16:colId xmlns:a16="http://schemas.microsoft.com/office/drawing/2014/main" val="1547296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9094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- 2019-01-04 16:00:01 </a:t>
                      </a:r>
                      <a:r>
                        <a:rPr kumimoji="0" lang="es-ES" sz="1000" b="0" i="0" u="none" strike="noStrike" kern="1200" cap="none" spc="0" normalizeH="0" baseline="0" noProof="0">
                          <a:ln>
                            <a:noFill/>
                          </a:ln>
                          <a:solidFill>
                            <a:prstClr val="black"/>
                          </a:solidFill>
                          <a:effectLst/>
                          <a:uLnTx/>
                          <a:uFillTx/>
                          <a:latin typeface="+mn-lt"/>
                          <a:ea typeface="+mn-ea"/>
                          <a:cs typeface="+mn-cs"/>
                        </a:rPr>
                        <a:t> 
 Viajar por el mundo no les cuesta nada cuando tienen una gran imaginación. Adquieran un mapa y diviértanse conociendo nuevos destinos. #YogurtYoki #YokiTips #YokiRD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7352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- 2018-10-03 16:00:01 </a:t>
                      </a:r>
                      <a:r>
                        <a:rPr kumimoji="0" lang="es-ES" sz="1000" b="0" i="0" u="none" strike="noStrike" kern="1200" cap="none" spc="0" normalizeH="0" baseline="0" noProof="0">
                          <a:ln>
                            <a:noFill/>
                          </a:ln>
                          <a:solidFill>
                            <a:prstClr val="black"/>
                          </a:solidFill>
                          <a:effectLst/>
                          <a:uLnTx/>
                          <a:uFillTx/>
                          <a:latin typeface="+mn-lt"/>
                          <a:ea typeface="+mn-ea"/>
                          <a:cs typeface="+mn-cs"/>
                        </a:rPr>
                        <a:t> 
 Los viajes son para los niños una oportunidad única de conocer otras culturas, de empaparse de experiencias inolvidables. Si además, los viajes son junto a sus padres, estarán afianzando los vínculos, la comunicación y la confianza.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620341"/>
                  </a:ext>
                </a:extLst>
              </a:tr>
            </a:tbl>
          </a:graphicData>
        </a:graphic>
      </p:graphicFrame>
      <p:sp>
        <p:nvSpPr>
          <p:cNvPr id="4" name="Text Placeholder 3">
            <a:extLst>
              <a:ext uri="{FF2B5EF4-FFF2-40B4-BE49-F238E27FC236}">
                <a16:creationId xmlns:a16="http://schemas.microsoft.com/office/drawing/2014/main" id="{76D7B4C7-3AA7-448A-8D57-57E3B0A78814}"/>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704292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12E26-0ECC-461C-B7F0-875D843297F6}"/>
              </a:ext>
            </a:extLst>
          </p:cNvPr>
          <p:cNvSpPr>
            <a:spLocks noGrp="1"/>
          </p:cNvSpPr>
          <p:nvPr>
            <p:ph type="title"/>
          </p:nvPr>
        </p:nvSpPr>
        <p:spPr/>
        <p:txBody>
          <a:bodyPr/>
          <a:lstStyle/>
          <a:p>
            <a:r>
              <a:rPr lang="es-ES"/>
              <a:t>Facebook TABLA DE FB COMPLETA | Yoki - 4 of 13</a:t>
            </a:r>
            <a:endParaRPr lang="en-US"/>
          </a:p>
        </p:txBody>
      </p:sp>
      <p:graphicFrame>
        <p:nvGraphicFramePr>
          <p:cNvPr id="5" name="Table Placeholder 4">
            <a:extLst>
              <a:ext uri="{FF2B5EF4-FFF2-40B4-BE49-F238E27FC236}">
                <a16:creationId xmlns:a16="http://schemas.microsoft.com/office/drawing/2014/main" id="{60894916-7667-4EBB-935C-5E34378F9004}"/>
              </a:ext>
            </a:extLst>
          </p:cNvPr>
          <p:cNvGraphicFramePr>
            <a:graphicFrameLocks noGrp="1"/>
          </p:cNvGraphicFramePr>
          <p:nvPr>
            <p:ph type="tbl" sz="quarter" idx="13"/>
            <p:extLst>
              <p:ext uri="{D42A27DB-BD31-4B8C-83A1-F6EECF244321}">
                <p14:modId xmlns:p14="http://schemas.microsoft.com/office/powerpoint/2010/main" val="3822183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58293607"/>
                    </a:ext>
                  </a:extLst>
                </a:gridCol>
                <a:gridCol w="493776">
                  <a:extLst>
                    <a:ext uri="{9D8B030D-6E8A-4147-A177-3AD203B41FA5}">
                      <a16:colId xmlns:a16="http://schemas.microsoft.com/office/drawing/2014/main" val="1532879115"/>
                    </a:ext>
                  </a:extLst>
                </a:gridCol>
                <a:gridCol w="493776">
                  <a:extLst>
                    <a:ext uri="{9D8B030D-6E8A-4147-A177-3AD203B41FA5}">
                      <a16:colId xmlns:a16="http://schemas.microsoft.com/office/drawing/2014/main" val="2844120324"/>
                    </a:ext>
                  </a:extLst>
                </a:gridCol>
                <a:gridCol w="493776">
                  <a:extLst>
                    <a:ext uri="{9D8B030D-6E8A-4147-A177-3AD203B41FA5}">
                      <a16:colId xmlns:a16="http://schemas.microsoft.com/office/drawing/2014/main" val="4239092119"/>
                    </a:ext>
                  </a:extLst>
                </a:gridCol>
                <a:gridCol w="493776">
                  <a:extLst>
                    <a:ext uri="{9D8B030D-6E8A-4147-A177-3AD203B41FA5}">
                      <a16:colId xmlns:a16="http://schemas.microsoft.com/office/drawing/2014/main" val="1779184894"/>
                    </a:ext>
                  </a:extLst>
                </a:gridCol>
                <a:gridCol w="493776">
                  <a:extLst>
                    <a:ext uri="{9D8B030D-6E8A-4147-A177-3AD203B41FA5}">
                      <a16:colId xmlns:a16="http://schemas.microsoft.com/office/drawing/2014/main" val="3043676081"/>
                    </a:ext>
                  </a:extLst>
                </a:gridCol>
                <a:gridCol w="493776">
                  <a:extLst>
                    <a:ext uri="{9D8B030D-6E8A-4147-A177-3AD203B41FA5}">
                      <a16:colId xmlns:a16="http://schemas.microsoft.com/office/drawing/2014/main" val="2066191994"/>
                    </a:ext>
                  </a:extLst>
                </a:gridCol>
                <a:gridCol w="493776">
                  <a:extLst>
                    <a:ext uri="{9D8B030D-6E8A-4147-A177-3AD203B41FA5}">
                      <a16:colId xmlns:a16="http://schemas.microsoft.com/office/drawing/2014/main" val="2019209305"/>
                    </a:ext>
                  </a:extLst>
                </a:gridCol>
                <a:gridCol w="493776">
                  <a:extLst>
                    <a:ext uri="{9D8B030D-6E8A-4147-A177-3AD203B41FA5}">
                      <a16:colId xmlns:a16="http://schemas.microsoft.com/office/drawing/2014/main" val="1433268834"/>
                    </a:ext>
                  </a:extLst>
                </a:gridCol>
                <a:gridCol w="493776">
                  <a:extLst>
                    <a:ext uri="{9D8B030D-6E8A-4147-A177-3AD203B41FA5}">
                      <a16:colId xmlns:a16="http://schemas.microsoft.com/office/drawing/2014/main" val="3490810138"/>
                    </a:ext>
                  </a:extLst>
                </a:gridCol>
                <a:gridCol w="493776">
                  <a:extLst>
                    <a:ext uri="{9D8B030D-6E8A-4147-A177-3AD203B41FA5}">
                      <a16:colId xmlns:a16="http://schemas.microsoft.com/office/drawing/2014/main" val="3123977585"/>
                    </a:ext>
                  </a:extLst>
                </a:gridCol>
                <a:gridCol w="493776">
                  <a:extLst>
                    <a:ext uri="{9D8B030D-6E8A-4147-A177-3AD203B41FA5}">
                      <a16:colId xmlns:a16="http://schemas.microsoft.com/office/drawing/2014/main" val="2093965805"/>
                    </a:ext>
                  </a:extLst>
                </a:gridCol>
                <a:gridCol w="493776">
                  <a:extLst>
                    <a:ext uri="{9D8B030D-6E8A-4147-A177-3AD203B41FA5}">
                      <a16:colId xmlns:a16="http://schemas.microsoft.com/office/drawing/2014/main" val="575373232"/>
                    </a:ext>
                  </a:extLst>
                </a:gridCol>
                <a:gridCol w="493776">
                  <a:extLst>
                    <a:ext uri="{9D8B030D-6E8A-4147-A177-3AD203B41FA5}">
                      <a16:colId xmlns:a16="http://schemas.microsoft.com/office/drawing/2014/main" val="1978488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1915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- 2019-03-01 11:02:35 </a:t>
                      </a:r>
                      <a:r>
                        <a:rPr kumimoji="0" lang="es-ES" sz="1000" b="0" i="0" u="none" strike="noStrike" kern="1200" cap="none" spc="0" normalizeH="0" baseline="0" noProof="0">
                          <a:ln>
                            <a:noFill/>
                          </a:ln>
                          <a:solidFill>
                            <a:prstClr val="black"/>
                          </a:solidFill>
                          <a:effectLst/>
                          <a:uLnTx/>
                          <a:uFillTx/>
                          <a:latin typeface="+mn-lt"/>
                          <a:ea typeface="+mn-ea"/>
                          <a:cs typeface="+mn-cs"/>
                        </a:rPr>
                        <a:t> 
 Te invitamos este domingo 3 de marzo a las 5:00 P.M. a Galería 360 para un cuenta cuentos especial con @anyadamiron, lleno de abrazos, dulces y muchas sorpresas más.  🦁 👐🏼
Reserva tu cupo haciendo clic aquí: 
https://rentauncuento.com/cuenta-cuentos/?actividad=20569#sticky-form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212711"/>
                  </a:ext>
                </a:extLst>
              </a:tr>
            </a:tbl>
          </a:graphicData>
        </a:graphic>
      </p:graphicFrame>
      <p:sp>
        <p:nvSpPr>
          <p:cNvPr id="4" name="Text Placeholder 3">
            <a:extLst>
              <a:ext uri="{FF2B5EF4-FFF2-40B4-BE49-F238E27FC236}">
                <a16:creationId xmlns:a16="http://schemas.microsoft.com/office/drawing/2014/main" id="{B1C0642C-6495-4B95-BE8C-A3895BC4648E}"/>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2089220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F189B-5348-48E9-8100-12917CA531EC}"/>
              </a:ext>
            </a:extLst>
          </p:cNvPr>
          <p:cNvSpPr>
            <a:spLocks noGrp="1"/>
          </p:cNvSpPr>
          <p:nvPr>
            <p:ph type="title"/>
          </p:nvPr>
        </p:nvSpPr>
        <p:spPr/>
        <p:txBody>
          <a:bodyPr/>
          <a:lstStyle/>
          <a:p>
            <a:r>
              <a:rPr lang="es-ES"/>
              <a:t>Facebook TABLA DE FB COMPLETA | Yoki - 5 of 13</a:t>
            </a:r>
            <a:endParaRPr lang="en-US"/>
          </a:p>
        </p:txBody>
      </p:sp>
      <p:graphicFrame>
        <p:nvGraphicFramePr>
          <p:cNvPr id="5" name="Table Placeholder 4">
            <a:extLst>
              <a:ext uri="{FF2B5EF4-FFF2-40B4-BE49-F238E27FC236}">
                <a16:creationId xmlns:a16="http://schemas.microsoft.com/office/drawing/2014/main" id="{47843CFA-00F9-4A7B-A689-D04A61687F09}"/>
              </a:ext>
            </a:extLst>
          </p:cNvPr>
          <p:cNvGraphicFramePr>
            <a:graphicFrameLocks noGrp="1"/>
          </p:cNvGraphicFramePr>
          <p:nvPr>
            <p:ph type="tbl" sz="quarter" idx="13"/>
            <p:extLst>
              <p:ext uri="{D42A27DB-BD31-4B8C-83A1-F6EECF244321}">
                <p14:modId xmlns:p14="http://schemas.microsoft.com/office/powerpoint/2010/main" val="3619629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02331735"/>
                    </a:ext>
                  </a:extLst>
                </a:gridCol>
                <a:gridCol w="493776">
                  <a:extLst>
                    <a:ext uri="{9D8B030D-6E8A-4147-A177-3AD203B41FA5}">
                      <a16:colId xmlns:a16="http://schemas.microsoft.com/office/drawing/2014/main" val="2624452230"/>
                    </a:ext>
                  </a:extLst>
                </a:gridCol>
                <a:gridCol w="493776">
                  <a:extLst>
                    <a:ext uri="{9D8B030D-6E8A-4147-A177-3AD203B41FA5}">
                      <a16:colId xmlns:a16="http://schemas.microsoft.com/office/drawing/2014/main" val="3036568985"/>
                    </a:ext>
                  </a:extLst>
                </a:gridCol>
                <a:gridCol w="493776">
                  <a:extLst>
                    <a:ext uri="{9D8B030D-6E8A-4147-A177-3AD203B41FA5}">
                      <a16:colId xmlns:a16="http://schemas.microsoft.com/office/drawing/2014/main" val="1489873664"/>
                    </a:ext>
                  </a:extLst>
                </a:gridCol>
                <a:gridCol w="493776">
                  <a:extLst>
                    <a:ext uri="{9D8B030D-6E8A-4147-A177-3AD203B41FA5}">
                      <a16:colId xmlns:a16="http://schemas.microsoft.com/office/drawing/2014/main" val="3693186715"/>
                    </a:ext>
                  </a:extLst>
                </a:gridCol>
                <a:gridCol w="493776">
                  <a:extLst>
                    <a:ext uri="{9D8B030D-6E8A-4147-A177-3AD203B41FA5}">
                      <a16:colId xmlns:a16="http://schemas.microsoft.com/office/drawing/2014/main" val="3996617780"/>
                    </a:ext>
                  </a:extLst>
                </a:gridCol>
                <a:gridCol w="493776">
                  <a:extLst>
                    <a:ext uri="{9D8B030D-6E8A-4147-A177-3AD203B41FA5}">
                      <a16:colId xmlns:a16="http://schemas.microsoft.com/office/drawing/2014/main" val="1853423209"/>
                    </a:ext>
                  </a:extLst>
                </a:gridCol>
                <a:gridCol w="493776">
                  <a:extLst>
                    <a:ext uri="{9D8B030D-6E8A-4147-A177-3AD203B41FA5}">
                      <a16:colId xmlns:a16="http://schemas.microsoft.com/office/drawing/2014/main" val="3360771002"/>
                    </a:ext>
                  </a:extLst>
                </a:gridCol>
                <a:gridCol w="493776">
                  <a:extLst>
                    <a:ext uri="{9D8B030D-6E8A-4147-A177-3AD203B41FA5}">
                      <a16:colId xmlns:a16="http://schemas.microsoft.com/office/drawing/2014/main" val="1909269685"/>
                    </a:ext>
                  </a:extLst>
                </a:gridCol>
                <a:gridCol w="493776">
                  <a:extLst>
                    <a:ext uri="{9D8B030D-6E8A-4147-A177-3AD203B41FA5}">
                      <a16:colId xmlns:a16="http://schemas.microsoft.com/office/drawing/2014/main" val="2341231496"/>
                    </a:ext>
                  </a:extLst>
                </a:gridCol>
                <a:gridCol w="493776">
                  <a:extLst>
                    <a:ext uri="{9D8B030D-6E8A-4147-A177-3AD203B41FA5}">
                      <a16:colId xmlns:a16="http://schemas.microsoft.com/office/drawing/2014/main" val="3327029902"/>
                    </a:ext>
                  </a:extLst>
                </a:gridCol>
                <a:gridCol w="493776">
                  <a:extLst>
                    <a:ext uri="{9D8B030D-6E8A-4147-A177-3AD203B41FA5}">
                      <a16:colId xmlns:a16="http://schemas.microsoft.com/office/drawing/2014/main" val="3595824030"/>
                    </a:ext>
                  </a:extLst>
                </a:gridCol>
                <a:gridCol w="493776">
                  <a:extLst>
                    <a:ext uri="{9D8B030D-6E8A-4147-A177-3AD203B41FA5}">
                      <a16:colId xmlns:a16="http://schemas.microsoft.com/office/drawing/2014/main" val="2786189735"/>
                    </a:ext>
                  </a:extLst>
                </a:gridCol>
                <a:gridCol w="493776">
                  <a:extLst>
                    <a:ext uri="{9D8B030D-6E8A-4147-A177-3AD203B41FA5}">
                      <a16:colId xmlns:a16="http://schemas.microsoft.com/office/drawing/2014/main" val="967756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199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- 2018-09-26 16:00:01 </a:t>
                      </a:r>
                      <a:r>
                        <a:rPr kumimoji="0" lang="es-ES" sz="1000" b="0" i="0" u="none" strike="noStrike" kern="1200" cap="none" spc="0" normalizeH="0" baseline="0" noProof="0">
                          <a:ln>
                            <a:noFill/>
                          </a:ln>
                          <a:solidFill>
                            <a:prstClr val="black"/>
                          </a:solidFill>
                          <a:effectLst/>
                          <a:uLnTx/>
                          <a:uFillTx/>
                          <a:latin typeface="+mn-lt"/>
                          <a:ea typeface="+mn-ea"/>
                          <a:cs typeface="+mn-cs"/>
                        </a:rPr>
                        <a:t> 
 Es muy importante alentar la curiosidad de tus pequeños, ya que es algo que les servirá para toda la vida.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893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- 2019-03-15 13:00:02 </a:t>
                      </a:r>
                      <a:r>
                        <a:rPr kumimoji="0" lang="es-ES" sz="1000" b="0" i="0" u="none" strike="noStrike" kern="1200" cap="none" spc="0" normalizeH="0" baseline="0" noProof="0">
                          <a:ln>
                            <a:noFill/>
                          </a:ln>
                          <a:solidFill>
                            <a:prstClr val="black"/>
                          </a:solidFill>
                          <a:effectLst/>
                          <a:uLnTx/>
                          <a:uFillTx/>
                          <a:latin typeface="+mn-lt"/>
                          <a:ea typeface="+mn-ea"/>
                          <a:cs typeface="+mn-cs"/>
                        </a:rPr>
                        <a:t> 
 También es la primera Piñata que después de usar nadie va querer tirar y es que este Mono tan bonito se puede volver a usar. 🐵🙌  
#YokiRD 
#YogurtYoki 
#PiñataPiñata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912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- 2018-09-19 16:00:35 </a:t>
                      </a:r>
                      <a:r>
                        <a:rPr kumimoji="0" lang="es-ES" sz="1000" b="0" i="0" u="none" strike="noStrike" kern="1200" cap="none" spc="0" normalizeH="0" baseline="0" noProof="0">
                          <a:ln>
                            <a:noFill/>
                          </a:ln>
                          <a:solidFill>
                            <a:prstClr val="black"/>
                          </a:solidFill>
                          <a:effectLst/>
                          <a:uLnTx/>
                          <a:uFillTx/>
                          <a:latin typeface="+mn-lt"/>
                          <a:ea typeface="+mn-ea"/>
                          <a:cs typeface="+mn-cs"/>
                        </a:rPr>
                        <a:t> 
 Disfruta junto a tus pequeños de un divertido partido de béisbol.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0812127"/>
                  </a:ext>
                </a:extLst>
              </a:tr>
            </a:tbl>
          </a:graphicData>
        </a:graphic>
      </p:graphicFrame>
      <p:sp>
        <p:nvSpPr>
          <p:cNvPr id="4" name="Text Placeholder 3">
            <a:extLst>
              <a:ext uri="{FF2B5EF4-FFF2-40B4-BE49-F238E27FC236}">
                <a16:creationId xmlns:a16="http://schemas.microsoft.com/office/drawing/2014/main" id="{890988F8-F6BD-4DB4-ABB2-6881A29BDA23}"/>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721320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50EE9-89BE-4014-9CBF-00C78C2B2FA6}"/>
              </a:ext>
            </a:extLst>
          </p:cNvPr>
          <p:cNvSpPr>
            <a:spLocks noGrp="1"/>
          </p:cNvSpPr>
          <p:nvPr>
            <p:ph type="title"/>
          </p:nvPr>
        </p:nvSpPr>
        <p:spPr/>
        <p:txBody>
          <a:bodyPr/>
          <a:lstStyle/>
          <a:p>
            <a:r>
              <a:rPr lang="es-ES"/>
              <a:t>Facebook TABLA DE FB COMPLETA | Yoki - 6 of 13</a:t>
            </a:r>
            <a:endParaRPr lang="en-US"/>
          </a:p>
        </p:txBody>
      </p:sp>
      <p:graphicFrame>
        <p:nvGraphicFramePr>
          <p:cNvPr id="5" name="Table Placeholder 4">
            <a:extLst>
              <a:ext uri="{FF2B5EF4-FFF2-40B4-BE49-F238E27FC236}">
                <a16:creationId xmlns:a16="http://schemas.microsoft.com/office/drawing/2014/main" id="{0DC0786D-BE9E-43BC-83F2-24FA110EBE47}"/>
              </a:ext>
            </a:extLst>
          </p:cNvPr>
          <p:cNvGraphicFramePr>
            <a:graphicFrameLocks noGrp="1"/>
          </p:cNvGraphicFramePr>
          <p:nvPr>
            <p:ph type="tbl" sz="quarter" idx="13"/>
            <p:extLst>
              <p:ext uri="{D42A27DB-BD31-4B8C-83A1-F6EECF244321}">
                <p14:modId xmlns:p14="http://schemas.microsoft.com/office/powerpoint/2010/main" val="607262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25083145"/>
                    </a:ext>
                  </a:extLst>
                </a:gridCol>
                <a:gridCol w="493776">
                  <a:extLst>
                    <a:ext uri="{9D8B030D-6E8A-4147-A177-3AD203B41FA5}">
                      <a16:colId xmlns:a16="http://schemas.microsoft.com/office/drawing/2014/main" val="560408923"/>
                    </a:ext>
                  </a:extLst>
                </a:gridCol>
                <a:gridCol w="493776">
                  <a:extLst>
                    <a:ext uri="{9D8B030D-6E8A-4147-A177-3AD203B41FA5}">
                      <a16:colId xmlns:a16="http://schemas.microsoft.com/office/drawing/2014/main" val="3358850095"/>
                    </a:ext>
                  </a:extLst>
                </a:gridCol>
                <a:gridCol w="493776">
                  <a:extLst>
                    <a:ext uri="{9D8B030D-6E8A-4147-A177-3AD203B41FA5}">
                      <a16:colId xmlns:a16="http://schemas.microsoft.com/office/drawing/2014/main" val="849659727"/>
                    </a:ext>
                  </a:extLst>
                </a:gridCol>
                <a:gridCol w="493776">
                  <a:extLst>
                    <a:ext uri="{9D8B030D-6E8A-4147-A177-3AD203B41FA5}">
                      <a16:colId xmlns:a16="http://schemas.microsoft.com/office/drawing/2014/main" val="284924361"/>
                    </a:ext>
                  </a:extLst>
                </a:gridCol>
                <a:gridCol w="493776">
                  <a:extLst>
                    <a:ext uri="{9D8B030D-6E8A-4147-A177-3AD203B41FA5}">
                      <a16:colId xmlns:a16="http://schemas.microsoft.com/office/drawing/2014/main" val="126498151"/>
                    </a:ext>
                  </a:extLst>
                </a:gridCol>
                <a:gridCol w="493776">
                  <a:extLst>
                    <a:ext uri="{9D8B030D-6E8A-4147-A177-3AD203B41FA5}">
                      <a16:colId xmlns:a16="http://schemas.microsoft.com/office/drawing/2014/main" val="3630426340"/>
                    </a:ext>
                  </a:extLst>
                </a:gridCol>
                <a:gridCol w="493776">
                  <a:extLst>
                    <a:ext uri="{9D8B030D-6E8A-4147-A177-3AD203B41FA5}">
                      <a16:colId xmlns:a16="http://schemas.microsoft.com/office/drawing/2014/main" val="2378186523"/>
                    </a:ext>
                  </a:extLst>
                </a:gridCol>
                <a:gridCol w="493776">
                  <a:extLst>
                    <a:ext uri="{9D8B030D-6E8A-4147-A177-3AD203B41FA5}">
                      <a16:colId xmlns:a16="http://schemas.microsoft.com/office/drawing/2014/main" val="48904469"/>
                    </a:ext>
                  </a:extLst>
                </a:gridCol>
                <a:gridCol w="493776">
                  <a:extLst>
                    <a:ext uri="{9D8B030D-6E8A-4147-A177-3AD203B41FA5}">
                      <a16:colId xmlns:a16="http://schemas.microsoft.com/office/drawing/2014/main" val="2842509656"/>
                    </a:ext>
                  </a:extLst>
                </a:gridCol>
                <a:gridCol w="493776">
                  <a:extLst>
                    <a:ext uri="{9D8B030D-6E8A-4147-A177-3AD203B41FA5}">
                      <a16:colId xmlns:a16="http://schemas.microsoft.com/office/drawing/2014/main" val="1961618620"/>
                    </a:ext>
                  </a:extLst>
                </a:gridCol>
                <a:gridCol w="493776">
                  <a:extLst>
                    <a:ext uri="{9D8B030D-6E8A-4147-A177-3AD203B41FA5}">
                      <a16:colId xmlns:a16="http://schemas.microsoft.com/office/drawing/2014/main" val="1425148547"/>
                    </a:ext>
                  </a:extLst>
                </a:gridCol>
                <a:gridCol w="493776">
                  <a:extLst>
                    <a:ext uri="{9D8B030D-6E8A-4147-A177-3AD203B41FA5}">
                      <a16:colId xmlns:a16="http://schemas.microsoft.com/office/drawing/2014/main" val="884719949"/>
                    </a:ext>
                  </a:extLst>
                </a:gridCol>
                <a:gridCol w="493776">
                  <a:extLst>
                    <a:ext uri="{9D8B030D-6E8A-4147-A177-3AD203B41FA5}">
                      <a16:colId xmlns:a16="http://schemas.microsoft.com/office/drawing/2014/main" val="1272417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2261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- 2018-08-17 18:20:38 </a:t>
                      </a:r>
                      <a:r>
                        <a:rPr kumimoji="0" lang="es-ES" sz="1000" b="0" i="0" u="none" strike="noStrike" kern="1200" cap="none" spc="0" normalizeH="0" baseline="0" noProof="0">
                          <a:ln>
                            <a:noFill/>
                          </a:ln>
                          <a:solidFill>
                            <a:prstClr val="black"/>
                          </a:solidFill>
                          <a:effectLst/>
                          <a:uLnTx/>
                          <a:uFillTx/>
                          <a:latin typeface="+mn-lt"/>
                          <a:ea typeface="+mn-ea"/>
                          <a:cs typeface="+mn-cs"/>
                        </a:rPr>
                        <a:t> 
 Una alternativa sana para su merienda en la piscina, es Yoki. Diviértete con tu hijo estas vacaciones con una buena alimentación.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00869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- 2019-03-06 11:00:01 </a:t>
                      </a:r>
                      <a:r>
                        <a:rPr kumimoji="0" lang="es-ES" sz="1000" b="0" i="0" u="none" strike="noStrike" kern="1200" cap="none" spc="0" normalizeH="0" baseline="0" noProof="0">
                          <a:ln>
                            <a:noFill/>
                          </a:ln>
                          <a:solidFill>
                            <a:prstClr val="black"/>
                          </a:solidFill>
                          <a:effectLst/>
                          <a:uLnTx/>
                          <a:uFillTx/>
                          <a:latin typeface="+mn-lt"/>
                          <a:ea typeface="+mn-ea"/>
                          <a:cs typeface="+mn-cs"/>
                        </a:rPr>
                        <a:t> 
 La Yoki Piñata es la única piñata que no funciona con violencia.
Cambiemos el mundo con un abrazo a la vez. ❣️🙊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0682852"/>
                  </a:ext>
                </a:extLst>
              </a:tr>
            </a:tbl>
          </a:graphicData>
        </a:graphic>
      </p:graphicFrame>
      <p:sp>
        <p:nvSpPr>
          <p:cNvPr id="4" name="Text Placeholder 3">
            <a:extLst>
              <a:ext uri="{FF2B5EF4-FFF2-40B4-BE49-F238E27FC236}">
                <a16:creationId xmlns:a16="http://schemas.microsoft.com/office/drawing/2014/main" id="{504F058D-EC95-4769-9F6C-3BD7BA2252B0}"/>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711006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BF58D-6798-4E87-8B40-1BFE1B21F99E}"/>
              </a:ext>
            </a:extLst>
          </p:cNvPr>
          <p:cNvSpPr>
            <a:spLocks noGrp="1"/>
          </p:cNvSpPr>
          <p:nvPr>
            <p:ph type="title"/>
          </p:nvPr>
        </p:nvSpPr>
        <p:spPr/>
        <p:txBody>
          <a:bodyPr/>
          <a:lstStyle/>
          <a:p>
            <a:r>
              <a:rPr lang="es-ES"/>
              <a:t>Facebook TABLA DE FB COMPLETA | Yoki - 7 of 13</a:t>
            </a:r>
            <a:endParaRPr lang="en-US"/>
          </a:p>
        </p:txBody>
      </p:sp>
      <p:graphicFrame>
        <p:nvGraphicFramePr>
          <p:cNvPr id="5" name="Table Placeholder 4">
            <a:extLst>
              <a:ext uri="{FF2B5EF4-FFF2-40B4-BE49-F238E27FC236}">
                <a16:creationId xmlns:a16="http://schemas.microsoft.com/office/drawing/2014/main" id="{B33F6399-7ADF-4752-9C45-ECC550596430}"/>
              </a:ext>
            </a:extLst>
          </p:cNvPr>
          <p:cNvGraphicFramePr>
            <a:graphicFrameLocks noGrp="1"/>
          </p:cNvGraphicFramePr>
          <p:nvPr>
            <p:ph type="tbl" sz="quarter" idx="13"/>
            <p:extLst>
              <p:ext uri="{D42A27DB-BD31-4B8C-83A1-F6EECF244321}">
                <p14:modId xmlns:p14="http://schemas.microsoft.com/office/powerpoint/2010/main" val="2784942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36311690"/>
                    </a:ext>
                  </a:extLst>
                </a:gridCol>
                <a:gridCol w="493776">
                  <a:extLst>
                    <a:ext uri="{9D8B030D-6E8A-4147-A177-3AD203B41FA5}">
                      <a16:colId xmlns:a16="http://schemas.microsoft.com/office/drawing/2014/main" val="3771998881"/>
                    </a:ext>
                  </a:extLst>
                </a:gridCol>
                <a:gridCol w="493776">
                  <a:extLst>
                    <a:ext uri="{9D8B030D-6E8A-4147-A177-3AD203B41FA5}">
                      <a16:colId xmlns:a16="http://schemas.microsoft.com/office/drawing/2014/main" val="2002307384"/>
                    </a:ext>
                  </a:extLst>
                </a:gridCol>
                <a:gridCol w="493776">
                  <a:extLst>
                    <a:ext uri="{9D8B030D-6E8A-4147-A177-3AD203B41FA5}">
                      <a16:colId xmlns:a16="http://schemas.microsoft.com/office/drawing/2014/main" val="1224467047"/>
                    </a:ext>
                  </a:extLst>
                </a:gridCol>
                <a:gridCol w="493776">
                  <a:extLst>
                    <a:ext uri="{9D8B030D-6E8A-4147-A177-3AD203B41FA5}">
                      <a16:colId xmlns:a16="http://schemas.microsoft.com/office/drawing/2014/main" val="1930279496"/>
                    </a:ext>
                  </a:extLst>
                </a:gridCol>
                <a:gridCol w="493776">
                  <a:extLst>
                    <a:ext uri="{9D8B030D-6E8A-4147-A177-3AD203B41FA5}">
                      <a16:colId xmlns:a16="http://schemas.microsoft.com/office/drawing/2014/main" val="3807940712"/>
                    </a:ext>
                  </a:extLst>
                </a:gridCol>
                <a:gridCol w="493776">
                  <a:extLst>
                    <a:ext uri="{9D8B030D-6E8A-4147-A177-3AD203B41FA5}">
                      <a16:colId xmlns:a16="http://schemas.microsoft.com/office/drawing/2014/main" val="1336470309"/>
                    </a:ext>
                  </a:extLst>
                </a:gridCol>
                <a:gridCol w="493776">
                  <a:extLst>
                    <a:ext uri="{9D8B030D-6E8A-4147-A177-3AD203B41FA5}">
                      <a16:colId xmlns:a16="http://schemas.microsoft.com/office/drawing/2014/main" val="2548164902"/>
                    </a:ext>
                  </a:extLst>
                </a:gridCol>
                <a:gridCol w="493776">
                  <a:extLst>
                    <a:ext uri="{9D8B030D-6E8A-4147-A177-3AD203B41FA5}">
                      <a16:colId xmlns:a16="http://schemas.microsoft.com/office/drawing/2014/main" val="3789576226"/>
                    </a:ext>
                  </a:extLst>
                </a:gridCol>
                <a:gridCol w="493776">
                  <a:extLst>
                    <a:ext uri="{9D8B030D-6E8A-4147-A177-3AD203B41FA5}">
                      <a16:colId xmlns:a16="http://schemas.microsoft.com/office/drawing/2014/main" val="2022187378"/>
                    </a:ext>
                  </a:extLst>
                </a:gridCol>
                <a:gridCol w="493776">
                  <a:extLst>
                    <a:ext uri="{9D8B030D-6E8A-4147-A177-3AD203B41FA5}">
                      <a16:colId xmlns:a16="http://schemas.microsoft.com/office/drawing/2014/main" val="2138543377"/>
                    </a:ext>
                  </a:extLst>
                </a:gridCol>
                <a:gridCol w="493776">
                  <a:extLst>
                    <a:ext uri="{9D8B030D-6E8A-4147-A177-3AD203B41FA5}">
                      <a16:colId xmlns:a16="http://schemas.microsoft.com/office/drawing/2014/main" val="2578677556"/>
                    </a:ext>
                  </a:extLst>
                </a:gridCol>
                <a:gridCol w="493776">
                  <a:extLst>
                    <a:ext uri="{9D8B030D-6E8A-4147-A177-3AD203B41FA5}">
                      <a16:colId xmlns:a16="http://schemas.microsoft.com/office/drawing/2014/main" val="2668646396"/>
                    </a:ext>
                  </a:extLst>
                </a:gridCol>
                <a:gridCol w="493776">
                  <a:extLst>
                    <a:ext uri="{9D8B030D-6E8A-4147-A177-3AD203B41FA5}">
                      <a16:colId xmlns:a16="http://schemas.microsoft.com/office/drawing/2014/main" val="976147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2700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- 2019-01-06 11:00:29 </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increíblemente especial para nuestros pequeños y nada nos hace más felices que verlos despertar llenos de felicidad. ¡Comparte junto a ellos la magia de este día! ¡Feliz Día de Reyes!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7193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- 2019-03-04 11:04:32 </a:t>
                      </a:r>
                      <a:r>
                        <a:rPr kumimoji="0" lang="es-ES" sz="1000" b="0" i="0" u="none" strike="noStrike" kern="1200" cap="none" spc="0" normalizeH="0" baseline="0" noProof="0">
                          <a:ln>
                            <a:noFill/>
                          </a:ln>
                          <a:solidFill>
                            <a:prstClr val="black"/>
                          </a:solidFill>
                          <a:effectLst/>
                          <a:uLnTx/>
                          <a:uFillTx/>
                          <a:latin typeface="+mn-lt"/>
                          <a:ea typeface="+mn-ea"/>
                          <a:cs typeface="+mn-cs"/>
                        </a:rPr>
                        <a:t> 
 La primera Piñata diseñada para llenar el mundo de abrazos. Acompáñanos a cambiar el mundo, un abrazo a la vez. 🦁 🐼 🐵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9365322"/>
                  </a:ext>
                </a:extLst>
              </a:tr>
            </a:tbl>
          </a:graphicData>
        </a:graphic>
      </p:graphicFrame>
      <p:sp>
        <p:nvSpPr>
          <p:cNvPr id="4" name="Text Placeholder 3">
            <a:extLst>
              <a:ext uri="{FF2B5EF4-FFF2-40B4-BE49-F238E27FC236}">
                <a16:creationId xmlns:a16="http://schemas.microsoft.com/office/drawing/2014/main" id="{290EDCA9-3BD6-4E58-9F8D-A387D22773AE}"/>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472103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0F47B-AFEE-49F3-8179-FA0E599E4B7A}"/>
              </a:ext>
            </a:extLst>
          </p:cNvPr>
          <p:cNvSpPr>
            <a:spLocks noGrp="1"/>
          </p:cNvSpPr>
          <p:nvPr>
            <p:ph type="title"/>
          </p:nvPr>
        </p:nvSpPr>
        <p:spPr/>
        <p:txBody>
          <a:bodyPr/>
          <a:lstStyle/>
          <a:p>
            <a:r>
              <a:rPr lang="es-ES"/>
              <a:t>Facebook TABLA DE FB COMPLETA | Yoki - 8 of 13</a:t>
            </a:r>
            <a:endParaRPr lang="en-US"/>
          </a:p>
        </p:txBody>
      </p:sp>
      <p:graphicFrame>
        <p:nvGraphicFramePr>
          <p:cNvPr id="5" name="Table Placeholder 4">
            <a:extLst>
              <a:ext uri="{FF2B5EF4-FFF2-40B4-BE49-F238E27FC236}">
                <a16:creationId xmlns:a16="http://schemas.microsoft.com/office/drawing/2014/main" id="{540EAC99-B50C-48FD-A106-7D20F5E4B084}"/>
              </a:ext>
            </a:extLst>
          </p:cNvPr>
          <p:cNvGraphicFramePr>
            <a:graphicFrameLocks noGrp="1"/>
          </p:cNvGraphicFramePr>
          <p:nvPr>
            <p:ph type="tbl" sz="quarter" idx="13"/>
            <p:extLst>
              <p:ext uri="{D42A27DB-BD31-4B8C-83A1-F6EECF244321}">
                <p14:modId xmlns:p14="http://schemas.microsoft.com/office/powerpoint/2010/main" val="2409368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462795031"/>
                    </a:ext>
                  </a:extLst>
                </a:gridCol>
                <a:gridCol w="493776">
                  <a:extLst>
                    <a:ext uri="{9D8B030D-6E8A-4147-A177-3AD203B41FA5}">
                      <a16:colId xmlns:a16="http://schemas.microsoft.com/office/drawing/2014/main" val="1645180655"/>
                    </a:ext>
                  </a:extLst>
                </a:gridCol>
                <a:gridCol w="493776">
                  <a:extLst>
                    <a:ext uri="{9D8B030D-6E8A-4147-A177-3AD203B41FA5}">
                      <a16:colId xmlns:a16="http://schemas.microsoft.com/office/drawing/2014/main" val="1075703765"/>
                    </a:ext>
                  </a:extLst>
                </a:gridCol>
                <a:gridCol w="493776">
                  <a:extLst>
                    <a:ext uri="{9D8B030D-6E8A-4147-A177-3AD203B41FA5}">
                      <a16:colId xmlns:a16="http://schemas.microsoft.com/office/drawing/2014/main" val="1133440516"/>
                    </a:ext>
                  </a:extLst>
                </a:gridCol>
                <a:gridCol w="493776">
                  <a:extLst>
                    <a:ext uri="{9D8B030D-6E8A-4147-A177-3AD203B41FA5}">
                      <a16:colId xmlns:a16="http://schemas.microsoft.com/office/drawing/2014/main" val="2916943876"/>
                    </a:ext>
                  </a:extLst>
                </a:gridCol>
                <a:gridCol w="493776">
                  <a:extLst>
                    <a:ext uri="{9D8B030D-6E8A-4147-A177-3AD203B41FA5}">
                      <a16:colId xmlns:a16="http://schemas.microsoft.com/office/drawing/2014/main" val="268802337"/>
                    </a:ext>
                  </a:extLst>
                </a:gridCol>
                <a:gridCol w="493776">
                  <a:extLst>
                    <a:ext uri="{9D8B030D-6E8A-4147-A177-3AD203B41FA5}">
                      <a16:colId xmlns:a16="http://schemas.microsoft.com/office/drawing/2014/main" val="474420334"/>
                    </a:ext>
                  </a:extLst>
                </a:gridCol>
                <a:gridCol w="493776">
                  <a:extLst>
                    <a:ext uri="{9D8B030D-6E8A-4147-A177-3AD203B41FA5}">
                      <a16:colId xmlns:a16="http://schemas.microsoft.com/office/drawing/2014/main" val="1544961478"/>
                    </a:ext>
                  </a:extLst>
                </a:gridCol>
                <a:gridCol w="493776">
                  <a:extLst>
                    <a:ext uri="{9D8B030D-6E8A-4147-A177-3AD203B41FA5}">
                      <a16:colId xmlns:a16="http://schemas.microsoft.com/office/drawing/2014/main" val="3717306280"/>
                    </a:ext>
                  </a:extLst>
                </a:gridCol>
                <a:gridCol w="493776">
                  <a:extLst>
                    <a:ext uri="{9D8B030D-6E8A-4147-A177-3AD203B41FA5}">
                      <a16:colId xmlns:a16="http://schemas.microsoft.com/office/drawing/2014/main" val="3169686537"/>
                    </a:ext>
                  </a:extLst>
                </a:gridCol>
                <a:gridCol w="493776">
                  <a:extLst>
                    <a:ext uri="{9D8B030D-6E8A-4147-A177-3AD203B41FA5}">
                      <a16:colId xmlns:a16="http://schemas.microsoft.com/office/drawing/2014/main" val="1911735687"/>
                    </a:ext>
                  </a:extLst>
                </a:gridCol>
                <a:gridCol w="493776">
                  <a:extLst>
                    <a:ext uri="{9D8B030D-6E8A-4147-A177-3AD203B41FA5}">
                      <a16:colId xmlns:a16="http://schemas.microsoft.com/office/drawing/2014/main" val="3334528520"/>
                    </a:ext>
                  </a:extLst>
                </a:gridCol>
                <a:gridCol w="493776">
                  <a:extLst>
                    <a:ext uri="{9D8B030D-6E8A-4147-A177-3AD203B41FA5}">
                      <a16:colId xmlns:a16="http://schemas.microsoft.com/office/drawing/2014/main" val="1573231708"/>
                    </a:ext>
                  </a:extLst>
                </a:gridCol>
                <a:gridCol w="493776">
                  <a:extLst>
                    <a:ext uri="{9D8B030D-6E8A-4147-A177-3AD203B41FA5}">
                      <a16:colId xmlns:a16="http://schemas.microsoft.com/office/drawing/2014/main" val="2935707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137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- 2018-11-14 13:00:03 </a:t>
                      </a:r>
                      <a:r>
                        <a:rPr kumimoji="0" lang="es-ES" sz="1000" b="0" i="0" u="none" strike="noStrike" kern="1200" cap="none" spc="0" normalizeH="0" baseline="0" noProof="0">
                          <a:ln>
                            <a:noFill/>
                          </a:ln>
                          <a:solidFill>
                            <a:prstClr val="black"/>
                          </a:solidFill>
                          <a:effectLst/>
                          <a:uLnTx/>
                          <a:uFillTx/>
                          <a:latin typeface="+mn-lt"/>
                          <a:ea typeface="+mn-ea"/>
                          <a:cs typeface="+mn-cs"/>
                        </a:rPr>
                        <a:t> 
 Prepara junto a tu pequeño un delicioso smoothie de yogurt de fresa Yoki. 
Ingredientes:
1 taza fresas congeladas
1 banana congelada
1/2 taza yogurt de fresa
Hielo al gusto
2 cucharaditas miel.
Preparación:
1 - Congelar las frutas un día antes, ya lavadas y cortadas.
2- Colocar todos los ingredientes en la licuadora y licuar hasta que todos los ingredientes se hayan mezclado. 
3- Disfrútalo junto a tu pequeño.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7573915"/>
                  </a:ext>
                </a:extLst>
              </a:tr>
            </a:tbl>
          </a:graphicData>
        </a:graphic>
      </p:graphicFrame>
      <p:sp>
        <p:nvSpPr>
          <p:cNvPr id="4" name="Text Placeholder 3">
            <a:extLst>
              <a:ext uri="{FF2B5EF4-FFF2-40B4-BE49-F238E27FC236}">
                <a16:creationId xmlns:a16="http://schemas.microsoft.com/office/drawing/2014/main" id="{E84E3C0F-D85B-4785-A18D-BD348FE989E8}"/>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748590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22607-A98B-47EA-909E-3AD514B0C7A9}"/>
              </a:ext>
            </a:extLst>
          </p:cNvPr>
          <p:cNvSpPr>
            <a:spLocks noGrp="1"/>
          </p:cNvSpPr>
          <p:nvPr>
            <p:ph type="title"/>
          </p:nvPr>
        </p:nvSpPr>
        <p:spPr/>
        <p:txBody>
          <a:bodyPr/>
          <a:lstStyle/>
          <a:p>
            <a:r>
              <a:rPr lang="es-ES"/>
              <a:t>Facebook TABLA DE FB COMPLETA | Yoki - 9 of 13</a:t>
            </a:r>
            <a:endParaRPr lang="en-US"/>
          </a:p>
        </p:txBody>
      </p:sp>
      <p:graphicFrame>
        <p:nvGraphicFramePr>
          <p:cNvPr id="5" name="Table Placeholder 4">
            <a:extLst>
              <a:ext uri="{FF2B5EF4-FFF2-40B4-BE49-F238E27FC236}">
                <a16:creationId xmlns:a16="http://schemas.microsoft.com/office/drawing/2014/main" id="{122B1E84-31F0-431B-80D3-0164FACE983F}"/>
              </a:ext>
            </a:extLst>
          </p:cNvPr>
          <p:cNvGraphicFramePr>
            <a:graphicFrameLocks noGrp="1"/>
          </p:cNvGraphicFramePr>
          <p:nvPr>
            <p:ph type="tbl" sz="quarter" idx="13"/>
            <p:extLst>
              <p:ext uri="{D42A27DB-BD31-4B8C-83A1-F6EECF244321}">
                <p14:modId xmlns:p14="http://schemas.microsoft.com/office/powerpoint/2010/main" val="2557879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25575848"/>
                    </a:ext>
                  </a:extLst>
                </a:gridCol>
                <a:gridCol w="493776">
                  <a:extLst>
                    <a:ext uri="{9D8B030D-6E8A-4147-A177-3AD203B41FA5}">
                      <a16:colId xmlns:a16="http://schemas.microsoft.com/office/drawing/2014/main" val="3952246335"/>
                    </a:ext>
                  </a:extLst>
                </a:gridCol>
                <a:gridCol w="493776">
                  <a:extLst>
                    <a:ext uri="{9D8B030D-6E8A-4147-A177-3AD203B41FA5}">
                      <a16:colId xmlns:a16="http://schemas.microsoft.com/office/drawing/2014/main" val="1510577852"/>
                    </a:ext>
                  </a:extLst>
                </a:gridCol>
                <a:gridCol w="493776">
                  <a:extLst>
                    <a:ext uri="{9D8B030D-6E8A-4147-A177-3AD203B41FA5}">
                      <a16:colId xmlns:a16="http://schemas.microsoft.com/office/drawing/2014/main" val="3971327659"/>
                    </a:ext>
                  </a:extLst>
                </a:gridCol>
                <a:gridCol w="493776">
                  <a:extLst>
                    <a:ext uri="{9D8B030D-6E8A-4147-A177-3AD203B41FA5}">
                      <a16:colId xmlns:a16="http://schemas.microsoft.com/office/drawing/2014/main" val="2946298965"/>
                    </a:ext>
                  </a:extLst>
                </a:gridCol>
                <a:gridCol w="493776">
                  <a:extLst>
                    <a:ext uri="{9D8B030D-6E8A-4147-A177-3AD203B41FA5}">
                      <a16:colId xmlns:a16="http://schemas.microsoft.com/office/drawing/2014/main" val="847822061"/>
                    </a:ext>
                  </a:extLst>
                </a:gridCol>
                <a:gridCol w="493776">
                  <a:extLst>
                    <a:ext uri="{9D8B030D-6E8A-4147-A177-3AD203B41FA5}">
                      <a16:colId xmlns:a16="http://schemas.microsoft.com/office/drawing/2014/main" val="1467275097"/>
                    </a:ext>
                  </a:extLst>
                </a:gridCol>
                <a:gridCol w="493776">
                  <a:extLst>
                    <a:ext uri="{9D8B030D-6E8A-4147-A177-3AD203B41FA5}">
                      <a16:colId xmlns:a16="http://schemas.microsoft.com/office/drawing/2014/main" val="4038094564"/>
                    </a:ext>
                  </a:extLst>
                </a:gridCol>
                <a:gridCol w="493776">
                  <a:extLst>
                    <a:ext uri="{9D8B030D-6E8A-4147-A177-3AD203B41FA5}">
                      <a16:colId xmlns:a16="http://schemas.microsoft.com/office/drawing/2014/main" val="17242172"/>
                    </a:ext>
                  </a:extLst>
                </a:gridCol>
                <a:gridCol w="493776">
                  <a:extLst>
                    <a:ext uri="{9D8B030D-6E8A-4147-A177-3AD203B41FA5}">
                      <a16:colId xmlns:a16="http://schemas.microsoft.com/office/drawing/2014/main" val="2087425692"/>
                    </a:ext>
                  </a:extLst>
                </a:gridCol>
                <a:gridCol w="493776">
                  <a:extLst>
                    <a:ext uri="{9D8B030D-6E8A-4147-A177-3AD203B41FA5}">
                      <a16:colId xmlns:a16="http://schemas.microsoft.com/office/drawing/2014/main" val="1177755297"/>
                    </a:ext>
                  </a:extLst>
                </a:gridCol>
                <a:gridCol w="493776">
                  <a:extLst>
                    <a:ext uri="{9D8B030D-6E8A-4147-A177-3AD203B41FA5}">
                      <a16:colId xmlns:a16="http://schemas.microsoft.com/office/drawing/2014/main" val="3463249192"/>
                    </a:ext>
                  </a:extLst>
                </a:gridCol>
                <a:gridCol w="493776">
                  <a:extLst>
                    <a:ext uri="{9D8B030D-6E8A-4147-A177-3AD203B41FA5}">
                      <a16:colId xmlns:a16="http://schemas.microsoft.com/office/drawing/2014/main" val="3221358695"/>
                    </a:ext>
                  </a:extLst>
                </a:gridCol>
                <a:gridCol w="493776">
                  <a:extLst>
                    <a:ext uri="{9D8B030D-6E8A-4147-A177-3AD203B41FA5}">
                      <a16:colId xmlns:a16="http://schemas.microsoft.com/office/drawing/2014/main" val="3411374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145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- 2019-02-27 11:59:09 </a:t>
                      </a:r>
                      <a:r>
                        <a:rPr kumimoji="0" lang="es-ES" sz="1000" b="0" i="0" u="none" strike="noStrike" kern="1200" cap="none" spc="0" normalizeH="0" baseline="0" noProof="0">
                          <a:ln>
                            <a:noFill/>
                          </a:ln>
                          <a:solidFill>
                            <a:prstClr val="black"/>
                          </a:solidFill>
                          <a:effectLst/>
                          <a:uLnTx/>
                          <a:uFillTx/>
                          <a:latin typeface="+mn-lt"/>
                          <a:ea typeface="+mn-ea"/>
                          <a:cs typeface="+mn-cs"/>
                        </a:rPr>
                        <a:t> 
 Aprovecha que hoy es el día de la independencia nacional para enseñar a tus hijos a sentirse orgullosos de ser dominicanos todos los días del año. Estas son algunas maneras en las que puedes inculcar el patriotismo en los niños:
Háblales sobre la historia de nuestro país.
Enséñale la importancia de respetar las leyes. 
Enséñales a valorar su cultura.
Ayúdalos a conocer nuestro país.
#YokiRD #YokiTips #YogurtYoki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7114622"/>
                  </a:ext>
                </a:extLst>
              </a:tr>
            </a:tbl>
          </a:graphicData>
        </a:graphic>
      </p:graphicFrame>
      <p:sp>
        <p:nvSpPr>
          <p:cNvPr id="4" name="Text Placeholder 3">
            <a:extLst>
              <a:ext uri="{FF2B5EF4-FFF2-40B4-BE49-F238E27FC236}">
                <a16:creationId xmlns:a16="http://schemas.microsoft.com/office/drawing/2014/main" id="{CBF68826-5BA1-4177-B58A-85B20B17C646}"/>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499359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AB6B7-2581-4917-B156-72A1BF85421E}"/>
              </a:ext>
            </a:extLst>
          </p:cNvPr>
          <p:cNvSpPr>
            <a:spLocks noGrp="1"/>
          </p:cNvSpPr>
          <p:nvPr>
            <p:ph type="title"/>
          </p:nvPr>
        </p:nvSpPr>
        <p:spPr/>
        <p:txBody>
          <a:bodyPr/>
          <a:lstStyle/>
          <a:p>
            <a:r>
              <a:rPr lang="es-ES"/>
              <a:t>Facebook TABLA DE FB COMPLETA | Yoki - 10 of 13</a:t>
            </a:r>
            <a:endParaRPr lang="en-US"/>
          </a:p>
        </p:txBody>
      </p:sp>
      <p:graphicFrame>
        <p:nvGraphicFramePr>
          <p:cNvPr id="5" name="Table Placeholder 4">
            <a:extLst>
              <a:ext uri="{FF2B5EF4-FFF2-40B4-BE49-F238E27FC236}">
                <a16:creationId xmlns:a16="http://schemas.microsoft.com/office/drawing/2014/main" id="{3ACB3CA6-D9ED-443D-8858-C2D7C8785A94}"/>
              </a:ext>
            </a:extLst>
          </p:cNvPr>
          <p:cNvGraphicFramePr>
            <a:graphicFrameLocks noGrp="1"/>
          </p:cNvGraphicFramePr>
          <p:nvPr>
            <p:ph type="tbl" sz="quarter" idx="13"/>
            <p:extLst>
              <p:ext uri="{D42A27DB-BD31-4B8C-83A1-F6EECF244321}">
                <p14:modId xmlns:p14="http://schemas.microsoft.com/office/powerpoint/2010/main" val="3645075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91202488"/>
                    </a:ext>
                  </a:extLst>
                </a:gridCol>
                <a:gridCol w="493776">
                  <a:extLst>
                    <a:ext uri="{9D8B030D-6E8A-4147-A177-3AD203B41FA5}">
                      <a16:colId xmlns:a16="http://schemas.microsoft.com/office/drawing/2014/main" val="2274369849"/>
                    </a:ext>
                  </a:extLst>
                </a:gridCol>
                <a:gridCol w="493776">
                  <a:extLst>
                    <a:ext uri="{9D8B030D-6E8A-4147-A177-3AD203B41FA5}">
                      <a16:colId xmlns:a16="http://schemas.microsoft.com/office/drawing/2014/main" val="1923158967"/>
                    </a:ext>
                  </a:extLst>
                </a:gridCol>
                <a:gridCol w="493776">
                  <a:extLst>
                    <a:ext uri="{9D8B030D-6E8A-4147-A177-3AD203B41FA5}">
                      <a16:colId xmlns:a16="http://schemas.microsoft.com/office/drawing/2014/main" val="888922889"/>
                    </a:ext>
                  </a:extLst>
                </a:gridCol>
                <a:gridCol w="493776">
                  <a:extLst>
                    <a:ext uri="{9D8B030D-6E8A-4147-A177-3AD203B41FA5}">
                      <a16:colId xmlns:a16="http://schemas.microsoft.com/office/drawing/2014/main" val="1557331142"/>
                    </a:ext>
                  </a:extLst>
                </a:gridCol>
                <a:gridCol w="493776">
                  <a:extLst>
                    <a:ext uri="{9D8B030D-6E8A-4147-A177-3AD203B41FA5}">
                      <a16:colId xmlns:a16="http://schemas.microsoft.com/office/drawing/2014/main" val="410630699"/>
                    </a:ext>
                  </a:extLst>
                </a:gridCol>
                <a:gridCol w="493776">
                  <a:extLst>
                    <a:ext uri="{9D8B030D-6E8A-4147-A177-3AD203B41FA5}">
                      <a16:colId xmlns:a16="http://schemas.microsoft.com/office/drawing/2014/main" val="890458198"/>
                    </a:ext>
                  </a:extLst>
                </a:gridCol>
                <a:gridCol w="493776">
                  <a:extLst>
                    <a:ext uri="{9D8B030D-6E8A-4147-A177-3AD203B41FA5}">
                      <a16:colId xmlns:a16="http://schemas.microsoft.com/office/drawing/2014/main" val="621593656"/>
                    </a:ext>
                  </a:extLst>
                </a:gridCol>
                <a:gridCol w="493776">
                  <a:extLst>
                    <a:ext uri="{9D8B030D-6E8A-4147-A177-3AD203B41FA5}">
                      <a16:colId xmlns:a16="http://schemas.microsoft.com/office/drawing/2014/main" val="3117538993"/>
                    </a:ext>
                  </a:extLst>
                </a:gridCol>
                <a:gridCol w="493776">
                  <a:extLst>
                    <a:ext uri="{9D8B030D-6E8A-4147-A177-3AD203B41FA5}">
                      <a16:colId xmlns:a16="http://schemas.microsoft.com/office/drawing/2014/main" val="2084491890"/>
                    </a:ext>
                  </a:extLst>
                </a:gridCol>
                <a:gridCol w="493776">
                  <a:extLst>
                    <a:ext uri="{9D8B030D-6E8A-4147-A177-3AD203B41FA5}">
                      <a16:colId xmlns:a16="http://schemas.microsoft.com/office/drawing/2014/main" val="404432828"/>
                    </a:ext>
                  </a:extLst>
                </a:gridCol>
                <a:gridCol w="493776">
                  <a:extLst>
                    <a:ext uri="{9D8B030D-6E8A-4147-A177-3AD203B41FA5}">
                      <a16:colId xmlns:a16="http://schemas.microsoft.com/office/drawing/2014/main" val="3963076749"/>
                    </a:ext>
                  </a:extLst>
                </a:gridCol>
                <a:gridCol w="493776">
                  <a:extLst>
                    <a:ext uri="{9D8B030D-6E8A-4147-A177-3AD203B41FA5}">
                      <a16:colId xmlns:a16="http://schemas.microsoft.com/office/drawing/2014/main" val="2387661043"/>
                    </a:ext>
                  </a:extLst>
                </a:gridCol>
                <a:gridCol w="493776">
                  <a:extLst>
                    <a:ext uri="{9D8B030D-6E8A-4147-A177-3AD203B41FA5}">
                      <a16:colId xmlns:a16="http://schemas.microsoft.com/office/drawing/2014/main" val="335829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414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- 2018-12-19 13:00:01 </a:t>
                      </a:r>
                      <a:r>
                        <a:rPr kumimoji="0" lang="es-ES" sz="1000" b="0" i="0" u="none" strike="noStrike" kern="1200" cap="none" spc="0" normalizeH="0" baseline="0" noProof="0">
                          <a:ln>
                            <a:noFill/>
                          </a:ln>
                          <a:solidFill>
                            <a:prstClr val="black"/>
                          </a:solidFill>
                          <a:effectLst/>
                          <a:uLnTx/>
                          <a:uFillTx/>
                          <a:latin typeface="+mn-lt"/>
                          <a:ea typeface="+mn-ea"/>
                          <a:cs typeface="+mn-cs"/>
                        </a:rPr>
                        <a:t> 
 Una manera muy divertida es usar tela y/o papel como recurso para crear títeres. Te servirá para hacer de su espacio recreativo: un teatro en casa.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258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- 2018-12-21 17:03:39 </a:t>
                      </a:r>
                      <a:r>
                        <a:rPr kumimoji="0" lang="es-ES" sz="1000" b="0" i="0" u="none" strike="noStrike" kern="1200" cap="none" spc="0" normalizeH="0" baseline="0" noProof="0">
                          <a:ln>
                            <a:noFill/>
                          </a:ln>
                          <a:solidFill>
                            <a:prstClr val="black"/>
                          </a:solidFill>
                          <a:effectLst/>
                          <a:uLnTx/>
                          <a:uFillTx/>
                          <a:latin typeface="+mn-lt"/>
                          <a:ea typeface="+mn-ea"/>
                          <a:cs typeface="+mn-cs"/>
                        </a:rPr>
                        <a:t> 
 La importancia de que los niños compartan la navidad en familia no solo radica en el hecho de recibir regalos. Es una época en la que los pequeños esperan recibir demostraciones de cariño, de afecto y de compartir momentos inolvidables con sus seres queridos.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0340187"/>
                  </a:ext>
                </a:extLst>
              </a:tr>
            </a:tbl>
          </a:graphicData>
        </a:graphic>
      </p:graphicFrame>
      <p:sp>
        <p:nvSpPr>
          <p:cNvPr id="4" name="Text Placeholder 3">
            <a:extLst>
              <a:ext uri="{FF2B5EF4-FFF2-40B4-BE49-F238E27FC236}">
                <a16:creationId xmlns:a16="http://schemas.microsoft.com/office/drawing/2014/main" id="{3834F2C5-8307-44BE-BC4C-F0297FC3A905}"/>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591702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A2B68-EAAC-4A16-A6D6-190FCBAA4515}"/>
              </a:ext>
            </a:extLst>
          </p:cNvPr>
          <p:cNvSpPr>
            <a:spLocks noGrp="1"/>
          </p:cNvSpPr>
          <p:nvPr>
            <p:ph type="title"/>
          </p:nvPr>
        </p:nvSpPr>
        <p:spPr/>
        <p:txBody>
          <a:bodyPr/>
          <a:lstStyle/>
          <a:p>
            <a:r>
              <a:rPr lang="es-ES"/>
              <a:t>Facebook TABLA DE FB COMPLETA | Yoki - 11 of 13</a:t>
            </a:r>
            <a:endParaRPr lang="en-US"/>
          </a:p>
        </p:txBody>
      </p:sp>
      <p:graphicFrame>
        <p:nvGraphicFramePr>
          <p:cNvPr id="5" name="Table Placeholder 4">
            <a:extLst>
              <a:ext uri="{FF2B5EF4-FFF2-40B4-BE49-F238E27FC236}">
                <a16:creationId xmlns:a16="http://schemas.microsoft.com/office/drawing/2014/main" id="{57D09774-7BA0-4122-999D-354FD6A09B8B}"/>
              </a:ext>
            </a:extLst>
          </p:cNvPr>
          <p:cNvGraphicFramePr>
            <a:graphicFrameLocks noGrp="1"/>
          </p:cNvGraphicFramePr>
          <p:nvPr>
            <p:ph type="tbl" sz="quarter" idx="13"/>
            <p:extLst>
              <p:ext uri="{D42A27DB-BD31-4B8C-83A1-F6EECF244321}">
                <p14:modId xmlns:p14="http://schemas.microsoft.com/office/powerpoint/2010/main" val="3061878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97205010"/>
                    </a:ext>
                  </a:extLst>
                </a:gridCol>
                <a:gridCol w="493776">
                  <a:extLst>
                    <a:ext uri="{9D8B030D-6E8A-4147-A177-3AD203B41FA5}">
                      <a16:colId xmlns:a16="http://schemas.microsoft.com/office/drawing/2014/main" val="1653110858"/>
                    </a:ext>
                  </a:extLst>
                </a:gridCol>
                <a:gridCol w="493776">
                  <a:extLst>
                    <a:ext uri="{9D8B030D-6E8A-4147-A177-3AD203B41FA5}">
                      <a16:colId xmlns:a16="http://schemas.microsoft.com/office/drawing/2014/main" val="3713927784"/>
                    </a:ext>
                  </a:extLst>
                </a:gridCol>
                <a:gridCol w="493776">
                  <a:extLst>
                    <a:ext uri="{9D8B030D-6E8A-4147-A177-3AD203B41FA5}">
                      <a16:colId xmlns:a16="http://schemas.microsoft.com/office/drawing/2014/main" val="1284384128"/>
                    </a:ext>
                  </a:extLst>
                </a:gridCol>
                <a:gridCol w="493776">
                  <a:extLst>
                    <a:ext uri="{9D8B030D-6E8A-4147-A177-3AD203B41FA5}">
                      <a16:colId xmlns:a16="http://schemas.microsoft.com/office/drawing/2014/main" val="1356870100"/>
                    </a:ext>
                  </a:extLst>
                </a:gridCol>
                <a:gridCol w="493776">
                  <a:extLst>
                    <a:ext uri="{9D8B030D-6E8A-4147-A177-3AD203B41FA5}">
                      <a16:colId xmlns:a16="http://schemas.microsoft.com/office/drawing/2014/main" val="273766545"/>
                    </a:ext>
                  </a:extLst>
                </a:gridCol>
                <a:gridCol w="493776">
                  <a:extLst>
                    <a:ext uri="{9D8B030D-6E8A-4147-A177-3AD203B41FA5}">
                      <a16:colId xmlns:a16="http://schemas.microsoft.com/office/drawing/2014/main" val="3006036445"/>
                    </a:ext>
                  </a:extLst>
                </a:gridCol>
                <a:gridCol w="493776">
                  <a:extLst>
                    <a:ext uri="{9D8B030D-6E8A-4147-A177-3AD203B41FA5}">
                      <a16:colId xmlns:a16="http://schemas.microsoft.com/office/drawing/2014/main" val="3940083683"/>
                    </a:ext>
                  </a:extLst>
                </a:gridCol>
                <a:gridCol w="493776">
                  <a:extLst>
                    <a:ext uri="{9D8B030D-6E8A-4147-A177-3AD203B41FA5}">
                      <a16:colId xmlns:a16="http://schemas.microsoft.com/office/drawing/2014/main" val="1348895219"/>
                    </a:ext>
                  </a:extLst>
                </a:gridCol>
                <a:gridCol w="493776">
                  <a:extLst>
                    <a:ext uri="{9D8B030D-6E8A-4147-A177-3AD203B41FA5}">
                      <a16:colId xmlns:a16="http://schemas.microsoft.com/office/drawing/2014/main" val="1648700721"/>
                    </a:ext>
                  </a:extLst>
                </a:gridCol>
                <a:gridCol w="493776">
                  <a:extLst>
                    <a:ext uri="{9D8B030D-6E8A-4147-A177-3AD203B41FA5}">
                      <a16:colId xmlns:a16="http://schemas.microsoft.com/office/drawing/2014/main" val="3669462317"/>
                    </a:ext>
                  </a:extLst>
                </a:gridCol>
                <a:gridCol w="493776">
                  <a:extLst>
                    <a:ext uri="{9D8B030D-6E8A-4147-A177-3AD203B41FA5}">
                      <a16:colId xmlns:a16="http://schemas.microsoft.com/office/drawing/2014/main" val="405329293"/>
                    </a:ext>
                  </a:extLst>
                </a:gridCol>
                <a:gridCol w="493776">
                  <a:extLst>
                    <a:ext uri="{9D8B030D-6E8A-4147-A177-3AD203B41FA5}">
                      <a16:colId xmlns:a16="http://schemas.microsoft.com/office/drawing/2014/main" val="3813232338"/>
                    </a:ext>
                  </a:extLst>
                </a:gridCol>
                <a:gridCol w="493776">
                  <a:extLst>
                    <a:ext uri="{9D8B030D-6E8A-4147-A177-3AD203B41FA5}">
                      <a16:colId xmlns:a16="http://schemas.microsoft.com/office/drawing/2014/main" val="2012539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495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- 2019-01-14 16:00:01 </a:t>
                      </a:r>
                      <a:r>
                        <a:rPr kumimoji="0" lang="es-ES" sz="1000" b="0" i="0" u="none" strike="noStrike" kern="1200" cap="none" spc="0" normalizeH="0" baseline="0" noProof="0">
                          <a:ln>
                            <a:noFill/>
                          </a:ln>
                          <a:solidFill>
                            <a:prstClr val="black"/>
                          </a:solidFill>
                          <a:effectLst/>
                          <a:uLnTx/>
                          <a:uFillTx/>
                          <a:latin typeface="+mn-lt"/>
                          <a:ea typeface="+mn-ea"/>
                          <a:cs typeface="+mn-cs"/>
                        </a:rPr>
                        <a:t> 
 Es recomendable enseñar a los niños a ser desprendidos de lo material y a valorar al prójimo; al ser generosos con ellos. Ayuda a tu hijo a elegir los juguetes que no usa para que los done a fundaciones o se los regale a niños que quizás los puedan valorar más porque sus circunstancias son distintas. #YogurtYoki #YokiTips #YokiRD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868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- 2018-11-01 16:00:01 </a:t>
                      </a:r>
                      <a:r>
                        <a:rPr kumimoji="0" lang="es-ES" sz="1000" b="0" i="0" u="none" strike="noStrike" kern="1200" cap="none" spc="0" normalizeH="0" baseline="0" noProof="0">
                          <a:ln>
                            <a:noFill/>
                          </a:ln>
                          <a:solidFill>
                            <a:prstClr val="black"/>
                          </a:solidFill>
                          <a:effectLst/>
                          <a:uLnTx/>
                          <a:uFillTx/>
                          <a:latin typeface="+mn-lt"/>
                          <a:ea typeface="+mn-ea"/>
                          <a:cs typeface="+mn-cs"/>
                        </a:rPr>
                        <a:t> 
 Enséñale a tus pequeños a compartir mediante juegos, de esta manera entenderán que compartir no es perder algo, es hacer que crezca la diversión. ¡Comienza hoy compartiendo un rico yogurt Yoki!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9295447"/>
                  </a:ext>
                </a:extLst>
              </a:tr>
            </a:tbl>
          </a:graphicData>
        </a:graphic>
      </p:graphicFrame>
      <p:sp>
        <p:nvSpPr>
          <p:cNvPr id="4" name="Text Placeholder 3">
            <a:extLst>
              <a:ext uri="{FF2B5EF4-FFF2-40B4-BE49-F238E27FC236}">
                <a16:creationId xmlns:a16="http://schemas.microsoft.com/office/drawing/2014/main" id="{39B37F36-3B60-4A3B-8F4E-747670CED80A}"/>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697175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60BCD-C8E2-432A-8A1E-3ABF795AFBE4}"/>
              </a:ext>
            </a:extLst>
          </p:cNvPr>
          <p:cNvSpPr>
            <a:spLocks noGrp="1"/>
          </p:cNvSpPr>
          <p:nvPr>
            <p:ph type="title"/>
          </p:nvPr>
        </p:nvSpPr>
        <p:spPr/>
        <p:txBody>
          <a:bodyPr/>
          <a:lstStyle/>
          <a:p>
            <a:r>
              <a:rPr lang="es-ES"/>
              <a:t>Facebook TABLA DE FB COMPLETA | Yoki - 12 of 13</a:t>
            </a:r>
            <a:endParaRPr lang="en-US"/>
          </a:p>
        </p:txBody>
      </p:sp>
      <p:graphicFrame>
        <p:nvGraphicFramePr>
          <p:cNvPr id="5" name="Table Placeholder 4">
            <a:extLst>
              <a:ext uri="{FF2B5EF4-FFF2-40B4-BE49-F238E27FC236}">
                <a16:creationId xmlns:a16="http://schemas.microsoft.com/office/drawing/2014/main" id="{AC1AD7C3-423B-4646-BBBD-A6DBB5CB3046}"/>
              </a:ext>
            </a:extLst>
          </p:cNvPr>
          <p:cNvGraphicFramePr>
            <a:graphicFrameLocks noGrp="1"/>
          </p:cNvGraphicFramePr>
          <p:nvPr>
            <p:ph type="tbl" sz="quarter" idx="13"/>
            <p:extLst>
              <p:ext uri="{D42A27DB-BD31-4B8C-83A1-F6EECF244321}">
                <p14:modId xmlns:p14="http://schemas.microsoft.com/office/powerpoint/2010/main" val="996478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51972913"/>
                    </a:ext>
                  </a:extLst>
                </a:gridCol>
                <a:gridCol w="493776">
                  <a:extLst>
                    <a:ext uri="{9D8B030D-6E8A-4147-A177-3AD203B41FA5}">
                      <a16:colId xmlns:a16="http://schemas.microsoft.com/office/drawing/2014/main" val="1297032265"/>
                    </a:ext>
                  </a:extLst>
                </a:gridCol>
                <a:gridCol w="493776">
                  <a:extLst>
                    <a:ext uri="{9D8B030D-6E8A-4147-A177-3AD203B41FA5}">
                      <a16:colId xmlns:a16="http://schemas.microsoft.com/office/drawing/2014/main" val="2803324850"/>
                    </a:ext>
                  </a:extLst>
                </a:gridCol>
                <a:gridCol w="493776">
                  <a:extLst>
                    <a:ext uri="{9D8B030D-6E8A-4147-A177-3AD203B41FA5}">
                      <a16:colId xmlns:a16="http://schemas.microsoft.com/office/drawing/2014/main" val="134589500"/>
                    </a:ext>
                  </a:extLst>
                </a:gridCol>
                <a:gridCol w="493776">
                  <a:extLst>
                    <a:ext uri="{9D8B030D-6E8A-4147-A177-3AD203B41FA5}">
                      <a16:colId xmlns:a16="http://schemas.microsoft.com/office/drawing/2014/main" val="498551968"/>
                    </a:ext>
                  </a:extLst>
                </a:gridCol>
                <a:gridCol w="493776">
                  <a:extLst>
                    <a:ext uri="{9D8B030D-6E8A-4147-A177-3AD203B41FA5}">
                      <a16:colId xmlns:a16="http://schemas.microsoft.com/office/drawing/2014/main" val="2939380827"/>
                    </a:ext>
                  </a:extLst>
                </a:gridCol>
                <a:gridCol w="493776">
                  <a:extLst>
                    <a:ext uri="{9D8B030D-6E8A-4147-A177-3AD203B41FA5}">
                      <a16:colId xmlns:a16="http://schemas.microsoft.com/office/drawing/2014/main" val="1505630608"/>
                    </a:ext>
                  </a:extLst>
                </a:gridCol>
                <a:gridCol w="493776">
                  <a:extLst>
                    <a:ext uri="{9D8B030D-6E8A-4147-A177-3AD203B41FA5}">
                      <a16:colId xmlns:a16="http://schemas.microsoft.com/office/drawing/2014/main" val="2607404668"/>
                    </a:ext>
                  </a:extLst>
                </a:gridCol>
                <a:gridCol w="493776">
                  <a:extLst>
                    <a:ext uri="{9D8B030D-6E8A-4147-A177-3AD203B41FA5}">
                      <a16:colId xmlns:a16="http://schemas.microsoft.com/office/drawing/2014/main" val="4192129865"/>
                    </a:ext>
                  </a:extLst>
                </a:gridCol>
                <a:gridCol w="493776">
                  <a:extLst>
                    <a:ext uri="{9D8B030D-6E8A-4147-A177-3AD203B41FA5}">
                      <a16:colId xmlns:a16="http://schemas.microsoft.com/office/drawing/2014/main" val="686231708"/>
                    </a:ext>
                  </a:extLst>
                </a:gridCol>
                <a:gridCol w="493776">
                  <a:extLst>
                    <a:ext uri="{9D8B030D-6E8A-4147-A177-3AD203B41FA5}">
                      <a16:colId xmlns:a16="http://schemas.microsoft.com/office/drawing/2014/main" val="448875867"/>
                    </a:ext>
                  </a:extLst>
                </a:gridCol>
                <a:gridCol w="493776">
                  <a:extLst>
                    <a:ext uri="{9D8B030D-6E8A-4147-A177-3AD203B41FA5}">
                      <a16:colId xmlns:a16="http://schemas.microsoft.com/office/drawing/2014/main" val="425312388"/>
                    </a:ext>
                  </a:extLst>
                </a:gridCol>
                <a:gridCol w="493776">
                  <a:extLst>
                    <a:ext uri="{9D8B030D-6E8A-4147-A177-3AD203B41FA5}">
                      <a16:colId xmlns:a16="http://schemas.microsoft.com/office/drawing/2014/main" val="4207559187"/>
                    </a:ext>
                  </a:extLst>
                </a:gridCol>
                <a:gridCol w="493776">
                  <a:extLst>
                    <a:ext uri="{9D8B030D-6E8A-4147-A177-3AD203B41FA5}">
                      <a16:colId xmlns:a16="http://schemas.microsoft.com/office/drawing/2014/main" val="2409503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045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- 2018-11-07 16:00:01 </a:t>
                      </a:r>
                      <a:r>
                        <a:rPr kumimoji="0" lang="es-ES" sz="1000" b="0" i="0" u="none" strike="noStrike" kern="1200" cap="none" spc="0" normalizeH="0" baseline="0" noProof="0">
                          <a:ln>
                            <a:noFill/>
                          </a:ln>
                          <a:solidFill>
                            <a:prstClr val="black"/>
                          </a:solidFill>
                          <a:effectLst/>
                          <a:uLnTx/>
                          <a:uFillTx/>
                          <a:latin typeface="+mn-lt"/>
                          <a:ea typeface="+mn-ea"/>
                          <a:cs typeface="+mn-cs"/>
                        </a:rPr>
                        <a:t> 
 Mezcla tu yogurt Yoki con las frutas que más le gusten a tu pequeño y ya tienes un postre perfecto para cualquier hora del día.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059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- 2018-08-20 11:00:52 </a:t>
                      </a:r>
                      <a:r>
                        <a:rPr kumimoji="0" lang="es-ES" sz="1000" b="0" i="0" u="none" strike="noStrike" kern="1200" cap="none" spc="0" normalizeH="0" baseline="0" noProof="0">
                          <a:ln>
                            <a:noFill/>
                          </a:ln>
                          <a:solidFill>
                            <a:prstClr val="black"/>
                          </a:solidFill>
                          <a:effectLst/>
                          <a:uLnTx/>
                          <a:uFillTx/>
                          <a:latin typeface="+mn-lt"/>
                          <a:ea typeface="+mn-ea"/>
                          <a:cs typeface="+mn-cs"/>
                        </a:rPr>
                        <a:t> 
 Cuando alimentas su infancia también alimentas lo que más le gusta. Hazle una sorpresa para su merienda colocándole dos Yoki. Uno nuevo y uno vacío con colores en su interior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22229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- 2018-09-12 11:15:57 </a:t>
                      </a:r>
                      <a:r>
                        <a:rPr kumimoji="0" lang="es-ES" sz="1000" b="0" i="0" u="none" strike="noStrike" kern="1200" cap="none" spc="0" normalizeH="0" baseline="0" noProof="0">
                          <a:ln>
                            <a:noFill/>
                          </a:ln>
                          <a:solidFill>
                            <a:prstClr val="black"/>
                          </a:solidFill>
                          <a:effectLst/>
                          <a:uLnTx/>
                          <a:uFillTx/>
                          <a:latin typeface="+mn-lt"/>
                          <a:ea typeface="+mn-ea"/>
                          <a:cs typeface="+mn-cs"/>
                        </a:rPr>
                        <a:t> 
 A los pequeños les encanta pasar tiempo contigo. Hagan cosas juntos, como: leer, caminar, o disfrutar algún tipo de juego en equipo.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68259985"/>
                  </a:ext>
                </a:extLst>
              </a:tr>
            </a:tbl>
          </a:graphicData>
        </a:graphic>
      </p:graphicFrame>
      <p:sp>
        <p:nvSpPr>
          <p:cNvPr id="4" name="Text Placeholder 3">
            <a:extLst>
              <a:ext uri="{FF2B5EF4-FFF2-40B4-BE49-F238E27FC236}">
                <a16:creationId xmlns:a16="http://schemas.microsoft.com/office/drawing/2014/main" id="{7FB28059-94E5-45D9-AF12-4AB1E3334E15}"/>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091110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0E74-A204-43B6-BBFE-F7A435669142}"/>
              </a:ext>
            </a:extLst>
          </p:cNvPr>
          <p:cNvSpPr>
            <a:spLocks noGrp="1"/>
          </p:cNvSpPr>
          <p:nvPr>
            <p:ph type="title"/>
          </p:nvPr>
        </p:nvSpPr>
        <p:spPr/>
        <p:txBody>
          <a:bodyPr/>
          <a:lstStyle/>
          <a:p>
            <a:r>
              <a:rPr lang="es-ES"/>
              <a:t>Facebook TABLA DE FB COMPLETA | Yoki - 13 of 13</a:t>
            </a:r>
            <a:endParaRPr lang="en-US"/>
          </a:p>
        </p:txBody>
      </p:sp>
      <p:graphicFrame>
        <p:nvGraphicFramePr>
          <p:cNvPr id="5" name="Table Placeholder 4">
            <a:extLst>
              <a:ext uri="{FF2B5EF4-FFF2-40B4-BE49-F238E27FC236}">
                <a16:creationId xmlns:a16="http://schemas.microsoft.com/office/drawing/2014/main" id="{84E63951-7142-4021-AB7C-EE9F330B00BC}"/>
              </a:ext>
            </a:extLst>
          </p:cNvPr>
          <p:cNvGraphicFramePr>
            <a:graphicFrameLocks noGrp="1"/>
          </p:cNvGraphicFramePr>
          <p:nvPr>
            <p:ph type="tbl" sz="quarter" idx="13"/>
            <p:extLst>
              <p:ext uri="{D42A27DB-BD31-4B8C-83A1-F6EECF244321}">
                <p14:modId xmlns:p14="http://schemas.microsoft.com/office/powerpoint/2010/main" val="2614224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79945694"/>
                    </a:ext>
                  </a:extLst>
                </a:gridCol>
                <a:gridCol w="493776">
                  <a:extLst>
                    <a:ext uri="{9D8B030D-6E8A-4147-A177-3AD203B41FA5}">
                      <a16:colId xmlns:a16="http://schemas.microsoft.com/office/drawing/2014/main" val="527520583"/>
                    </a:ext>
                  </a:extLst>
                </a:gridCol>
                <a:gridCol w="493776">
                  <a:extLst>
                    <a:ext uri="{9D8B030D-6E8A-4147-A177-3AD203B41FA5}">
                      <a16:colId xmlns:a16="http://schemas.microsoft.com/office/drawing/2014/main" val="2003410313"/>
                    </a:ext>
                  </a:extLst>
                </a:gridCol>
                <a:gridCol w="493776">
                  <a:extLst>
                    <a:ext uri="{9D8B030D-6E8A-4147-A177-3AD203B41FA5}">
                      <a16:colId xmlns:a16="http://schemas.microsoft.com/office/drawing/2014/main" val="2853558598"/>
                    </a:ext>
                  </a:extLst>
                </a:gridCol>
                <a:gridCol w="493776">
                  <a:extLst>
                    <a:ext uri="{9D8B030D-6E8A-4147-A177-3AD203B41FA5}">
                      <a16:colId xmlns:a16="http://schemas.microsoft.com/office/drawing/2014/main" val="234585442"/>
                    </a:ext>
                  </a:extLst>
                </a:gridCol>
                <a:gridCol w="493776">
                  <a:extLst>
                    <a:ext uri="{9D8B030D-6E8A-4147-A177-3AD203B41FA5}">
                      <a16:colId xmlns:a16="http://schemas.microsoft.com/office/drawing/2014/main" val="621474601"/>
                    </a:ext>
                  </a:extLst>
                </a:gridCol>
                <a:gridCol w="493776">
                  <a:extLst>
                    <a:ext uri="{9D8B030D-6E8A-4147-A177-3AD203B41FA5}">
                      <a16:colId xmlns:a16="http://schemas.microsoft.com/office/drawing/2014/main" val="1562305748"/>
                    </a:ext>
                  </a:extLst>
                </a:gridCol>
                <a:gridCol w="493776">
                  <a:extLst>
                    <a:ext uri="{9D8B030D-6E8A-4147-A177-3AD203B41FA5}">
                      <a16:colId xmlns:a16="http://schemas.microsoft.com/office/drawing/2014/main" val="1817773221"/>
                    </a:ext>
                  </a:extLst>
                </a:gridCol>
                <a:gridCol w="493776">
                  <a:extLst>
                    <a:ext uri="{9D8B030D-6E8A-4147-A177-3AD203B41FA5}">
                      <a16:colId xmlns:a16="http://schemas.microsoft.com/office/drawing/2014/main" val="3521947089"/>
                    </a:ext>
                  </a:extLst>
                </a:gridCol>
                <a:gridCol w="493776">
                  <a:extLst>
                    <a:ext uri="{9D8B030D-6E8A-4147-A177-3AD203B41FA5}">
                      <a16:colId xmlns:a16="http://schemas.microsoft.com/office/drawing/2014/main" val="1329061717"/>
                    </a:ext>
                  </a:extLst>
                </a:gridCol>
                <a:gridCol w="493776">
                  <a:extLst>
                    <a:ext uri="{9D8B030D-6E8A-4147-A177-3AD203B41FA5}">
                      <a16:colId xmlns:a16="http://schemas.microsoft.com/office/drawing/2014/main" val="919649936"/>
                    </a:ext>
                  </a:extLst>
                </a:gridCol>
                <a:gridCol w="493776">
                  <a:extLst>
                    <a:ext uri="{9D8B030D-6E8A-4147-A177-3AD203B41FA5}">
                      <a16:colId xmlns:a16="http://schemas.microsoft.com/office/drawing/2014/main" val="3997117617"/>
                    </a:ext>
                  </a:extLst>
                </a:gridCol>
                <a:gridCol w="493776">
                  <a:extLst>
                    <a:ext uri="{9D8B030D-6E8A-4147-A177-3AD203B41FA5}">
                      <a16:colId xmlns:a16="http://schemas.microsoft.com/office/drawing/2014/main" val="3624860807"/>
                    </a:ext>
                  </a:extLst>
                </a:gridCol>
                <a:gridCol w="493776">
                  <a:extLst>
                    <a:ext uri="{9D8B030D-6E8A-4147-A177-3AD203B41FA5}">
                      <a16:colId xmlns:a16="http://schemas.microsoft.com/office/drawing/2014/main" val="2348029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8941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- 2018-12-10 13:00:01 </a:t>
                      </a:r>
                      <a:r>
                        <a:rPr kumimoji="0" lang="es-ES" sz="1000" b="0" i="0" u="none" strike="noStrike" kern="1200" cap="none" spc="0" normalizeH="0" baseline="0" noProof="0">
                          <a:ln>
                            <a:noFill/>
                          </a:ln>
                          <a:solidFill>
                            <a:prstClr val="black"/>
                          </a:solidFill>
                          <a:effectLst/>
                          <a:uLnTx/>
                          <a:uFillTx/>
                          <a:latin typeface="+mn-lt"/>
                          <a:ea typeface="+mn-ea"/>
                          <a:cs typeface="+mn-cs"/>
                        </a:rPr>
                        <a:t> 
 El ejercicio físico es bueno para la salud. Es importante motivar a nuestros pequeños a practicar algún deporte. Combinar la actividad física regular con una dieta saludable es la clave para llevar un estilo de vida integral. Así que ya sabes luego de una tarde recreativa, aliméntalos con un sabroso Yogurt Yoki.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072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Yoki - 2019-02-22 13:00:01 </a:t>
                      </a:r>
                      <a:r>
                        <a:rPr kumimoji="0" lang="es-ES" sz="1000" b="0" i="0" u="none" strike="noStrike" kern="1200" cap="none" spc="0" normalizeH="0" baseline="0" noProof="0">
                          <a:ln>
                            <a:noFill/>
                          </a:ln>
                          <a:solidFill>
                            <a:prstClr val="black"/>
                          </a:solidFill>
                          <a:effectLst/>
                          <a:uLnTx/>
                          <a:uFillTx/>
                          <a:latin typeface="+mn-lt"/>
                          <a:ea typeface="+mn-ea"/>
                          <a:cs typeface="+mn-cs"/>
                        </a:rPr>
                        <a:t> 
 Involucra a tus hijos al momento de planear y preparar la comida. Todos desarrollarán hábitos alimenticios saludables y el tiempo que pases en familia será increíble.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0412785"/>
                  </a:ext>
                </a:extLst>
              </a:tr>
            </a:tbl>
          </a:graphicData>
        </a:graphic>
      </p:graphicFrame>
      <p:sp>
        <p:nvSpPr>
          <p:cNvPr id="4" name="Text Placeholder 3">
            <a:extLst>
              <a:ext uri="{FF2B5EF4-FFF2-40B4-BE49-F238E27FC236}">
                <a16:creationId xmlns:a16="http://schemas.microsoft.com/office/drawing/2014/main" id="{B3C9E7C6-8437-43A2-BC73-BD060FE5BBED}"/>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2936060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918</Words>
  <Application>Microsoft Office PowerPoint</Application>
  <PresentationFormat>On-screen Show (4:3)</PresentationFormat>
  <Paragraphs>558</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Facebook TABLA DE FB COMPLETA | Yoki - 1 of 13</vt:lpstr>
      <vt:lpstr>Facebook TABLA DE FB COMPLETA | Yoki - 2 of 13</vt:lpstr>
      <vt:lpstr>Facebook TABLA DE FB COMPLETA | Yoki - 3 of 13</vt:lpstr>
      <vt:lpstr>Facebook TABLA DE FB COMPLETA | Yoki - 4 of 13</vt:lpstr>
      <vt:lpstr>Facebook TABLA DE FB COMPLETA | Yoki - 5 of 13</vt:lpstr>
      <vt:lpstr>Facebook TABLA DE FB COMPLETA | Yoki - 6 of 13</vt:lpstr>
      <vt:lpstr>Facebook TABLA DE FB COMPLETA | Yoki - 7 of 13</vt:lpstr>
      <vt:lpstr>Facebook TABLA DE FB COMPLETA | Yoki - 8 of 13</vt:lpstr>
      <vt:lpstr>Facebook TABLA DE FB COMPLETA | Yoki - 9 of 13</vt:lpstr>
      <vt:lpstr>Facebook TABLA DE FB COMPLETA | Yoki - 10 of 13</vt:lpstr>
      <vt:lpstr>Facebook TABLA DE FB COMPLETA | Yoki - 11 of 13</vt:lpstr>
      <vt:lpstr>Facebook TABLA DE FB COMPLETA | Yoki - 12 of 13</vt:lpstr>
      <vt:lpstr>Facebook TABLA DE FB COMPLETA | Yoki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TABLA DE FB COMPLETA | Yoki - 1 of 13</dc:title>
  <dc:creator>Frederik Peiniger</dc:creator>
  <cp:lastModifiedBy>Frederik Peiniger</cp:lastModifiedBy>
  <cp:revision>1</cp:revision>
  <dcterms:created xsi:type="dcterms:W3CDTF">2019-03-20T00:14:15Z</dcterms:created>
  <dcterms:modified xsi:type="dcterms:W3CDTF">2019-03-20T00:20:36Z</dcterms:modified>
</cp:coreProperties>
</file>