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5DFE9-966A-4C8C-B203-2787D5A7E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TABLA DE FB COMPLETA | Yoki - 1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A6D626-2344-463D-9AD6-9565F278DD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5546111"/>
              </p:ext>
            </p:extLst>
          </p:nvPr>
        </p:nvGraphicFramePr>
        <p:xfrm>
          <a:off x="457200" y="1731963"/>
          <a:ext cx="8229601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593737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1252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8803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83241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5909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8085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8862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3643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2037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594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2430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5004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0083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0605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374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Yoki - 2019-03-15 13:00:02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También es la primera Piñata que después de usar nadie va querer tirar y es que este Mono tan bonito se puede volver a usar. 🐵🙌  
#YokiRD 
#YogurtYoki 
#PiñataPiñata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758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Yoki - 2019-03-06 11:00:01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Yoki Piñata es la única piñata que no funciona con violencia.
Cambiemos el mundo con un abrazo a la vez. ❣️🙊
#YokiRD
#YogurtYoki
#YokiPiñata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6732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74AED-8415-4748-99D4-C69CAE8F3D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01/04/2018 - 19/03/2019</a:t>
            </a:r>
          </a:p>
        </p:txBody>
      </p:sp>
    </p:spTree>
    <p:extLst>
      <p:ext uri="{BB962C8B-B14F-4D97-AF65-F5344CB8AC3E}">
        <p14:creationId xmlns:p14="http://schemas.microsoft.com/office/powerpoint/2010/main" val="1513945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C8F0-19F7-45FE-BAAD-BB2856092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TABLA DE FB COMPLETA | Yoki - 2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1B167D-CAC0-4A1D-88FC-C47A85708E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0769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795589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1113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4756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8085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906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4434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4843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8327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0695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3963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8104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2500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4789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7070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706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Yoki - 2019-03-04 11:04:32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primera Piñata diseñada para llenar el mundo de abrazos. Acompáñanos a cambiar el mundo, un abrazo a la vez. 🦁 🐼 🐵
#YokiRD
#YogurtYoki
#YokiPiñata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488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D513F0-61CA-46C0-98C6-24F277151D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01/04/2018 - 19/03/2019</a:t>
            </a:r>
          </a:p>
        </p:txBody>
      </p:sp>
    </p:spTree>
    <p:extLst>
      <p:ext uri="{BB962C8B-B14F-4D97-AF65-F5344CB8AC3E}">
        <p14:creationId xmlns:p14="http://schemas.microsoft.com/office/powerpoint/2010/main" val="4044959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60DEC-2109-4AB8-AA28-A2CC7AF9C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TABLA DE FB COMPLETA | Yoki - 3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601F6C-8C57-4241-8A87-39A659AED7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89077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885624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2782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3481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0024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5228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6754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9091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9220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0755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39458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9444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5310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1448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3905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233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Yoki - 2019-03-01 11:02:35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Te invitamos este domingo 3 de marzo a las 5:00 P.M. a Galería 360 para un cuenta cuentos especial con @anyadamiron, lleno de abrazos, dulces y muchas sorpresas más.  🦁 👐🏼
Reserva tu cupo haciendo clic aquí: 
https://rentauncuento.com/cuenta-cuentos/?actividad=20569#sticky-form
#YokiRD
#YogurtYoki
#YokiPiñata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568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4B037-6340-4FA1-95BC-298D81F59E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01/04/2018 - 19/03/2019</a:t>
            </a:r>
          </a:p>
        </p:txBody>
      </p:sp>
    </p:spTree>
    <p:extLst>
      <p:ext uri="{BB962C8B-B14F-4D97-AF65-F5344CB8AC3E}">
        <p14:creationId xmlns:p14="http://schemas.microsoft.com/office/powerpoint/2010/main" val="376260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AD2D1-F7C7-4113-847B-1DDAAF920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TABLA DE FB COMPLETA | Yoki - 4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8AB812-A480-476C-846D-9B597759FB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93869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95779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3799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671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44239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5542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8961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6809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9609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896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3834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8824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4791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28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631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457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Yoki - 2019-02-28 11:42:50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Enseñemos a los más pequeños el poder de los abrazos, acompáñanos a cambiar el mundo con La Yoki Piñata. 🦁 🐼 🐵
#YokiRD
#YogurtYoki
#YokiPiñata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5169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D1549B-6BB4-4D07-8979-383C34D929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01/04/2018 - 19/03/2019</a:t>
            </a:r>
          </a:p>
        </p:txBody>
      </p:sp>
    </p:spTree>
    <p:extLst>
      <p:ext uri="{BB962C8B-B14F-4D97-AF65-F5344CB8AC3E}">
        <p14:creationId xmlns:p14="http://schemas.microsoft.com/office/powerpoint/2010/main" val="1631073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36AD3-EA65-47F1-B96C-CAFF131BF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TABLA DE FB COMPLETA | Yoki - 5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FD6CBA-C381-4CBE-92B4-6AFA410E0A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4122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439664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7067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8897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00438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9688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0614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8361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5795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7151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2429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5192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85439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08520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7657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918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Yoki - 2019-02-27 11:59:09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Aprovecha que hoy es el día de la independencia nacional para enseñar a tus hijos a sentirse orgullosos de ser dominicanos todos los días del año. Estas son algunas maneras en las que puedes inculcar el patriotismo en los niños:
Háblales sobre la historia de nuestro país.
Enséñale la importancia de respetar las leyes. 
Enséñales a valorar su cultura.
Ayúdalos a conocer nuestro país.
#YokiRD #YokiTips #YogurtYoki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531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5D30C3-98EB-411B-AF45-84383AEA61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01/04/2018 - 19/03/2019</a:t>
            </a:r>
          </a:p>
        </p:txBody>
      </p:sp>
    </p:spTree>
    <p:extLst>
      <p:ext uri="{BB962C8B-B14F-4D97-AF65-F5344CB8AC3E}">
        <p14:creationId xmlns:p14="http://schemas.microsoft.com/office/powerpoint/2010/main" val="694925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FE653-F648-4E21-80FC-C54C81B5D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TABLA DE FB COMPLETA | Yoki - 6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6933CD-2BC0-4948-B90D-65BFFB22FD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9868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349385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1174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1953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1729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0522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1131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3795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8092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2886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2400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0642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8544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6849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0940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344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Yoki - 2019-02-22 13:00:01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Involucra a tus hijos al momento de planear y preparar la comida. Todos desarrollarán hábitos alimenticios saludables y el tiempo que pases en familia será increíble.
#YokiRD #YogurtYoki #YokiTips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408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Yoki - 2019-02-20 15:00:01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Combina el Yogurt Yoki de tus pequeños con frutas de temporada y tendrás un postre delicioso y saludable para cualquier hora del día. #YokiRD #YogurtYoki #YokiTips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429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Yoki - 2019-02-14 11:00:01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Celebremos el amor y la amistad en este día tan especial. #YokiRD #YogurtYoki #YokiTips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947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CF3788-7423-4FFC-8CA6-6CFFF58B2E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01/04/2018 - 19/03/2019</a:t>
            </a:r>
          </a:p>
        </p:txBody>
      </p:sp>
    </p:spTree>
    <p:extLst>
      <p:ext uri="{BB962C8B-B14F-4D97-AF65-F5344CB8AC3E}">
        <p14:creationId xmlns:p14="http://schemas.microsoft.com/office/powerpoint/2010/main" val="4275599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19FA1-6BE1-42B3-9D9F-937A26881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TABLA DE FB COMPLETA | Yoki - 7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76101B-40D3-4F6B-AF2B-F74F1662D4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4629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14943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902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9377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1772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5597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4741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2164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59798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2387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07809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2825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7840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6908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1607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105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Yoki - 2019-02-11 13:00:01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Crecer junto a tus pequeños es una de las cosas mas divertidas y saludables que puedes hacer por ellos.  #YokiRD #YogurtYoki #YokiTips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920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E20029-7C2F-4F21-B0A2-17A182BA3C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01/04/2018 - 19/03/2019</a:t>
            </a:r>
          </a:p>
        </p:txBody>
      </p:sp>
    </p:spTree>
    <p:extLst>
      <p:ext uri="{BB962C8B-B14F-4D97-AF65-F5344CB8AC3E}">
        <p14:creationId xmlns:p14="http://schemas.microsoft.com/office/powerpoint/2010/main" val="17018494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420</Words>
  <Application>Microsoft Office PowerPoint</Application>
  <PresentationFormat>On-screen Show (4:3)</PresentationFormat>
  <Paragraphs>252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Facebook TABLA DE FB COMPLETA | Yoki - 1 of 7</vt:lpstr>
      <vt:lpstr>Facebook TABLA DE FB COMPLETA | Yoki - 2 of 7</vt:lpstr>
      <vt:lpstr>Facebook TABLA DE FB COMPLETA | Yoki - 3 of 7</vt:lpstr>
      <vt:lpstr>Facebook TABLA DE FB COMPLETA | Yoki - 4 of 7</vt:lpstr>
      <vt:lpstr>Facebook TABLA DE FB COMPLETA | Yoki - 5 of 7</vt:lpstr>
      <vt:lpstr>Facebook TABLA DE FB COMPLETA | Yoki - 6 of 7</vt:lpstr>
      <vt:lpstr>Facebook TABLA DE FB COMPLETA | Yoki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TABLA DE FB COMPLETA | Yoki - 1 of 7</dc:title>
  <dc:creator>Frederik Peiniger</dc:creator>
  <cp:lastModifiedBy>Frederik Peiniger</cp:lastModifiedBy>
  <cp:revision>1</cp:revision>
  <dcterms:created xsi:type="dcterms:W3CDTF">2019-03-20T00:09:03Z</dcterms:created>
  <dcterms:modified xsi:type="dcterms:W3CDTF">2019-03-20T00:10:33Z</dcterms:modified>
</cp:coreProperties>
</file>