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62734-608A-43E5-AA1D-981E13C41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1E0D4-EBF2-4422-94CD-D7F9D2440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410932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5487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1741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7513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7700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5983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9708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208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563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5431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1048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25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97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8A717-43DE-4E37-95CD-B4B1CB67F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01/04/2018 - 19/03/2019</a:t>
            </a:r>
          </a:p>
        </p:txBody>
      </p:sp>
    </p:spTree>
    <p:extLst>
      <p:ext uri="{BB962C8B-B14F-4D97-AF65-F5344CB8AC3E}">
        <p14:creationId xmlns:p14="http://schemas.microsoft.com/office/powerpoint/2010/main" val="1105726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Yoki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Yoki</dc:title>
  <dc:creator>Frederik Peiniger</dc:creator>
  <cp:lastModifiedBy>Frederik Peiniger</cp:lastModifiedBy>
  <cp:revision>1</cp:revision>
  <dcterms:created xsi:type="dcterms:W3CDTF">2019-03-20T00:07:43Z</dcterms:created>
  <dcterms:modified xsi:type="dcterms:W3CDTF">2019-03-20T00:07:49Z</dcterms:modified>
</cp:coreProperties>
</file>