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798D5-C216-448E-AECF-E987DB228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yogurtyoki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CCDC82-CAE0-4F10-894B-8888606278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2944835"/>
              </p:ext>
            </p:extLst>
          </p:nvPr>
        </p:nvGraphicFramePr>
        <p:xfrm>
          <a:off x="457200" y="1731963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885760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2927642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88714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6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4367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925821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876995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421559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88944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5270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993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yogurtyoki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4515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FD121A-7D54-4AC3-8367-BFA278307D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01/04/2018 - 19/03/2019</a:t>
            </a:r>
          </a:p>
        </p:txBody>
      </p:sp>
    </p:spTree>
    <p:extLst>
      <p:ext uri="{BB962C8B-B14F-4D97-AF65-F5344CB8AC3E}">
        <p14:creationId xmlns:p14="http://schemas.microsoft.com/office/powerpoint/2010/main" val="14166786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yogurtyoki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yogurtyoki</dc:title>
  <dc:creator>Frederik Peiniger</dc:creator>
  <cp:lastModifiedBy>Frederik Peiniger</cp:lastModifiedBy>
  <cp:revision>1</cp:revision>
  <dcterms:created xsi:type="dcterms:W3CDTF">2019-03-19T23:16:19Z</dcterms:created>
  <dcterms:modified xsi:type="dcterms:W3CDTF">2019-03-19T23:16:24Z</dcterms:modified>
</cp:coreProperties>
</file>