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24BE4-0675-464A-AFC2-449EC6715D27}"/>
              </a:ext>
            </a:extLst>
          </p:cNvPr>
          <p:cNvSpPr>
            <a:spLocks noGrp="1"/>
          </p:cNvSpPr>
          <p:nvPr>
            <p:ph type="title"/>
          </p:nvPr>
        </p:nvSpPr>
        <p:spPr/>
        <p:txBody>
          <a:bodyPr/>
          <a:lstStyle/>
          <a:p>
            <a:r>
              <a:rPr lang="en-US"/>
              <a:t>Instagram Posts Table | yogurtyoki - 1 of 4</a:t>
            </a:r>
          </a:p>
        </p:txBody>
      </p:sp>
      <p:graphicFrame>
        <p:nvGraphicFramePr>
          <p:cNvPr id="5" name="Table Placeholder 4">
            <a:extLst>
              <a:ext uri="{FF2B5EF4-FFF2-40B4-BE49-F238E27FC236}">
                <a16:creationId xmlns:a16="http://schemas.microsoft.com/office/drawing/2014/main" id="{1C384071-B8B8-4F73-9EFD-EA1F1C874D67}"/>
              </a:ext>
            </a:extLst>
          </p:cNvPr>
          <p:cNvGraphicFramePr>
            <a:graphicFrameLocks noGrp="1"/>
          </p:cNvGraphicFramePr>
          <p:nvPr>
            <p:ph type="tbl" sz="quarter" idx="13"/>
            <p:extLst>
              <p:ext uri="{D42A27DB-BD31-4B8C-83A1-F6EECF244321}">
                <p14:modId xmlns:p14="http://schemas.microsoft.com/office/powerpoint/2010/main" val="3209637466"/>
              </p:ext>
            </p:extLst>
          </p:nvPr>
        </p:nvGraphicFramePr>
        <p:xfrm>
          <a:off x="457200" y="1731963"/>
          <a:ext cx="8229600" cy="415036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24091425"/>
                    </a:ext>
                  </a:extLst>
                </a:gridCol>
                <a:gridCol w="987552">
                  <a:extLst>
                    <a:ext uri="{9D8B030D-6E8A-4147-A177-3AD203B41FA5}">
                      <a16:colId xmlns:a16="http://schemas.microsoft.com/office/drawing/2014/main" val="2913804890"/>
                    </a:ext>
                  </a:extLst>
                </a:gridCol>
                <a:gridCol w="987552">
                  <a:extLst>
                    <a:ext uri="{9D8B030D-6E8A-4147-A177-3AD203B41FA5}">
                      <a16:colId xmlns:a16="http://schemas.microsoft.com/office/drawing/2014/main" val="1156603149"/>
                    </a:ext>
                  </a:extLst>
                </a:gridCol>
                <a:gridCol w="987552">
                  <a:extLst>
                    <a:ext uri="{9D8B030D-6E8A-4147-A177-3AD203B41FA5}">
                      <a16:colId xmlns:a16="http://schemas.microsoft.com/office/drawing/2014/main" val="3076814940"/>
                    </a:ext>
                  </a:extLst>
                </a:gridCol>
                <a:gridCol w="987552">
                  <a:extLst>
                    <a:ext uri="{9D8B030D-6E8A-4147-A177-3AD203B41FA5}">
                      <a16:colId xmlns:a16="http://schemas.microsoft.com/office/drawing/2014/main" val="3891721333"/>
                    </a:ext>
                  </a:extLst>
                </a:gridCol>
                <a:gridCol w="987552">
                  <a:extLst>
                    <a:ext uri="{9D8B030D-6E8A-4147-A177-3AD203B41FA5}">
                      <a16:colId xmlns:a16="http://schemas.microsoft.com/office/drawing/2014/main" val="2555324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6032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- 2019-02-28 11:41:19 </a:t>
                      </a:r>
                      <a:r>
                        <a:rPr kumimoji="0" lang="es-ES" sz="1000" b="0" i="0" u="none" strike="noStrike" kern="1200" cap="none" spc="0" normalizeH="0" baseline="0" noProof="0">
                          <a:ln>
                            <a:noFill/>
                          </a:ln>
                          <a:solidFill>
                            <a:prstClr val="black"/>
                          </a:solidFill>
                          <a:effectLst/>
                          <a:uLnTx/>
                          <a:uFillTx/>
                          <a:latin typeface="+mn-lt"/>
                          <a:ea typeface="+mn-ea"/>
                          <a:cs typeface="+mn-cs"/>
                        </a:rPr>
                        <a:t>
 Sabemos que con más abrazos el mundo será un lugar más dulce. Presentamos: La Yoki Piñata, la primera piñata que se abre con abrazos. 🦁 🐼 🐵
#YokiRD
#YogurtYoki
#YokiPiñata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https://www.instagram.com/p/Bubdvk_hY_Z/media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81222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- 2019-03-03 20:19:42 </a:t>
                      </a:r>
                      <a:r>
                        <a:rPr kumimoji="0" lang="es-ES" sz="1000" b="0" i="0" u="none" strike="noStrike" kern="1200" cap="none" spc="0" normalizeH="0" baseline="0" noProof="0">
                          <a:ln>
                            <a:noFill/>
                          </a:ln>
                          <a:solidFill>
                            <a:prstClr val="black"/>
                          </a:solidFill>
                          <a:effectLst/>
                          <a:uLnTx/>
                          <a:uFillTx/>
                          <a:latin typeface="+mn-lt"/>
                          <a:ea typeface="+mn-ea"/>
                          <a:cs typeface="+mn-cs"/>
                        </a:rPr>
                        <a:t>
 Hoy muchos pequeños se divirtieron junto a Yoki y aprendieron que todo se puede conseguir con abrazos y amor. Enseñemos a los niños que es mejor ir por el mundo repartiendo cariño y no violencia. 🦁 🐼 🐵
Acompáñanos a cambiar el mundo un abrazo a la vez.
#YokiRD #YogurtYoki #YokiPiñata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https://www.instagram.com/p/BukHoPYhpYa/media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73649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- 2019-03-09 20:00:01 </a:t>
                      </a:r>
                      <a:r>
                        <a:rPr kumimoji="0" lang="es-ES" sz="1000" b="0" i="0" u="none" strike="noStrike" kern="1200" cap="none" spc="0" normalizeH="0" baseline="0" noProof="0">
                          <a:ln>
                            <a:noFill/>
                          </a:ln>
                          <a:solidFill>
                            <a:prstClr val="black"/>
                          </a:solidFill>
                          <a:effectLst/>
                          <a:uLnTx/>
                          <a:uFillTx/>
                          <a:latin typeface="+mn-lt"/>
                          <a:ea typeface="+mn-ea"/>
                          <a:cs typeface="+mn-cs"/>
                        </a:rPr>
                        <a:t>
 Hoy La Yoki piñata estuvo de paseo por muchos sitios y se encargo de repartir muchísimos abrazos. Esperamos que nuestro mensaje llegue a todas partes y que juntos cambiemos la violencia por amor.
#YokiRD #YogurtYoki #YokiPiñata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https://www.instagram.com/p/BuziJXvB1Jy/media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25283207"/>
                  </a:ext>
                </a:extLst>
              </a:tr>
            </a:tbl>
          </a:graphicData>
        </a:graphic>
      </p:graphicFrame>
      <p:sp>
        <p:nvSpPr>
          <p:cNvPr id="4" name="Text Placeholder 3">
            <a:extLst>
              <a:ext uri="{FF2B5EF4-FFF2-40B4-BE49-F238E27FC236}">
                <a16:creationId xmlns:a16="http://schemas.microsoft.com/office/drawing/2014/main" id="{41735A02-8CA7-4482-B811-0A4E77492C62}"/>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629074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C4BBC-DE56-423F-BA7A-EDB304660A55}"/>
              </a:ext>
            </a:extLst>
          </p:cNvPr>
          <p:cNvSpPr>
            <a:spLocks noGrp="1"/>
          </p:cNvSpPr>
          <p:nvPr>
            <p:ph type="title"/>
          </p:nvPr>
        </p:nvSpPr>
        <p:spPr/>
        <p:txBody>
          <a:bodyPr/>
          <a:lstStyle/>
          <a:p>
            <a:r>
              <a:rPr lang="en-US"/>
              <a:t>Instagram Posts Table | yogurtyoki - 2 of 4</a:t>
            </a:r>
          </a:p>
        </p:txBody>
      </p:sp>
      <p:graphicFrame>
        <p:nvGraphicFramePr>
          <p:cNvPr id="5" name="Table Placeholder 4">
            <a:extLst>
              <a:ext uri="{FF2B5EF4-FFF2-40B4-BE49-F238E27FC236}">
                <a16:creationId xmlns:a16="http://schemas.microsoft.com/office/drawing/2014/main" id="{1F9D0485-57F2-4B46-AD75-DFAB08B975D9}"/>
              </a:ext>
            </a:extLst>
          </p:cNvPr>
          <p:cNvGraphicFramePr>
            <a:graphicFrameLocks noGrp="1"/>
          </p:cNvGraphicFramePr>
          <p:nvPr>
            <p:ph type="tbl" sz="quarter" idx="13"/>
            <p:extLst>
              <p:ext uri="{D42A27DB-BD31-4B8C-83A1-F6EECF244321}">
                <p14:modId xmlns:p14="http://schemas.microsoft.com/office/powerpoint/2010/main" val="2396830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6511745"/>
                    </a:ext>
                  </a:extLst>
                </a:gridCol>
                <a:gridCol w="987552">
                  <a:extLst>
                    <a:ext uri="{9D8B030D-6E8A-4147-A177-3AD203B41FA5}">
                      <a16:colId xmlns:a16="http://schemas.microsoft.com/office/drawing/2014/main" val="2833718369"/>
                    </a:ext>
                  </a:extLst>
                </a:gridCol>
                <a:gridCol w="987552">
                  <a:extLst>
                    <a:ext uri="{9D8B030D-6E8A-4147-A177-3AD203B41FA5}">
                      <a16:colId xmlns:a16="http://schemas.microsoft.com/office/drawing/2014/main" val="3834296682"/>
                    </a:ext>
                  </a:extLst>
                </a:gridCol>
                <a:gridCol w="987552">
                  <a:extLst>
                    <a:ext uri="{9D8B030D-6E8A-4147-A177-3AD203B41FA5}">
                      <a16:colId xmlns:a16="http://schemas.microsoft.com/office/drawing/2014/main" val="3126769228"/>
                    </a:ext>
                  </a:extLst>
                </a:gridCol>
                <a:gridCol w="987552">
                  <a:extLst>
                    <a:ext uri="{9D8B030D-6E8A-4147-A177-3AD203B41FA5}">
                      <a16:colId xmlns:a16="http://schemas.microsoft.com/office/drawing/2014/main" val="2285138188"/>
                    </a:ext>
                  </a:extLst>
                </a:gridCol>
                <a:gridCol w="987552">
                  <a:extLst>
                    <a:ext uri="{9D8B030D-6E8A-4147-A177-3AD203B41FA5}">
                      <a16:colId xmlns:a16="http://schemas.microsoft.com/office/drawing/2014/main" val="2240116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8047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yogurtyoki - 2019-03-04 11:00:26 </a:t>
                      </a:r>
                      <a:r>
                        <a:rPr kumimoji="0" lang="en-US" sz="1000" b="0" i="0" u="none" strike="noStrike" kern="1200" cap="none" spc="0" normalizeH="0" baseline="0" noProof="0">
                          <a:ln>
                            <a:noFill/>
                          </a:ln>
                          <a:solidFill>
                            <a:prstClr val="black"/>
                          </a:solidFill>
                          <a:effectLst/>
                          <a:uLnTx/>
                          <a:uFillTx/>
                          <a:latin typeface="+mn-lt"/>
                          <a:ea typeface="+mn-ea"/>
                          <a:cs typeface="+mn-cs"/>
                        </a:rPr>
                        <a:t>
 La  Yoki Piñata, es la primera piñata que se abre con abrazos. 🦁 🐼 🐵
#YokiRD
#YogurtYoki
#YokiPiñata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https://www.instagram.com/p/Bulsa7gh6MH/media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59762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- 2019-03-01 11:05:12 </a:t>
                      </a:r>
                      <a:r>
                        <a:rPr kumimoji="0" lang="es-ES" sz="1000" b="0" i="0" u="none" strike="noStrike" kern="1200" cap="none" spc="0" normalizeH="0" baseline="0" noProof="0">
                          <a:ln>
                            <a:noFill/>
                          </a:ln>
                          <a:solidFill>
                            <a:prstClr val="black"/>
                          </a:solidFill>
                          <a:effectLst/>
                          <a:uLnTx/>
                          <a:uFillTx/>
                          <a:latin typeface="+mn-lt"/>
                          <a:ea typeface="+mn-ea"/>
                          <a:cs typeface="+mn-cs"/>
                        </a:rPr>
                        <a:t>
 Te invitamos este domingo 3 de marzo a las 5:00 P.M. a Galería 360 para un cuenta cuentos especial con anyadamiron, lleno de abrazos, dulces y muchas sorpresas más. 🦁 ❤️ Reserva tu cupo haciendo clic en el link de nuestra Bio.
#YokiRD
#YogurtYoki
#YokiPiñata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https://www.instagram.com/p/Bud-lPyh0Jw/media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27343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- 2019-03-18 18:27:32 </a:t>
                      </a:r>
                      <a:r>
                        <a:rPr kumimoji="0" lang="es-ES" sz="1000" b="0" i="0" u="none" strike="noStrike" kern="1200" cap="none" spc="0" normalizeH="0" baseline="0" noProof="0">
                          <a:ln>
                            <a:noFill/>
                          </a:ln>
                          <a:solidFill>
                            <a:prstClr val="black"/>
                          </a:solidFill>
                          <a:effectLst/>
                          <a:uLnTx/>
                          <a:uFillTx/>
                          <a:latin typeface="+mn-lt"/>
                          <a:ea typeface="+mn-ea"/>
                          <a:cs typeface="+mn-cs"/>
                        </a:rPr>
                        <a:t>
 Nuestros amiguitos pasaron una mañana llena de abrazos y diversión junto a los pequeñines del leaderville Preschool y juntos aprendimos que las recompensas más dulces se consiguen con abrazos y amor. 🤗🦁🐵🐼❤️ #YokiRD
#YogurtYoki
#YokiPiñata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https://www.instagram.com/p/BvKit1ChvQh/media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49171357"/>
                  </a:ext>
                </a:extLst>
              </a:tr>
            </a:tbl>
          </a:graphicData>
        </a:graphic>
      </p:graphicFrame>
      <p:sp>
        <p:nvSpPr>
          <p:cNvPr id="4" name="Text Placeholder 3">
            <a:extLst>
              <a:ext uri="{FF2B5EF4-FFF2-40B4-BE49-F238E27FC236}">
                <a16:creationId xmlns:a16="http://schemas.microsoft.com/office/drawing/2014/main" id="{B9AE149D-B9F2-485F-AF25-D0A7985FEBA8}"/>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1137884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9D176-1F3F-4A2C-BDE3-DDEC3DCD6B02}"/>
              </a:ext>
            </a:extLst>
          </p:cNvPr>
          <p:cNvSpPr>
            <a:spLocks noGrp="1"/>
          </p:cNvSpPr>
          <p:nvPr>
            <p:ph type="title"/>
          </p:nvPr>
        </p:nvSpPr>
        <p:spPr/>
        <p:txBody>
          <a:bodyPr/>
          <a:lstStyle/>
          <a:p>
            <a:r>
              <a:rPr lang="en-US"/>
              <a:t>Instagram Posts Table | yogurtyoki - 3 of 4</a:t>
            </a:r>
          </a:p>
        </p:txBody>
      </p:sp>
      <p:graphicFrame>
        <p:nvGraphicFramePr>
          <p:cNvPr id="5" name="Table Placeholder 4">
            <a:extLst>
              <a:ext uri="{FF2B5EF4-FFF2-40B4-BE49-F238E27FC236}">
                <a16:creationId xmlns:a16="http://schemas.microsoft.com/office/drawing/2014/main" id="{0F6E3F7D-BFE6-4B38-A1EA-FC48264E3FA7}"/>
              </a:ext>
            </a:extLst>
          </p:cNvPr>
          <p:cNvGraphicFramePr>
            <a:graphicFrameLocks noGrp="1"/>
          </p:cNvGraphicFramePr>
          <p:nvPr>
            <p:ph type="tbl" sz="quarter" idx="13"/>
            <p:extLst>
              <p:ext uri="{D42A27DB-BD31-4B8C-83A1-F6EECF244321}">
                <p14:modId xmlns:p14="http://schemas.microsoft.com/office/powerpoint/2010/main" val="1920600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50452791"/>
                    </a:ext>
                  </a:extLst>
                </a:gridCol>
                <a:gridCol w="987552">
                  <a:extLst>
                    <a:ext uri="{9D8B030D-6E8A-4147-A177-3AD203B41FA5}">
                      <a16:colId xmlns:a16="http://schemas.microsoft.com/office/drawing/2014/main" val="659946776"/>
                    </a:ext>
                  </a:extLst>
                </a:gridCol>
                <a:gridCol w="987552">
                  <a:extLst>
                    <a:ext uri="{9D8B030D-6E8A-4147-A177-3AD203B41FA5}">
                      <a16:colId xmlns:a16="http://schemas.microsoft.com/office/drawing/2014/main" val="3040300497"/>
                    </a:ext>
                  </a:extLst>
                </a:gridCol>
                <a:gridCol w="987552">
                  <a:extLst>
                    <a:ext uri="{9D8B030D-6E8A-4147-A177-3AD203B41FA5}">
                      <a16:colId xmlns:a16="http://schemas.microsoft.com/office/drawing/2014/main" val="297625222"/>
                    </a:ext>
                  </a:extLst>
                </a:gridCol>
                <a:gridCol w="987552">
                  <a:extLst>
                    <a:ext uri="{9D8B030D-6E8A-4147-A177-3AD203B41FA5}">
                      <a16:colId xmlns:a16="http://schemas.microsoft.com/office/drawing/2014/main" val="2776248710"/>
                    </a:ext>
                  </a:extLst>
                </a:gridCol>
                <a:gridCol w="987552">
                  <a:extLst>
                    <a:ext uri="{9D8B030D-6E8A-4147-A177-3AD203B41FA5}">
                      <a16:colId xmlns:a16="http://schemas.microsoft.com/office/drawing/2014/main" val="3395747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590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yogurtyoki - 2019-03-06 10:57:20 </a:t>
                      </a:r>
                      <a:r>
                        <a:rPr kumimoji="0" lang="en-US" sz="1000" b="0" i="0" u="none" strike="noStrike" kern="1200" cap="none" spc="0" normalizeH="0" baseline="0" noProof="0">
                          <a:ln>
                            <a:noFill/>
                          </a:ln>
                          <a:solidFill>
                            <a:prstClr val="black"/>
                          </a:solidFill>
                          <a:effectLst/>
                          <a:uLnTx/>
                          <a:uFillTx/>
                          <a:latin typeface="+mn-lt"/>
                          <a:ea typeface="+mn-ea"/>
                          <a:cs typeface="+mn-cs"/>
                        </a:rPr>
                        <a:t>
 Energía es lo que le dará a tu pequeño nuestro Yoki Melocotón. ⚡🐵 #YokiRD
#YogurtYoki
#YokiPiñata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https://www.instagram.com/p/Buq1ol5Bw2z/media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60299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- 2019-03-15 12:38:46 </a:t>
                      </a:r>
                      <a:r>
                        <a:rPr kumimoji="0" lang="es-ES" sz="1000" b="0" i="0" u="none" strike="noStrike" kern="1200" cap="none" spc="0" normalizeH="0" baseline="0" noProof="0">
                          <a:ln>
                            <a:noFill/>
                          </a:ln>
                          <a:solidFill>
                            <a:prstClr val="black"/>
                          </a:solidFill>
                          <a:effectLst/>
                          <a:uLnTx/>
                          <a:uFillTx/>
                          <a:latin typeface="+mn-lt"/>
                          <a:ea typeface="+mn-ea"/>
                          <a:cs typeface="+mn-cs"/>
                        </a:rPr>
                        <a:t>
 Aunque es muy fuerte este León también necesita cuidado y amor. ¿Le regalas un abrazo? 🦁 🍎
#YokiRD
#YogurtYoki
#YokiPiñata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https://www.instagram.com/p/BvCMax0hZSF/media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03896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- 2018-11-05 15:48:41 </a:t>
                      </a:r>
                      <a:r>
                        <a:rPr kumimoji="0" lang="es-ES" sz="1000" b="0" i="0" u="none" strike="noStrike" kern="1200" cap="none" spc="0" normalizeH="0" baseline="0" noProof="0">
                          <a:ln>
                            <a:noFill/>
                          </a:ln>
                          <a:solidFill>
                            <a:prstClr val="black"/>
                          </a:solidFill>
                          <a:effectLst/>
                          <a:uLnTx/>
                          <a:uFillTx/>
                          <a:latin typeface="+mn-lt"/>
                          <a:ea typeface="+mn-ea"/>
                          <a:cs typeface="+mn-cs"/>
                        </a:rPr>
                        <a:t>
 Puede que no tengan el nivel de comprensión de una situación como un adulto, pero los niños también generan sus propias opiniones respecto al mundo. Preguntar por su opinión nos permite conocer mejor a nuestro hijo y puede servir para despejar dudas y miedos, además de hacerle ver que su opinión es importante y válida.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https://www.instagram.com/p/Bpzyz-2hskV/media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37382949"/>
                  </a:ext>
                </a:extLst>
              </a:tr>
            </a:tbl>
          </a:graphicData>
        </a:graphic>
      </p:graphicFrame>
      <p:sp>
        <p:nvSpPr>
          <p:cNvPr id="4" name="Text Placeholder 3">
            <a:extLst>
              <a:ext uri="{FF2B5EF4-FFF2-40B4-BE49-F238E27FC236}">
                <a16:creationId xmlns:a16="http://schemas.microsoft.com/office/drawing/2014/main" id="{B23CE67E-31B3-47FE-9323-734C0C8ADE76}"/>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421838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0D562-C360-4871-8CD6-75F859D5D60E}"/>
              </a:ext>
            </a:extLst>
          </p:cNvPr>
          <p:cNvSpPr>
            <a:spLocks noGrp="1"/>
          </p:cNvSpPr>
          <p:nvPr>
            <p:ph type="title"/>
          </p:nvPr>
        </p:nvSpPr>
        <p:spPr/>
        <p:txBody>
          <a:bodyPr/>
          <a:lstStyle/>
          <a:p>
            <a:r>
              <a:rPr lang="en-US"/>
              <a:t>Instagram Posts Table | yogurtyoki - 4 of 4</a:t>
            </a:r>
          </a:p>
        </p:txBody>
      </p:sp>
      <p:graphicFrame>
        <p:nvGraphicFramePr>
          <p:cNvPr id="5" name="Table Placeholder 4">
            <a:extLst>
              <a:ext uri="{FF2B5EF4-FFF2-40B4-BE49-F238E27FC236}">
                <a16:creationId xmlns:a16="http://schemas.microsoft.com/office/drawing/2014/main" id="{929B5B3E-10E9-446C-89E8-FE6339512265}"/>
              </a:ext>
            </a:extLst>
          </p:cNvPr>
          <p:cNvGraphicFramePr>
            <a:graphicFrameLocks noGrp="1"/>
          </p:cNvGraphicFramePr>
          <p:nvPr>
            <p:ph type="tbl" sz="quarter" idx="13"/>
            <p:extLst>
              <p:ext uri="{D42A27DB-BD31-4B8C-83A1-F6EECF244321}">
                <p14:modId xmlns:p14="http://schemas.microsoft.com/office/powerpoint/2010/main" val="1762852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36067731"/>
                    </a:ext>
                  </a:extLst>
                </a:gridCol>
                <a:gridCol w="987552">
                  <a:extLst>
                    <a:ext uri="{9D8B030D-6E8A-4147-A177-3AD203B41FA5}">
                      <a16:colId xmlns:a16="http://schemas.microsoft.com/office/drawing/2014/main" val="3183094281"/>
                    </a:ext>
                  </a:extLst>
                </a:gridCol>
                <a:gridCol w="987552">
                  <a:extLst>
                    <a:ext uri="{9D8B030D-6E8A-4147-A177-3AD203B41FA5}">
                      <a16:colId xmlns:a16="http://schemas.microsoft.com/office/drawing/2014/main" val="2681398575"/>
                    </a:ext>
                  </a:extLst>
                </a:gridCol>
                <a:gridCol w="987552">
                  <a:extLst>
                    <a:ext uri="{9D8B030D-6E8A-4147-A177-3AD203B41FA5}">
                      <a16:colId xmlns:a16="http://schemas.microsoft.com/office/drawing/2014/main" val="4247701907"/>
                    </a:ext>
                  </a:extLst>
                </a:gridCol>
                <a:gridCol w="987552">
                  <a:extLst>
                    <a:ext uri="{9D8B030D-6E8A-4147-A177-3AD203B41FA5}">
                      <a16:colId xmlns:a16="http://schemas.microsoft.com/office/drawing/2014/main" val="4002387096"/>
                    </a:ext>
                  </a:extLst>
                </a:gridCol>
                <a:gridCol w="987552">
                  <a:extLst>
                    <a:ext uri="{9D8B030D-6E8A-4147-A177-3AD203B41FA5}">
                      <a16:colId xmlns:a16="http://schemas.microsoft.com/office/drawing/2014/main" val="4073027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9171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- 2019-02-27 11:57:46 </a:t>
                      </a:r>
                      <a:r>
                        <a:rPr kumimoji="0" lang="es-ES" sz="1000" b="0" i="0" u="none" strike="noStrike" kern="1200" cap="none" spc="0" normalizeH="0" baseline="0" noProof="0">
                          <a:ln>
                            <a:noFill/>
                          </a:ln>
                          <a:solidFill>
                            <a:prstClr val="black"/>
                          </a:solidFill>
                          <a:effectLst/>
                          <a:uLnTx/>
                          <a:uFillTx/>
                          <a:latin typeface="+mn-lt"/>
                          <a:ea typeface="+mn-ea"/>
                          <a:cs typeface="+mn-cs"/>
                        </a:rPr>
                        <a:t>
 Enseña a tus pequeños la importancia de cuidar y amar a su patria, inculcarles valores patrios nos asegura un mejor mañana para ellos y nuestro país. ¡Feliz día de la independencia!.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https://www.instagram.com/p/BuY7Ac8BivN/media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92565606"/>
                  </a:ext>
                </a:extLst>
              </a:tr>
            </a:tbl>
          </a:graphicData>
        </a:graphic>
      </p:graphicFrame>
      <p:sp>
        <p:nvSpPr>
          <p:cNvPr id="4" name="Text Placeholder 3">
            <a:extLst>
              <a:ext uri="{FF2B5EF4-FFF2-40B4-BE49-F238E27FC236}">
                <a16:creationId xmlns:a16="http://schemas.microsoft.com/office/drawing/2014/main" id="{1391AD19-B889-4079-BA63-7A8A38A5D153}"/>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2838317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306</Words>
  <Application>Microsoft Office PowerPoint</Application>
  <PresentationFormat>On-screen Show (4:3)</PresentationFormat>
  <Paragraphs>92</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Instagram Posts Table | yogurtyoki - 1 of 4</vt:lpstr>
      <vt:lpstr>Instagram Posts Table | yogurtyoki - 2 of 4</vt:lpstr>
      <vt:lpstr>Instagram Posts Table | yogurtyoki - 3 of 4</vt:lpstr>
      <vt:lpstr>Instagram Posts Table | yogurtyoki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yogurtyoki - 1 of 4</dc:title>
  <dc:creator>Frederik Peiniger</dc:creator>
  <cp:lastModifiedBy>Frederik Peiniger</cp:lastModifiedBy>
  <cp:revision>1</cp:revision>
  <dcterms:created xsi:type="dcterms:W3CDTF">2019-03-19T22:56:31Z</dcterms:created>
  <dcterms:modified xsi:type="dcterms:W3CDTF">2019-03-19T22:57:01Z</dcterms:modified>
</cp:coreProperties>
</file>