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yogurtyoki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CD-40A8-9C18-8A87C20DA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6685000"/>
        <c:axId val="436677128"/>
      </c:radarChart>
      <c:catAx>
        <c:axId val="43668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77128"/>
        <c:crosses val="autoZero"/>
        <c:auto val="1"/>
        <c:lblAlgn val="ctr"/>
        <c:lblOffset val="100"/>
        <c:noMultiLvlLbl val="0"/>
      </c:catAx>
      <c:valAx>
        <c:axId val="436677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8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yogurtyoki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Sheet1!$A$2:$A$21</c:f>
              <c:strCache>
                <c:ptCount val="20"/>
                <c:pt idx="0">
                  <c:v>28/02/2019</c:v>
                </c:pt>
                <c:pt idx="1">
                  <c:v>1/3/2019</c:v>
                </c:pt>
                <c:pt idx="2">
                  <c:v>2/3/2019</c:v>
                </c:pt>
                <c:pt idx="3">
                  <c:v>3/3/2019</c:v>
                </c:pt>
                <c:pt idx="4">
                  <c:v>4/3/2019</c:v>
                </c:pt>
                <c:pt idx="5">
                  <c:v>5/3/2019</c:v>
                </c:pt>
                <c:pt idx="6">
                  <c:v>6/3/2019</c:v>
                </c:pt>
                <c:pt idx="7">
                  <c:v>7/3/2019</c:v>
                </c:pt>
                <c:pt idx="8">
                  <c:v>8/3/2019</c:v>
                </c:pt>
                <c:pt idx="9">
                  <c:v>9/3/2019</c:v>
                </c:pt>
                <c:pt idx="10">
                  <c:v>10/3/2019</c:v>
                </c:pt>
                <c:pt idx="11">
                  <c:v>11/3/2019</c:v>
                </c:pt>
                <c:pt idx="12">
                  <c:v>12/3/2019</c:v>
                </c:pt>
                <c:pt idx="13">
                  <c:v>13/03/2019</c:v>
                </c:pt>
                <c:pt idx="14">
                  <c:v>14/03/2019</c:v>
                </c:pt>
                <c:pt idx="15">
                  <c:v>15/03/2019</c:v>
                </c:pt>
                <c:pt idx="16">
                  <c:v>16/03/2019</c:v>
                </c:pt>
                <c:pt idx="17">
                  <c:v>17/03/2019</c:v>
                </c:pt>
                <c:pt idx="18">
                  <c:v>18/03/2019</c:v>
                </c:pt>
                <c:pt idx="19">
                  <c:v>19/03/2019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19">
                  <c:v>2144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C0-4ADA-81C6-9454F1A21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682704"/>
        <c:axId val="436683032"/>
      </c:lineChart>
      <c:catAx>
        <c:axId val="43668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83032"/>
        <c:crosses val="autoZero"/>
        <c:auto val="1"/>
        <c:lblAlgn val="ctr"/>
        <c:lblOffset val="100"/>
        <c:noMultiLvlLbl val="0"/>
      </c:catAx>
      <c:valAx>
        <c:axId val="43668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8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yogurtyoki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010B-4A70-884A-8BE75F39B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658432"/>
        <c:axId val="436656136"/>
      </c:barChart>
      <c:catAx>
        <c:axId val="43665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56136"/>
        <c:crosses val="autoZero"/>
        <c:auto val="1"/>
        <c:lblAlgn val="ctr"/>
        <c:lblOffset val="100"/>
        <c:noMultiLvlLbl val="0"/>
      </c:catAx>
      <c:valAx>
        <c:axId val="43665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58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yogurtyoki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02-4871-959F-F48C6BC6E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655480"/>
        <c:axId val="436658760"/>
      </c:lineChart>
      <c:catAx>
        <c:axId val="43665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58760"/>
        <c:crosses val="autoZero"/>
        <c:auto val="1"/>
        <c:lblAlgn val="ctr"/>
        <c:lblOffset val="100"/>
        <c:noMultiLvlLbl val="0"/>
      </c:catAx>
      <c:valAx>
        <c:axId val="43665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5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yogurtyoki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2.7985074626865698</c:v>
                </c:pt>
                <c:pt idx="11">
                  <c:v>24.424751243781099</c:v>
                </c:pt>
                <c:pt idx="12">
                  <c:v>2.3787313432835799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3.3582089552238799</c:v>
                </c:pt>
                <c:pt idx="19">
                  <c:v>0</c:v>
                </c:pt>
                <c:pt idx="20">
                  <c:v>10.3078358208955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E6-4874-8051-A6DAFFA93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662040"/>
        <c:axId val="436662368"/>
      </c:lineChart>
      <c:catAx>
        <c:axId val="43666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62368"/>
        <c:crosses val="autoZero"/>
        <c:auto val="1"/>
        <c:lblAlgn val="ctr"/>
        <c:lblOffset val="100"/>
        <c:noMultiLvlLbl val="0"/>
      </c:catAx>
      <c:valAx>
        <c:axId val="43666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66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yogurtyoki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B-45CE-AE12-98FC94EA1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504216"/>
        <c:axId val="238499624"/>
      </c:barChart>
      <c:catAx>
        <c:axId val="23850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9624"/>
        <c:crosses val="autoZero"/>
        <c:auto val="1"/>
        <c:lblAlgn val="ctr"/>
        <c:lblOffset val="100"/>
        <c:noMultiLvlLbl val="0"/>
      </c:catAx>
      <c:valAx>
        <c:axId val="23849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0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yogurtyoki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0-03FA-432E-93A8-303C07103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498640"/>
        <c:axId val="238500280"/>
      </c:barChart>
      <c:catAx>
        <c:axId val="23849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00280"/>
        <c:crosses val="autoZero"/>
        <c:auto val="1"/>
        <c:lblAlgn val="ctr"/>
        <c:lblOffset val="100"/>
        <c:noMultiLvlLbl val="0"/>
      </c:catAx>
      <c:valAx>
        <c:axId val="23850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yogurtyoki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E0-42AA-9E49-68DC3B3215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yogurtyoki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E0-42AA-9E49-68DC3B3215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yogurtyoki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E0-42AA-9E49-68DC3B321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513400"/>
        <c:axId val="238512744"/>
      </c:barChart>
      <c:catAx>
        <c:axId val="238513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2744"/>
        <c:crosses val="autoZero"/>
        <c:auto val="1"/>
        <c:lblAlgn val="ctr"/>
        <c:lblOffset val="100"/>
        <c:noMultiLvlLbl val="0"/>
      </c:catAx>
      <c:valAx>
        <c:axId val="23851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yogurtyoki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4.8973880597014903</c:v>
                </c:pt>
                <c:pt idx="2">
                  <c:v>2.7985074626865698</c:v>
                </c:pt>
                <c:pt idx="3">
                  <c:v>61.986940298507498</c:v>
                </c:pt>
                <c:pt idx="4">
                  <c:v>3.6147388059701502</c:v>
                </c:pt>
                <c:pt idx="5">
                  <c:v>9.6082089552238799</c:v>
                </c:pt>
                <c:pt idx="6">
                  <c:v>11.0074626865672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52-41EF-A7CC-D658F4FD4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517336"/>
        <c:axId val="238511104"/>
      </c:barChart>
      <c:catAx>
        <c:axId val="23851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1104"/>
        <c:crosses val="autoZero"/>
        <c:auto val="1"/>
        <c:lblAlgn val="ctr"/>
        <c:lblOffset val="100"/>
        <c:noMultiLvlLbl val="0"/>
      </c:catAx>
      <c:valAx>
        <c:axId val="23851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yogurtyoki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A-4EC3-B80F-68BEC88A52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yogurtyoki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A-4EC3-B80F-68BEC88A5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510120"/>
        <c:axId val="238522912"/>
      </c:barChart>
      <c:catAx>
        <c:axId val="23851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22912"/>
        <c:crosses val="autoZero"/>
        <c:auto val="1"/>
        <c:lblAlgn val="ctr"/>
        <c:lblOffset val="100"/>
        <c:noMultiLvlLbl val="0"/>
      </c:catAx>
      <c:valAx>
        <c:axId val="23852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1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yogurtyoki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B2-4BFC-9AC3-B36D1F35B7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yogurtyoki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B2-4BFC-9AC3-B36D1F35B7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yogurtyoki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B2-4BFC-9AC3-B36D1F35B7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084816"/>
        <c:axId val="370088096"/>
      </c:barChart>
      <c:catAx>
        <c:axId val="37008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88096"/>
        <c:crosses val="autoZero"/>
        <c:auto val="1"/>
        <c:lblAlgn val="ctr"/>
        <c:lblOffset val="100"/>
        <c:noMultiLvlLbl val="0"/>
      </c:catAx>
      <c:valAx>
        <c:axId val="37008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8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AA57-ECAB-4985-8379-E20EFFBB67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568786-7B52-4249-ACE3-0D7E0AFF12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05197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150FD-8B86-4B80-B35A-7B323E30E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yogurtyoki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5F1677-989B-4D70-AA5C-0FD9FBE141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0817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728569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623078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27719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1570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766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79894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504623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997744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7657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386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5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yogurtyoki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197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46AFD-8CF5-403A-B5C4-17D4F1E40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3478287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262B4-731E-4C68-8DB6-12222F7C9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14A2D-D5DC-4C6D-81EE-95E09A2873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8513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A017A-ED15-4E89-89E5-68692A2AB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96689-3B92-408F-A0C2-378F9C533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91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074F3-CBB7-433D-A572-7FA4FDDCD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5C1A6F-BCA9-42AC-9904-7A1FC2BCC8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913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70DC6-088B-420A-9479-9CCED48A3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3B45D-4D44-4369-83E8-8B275F7B9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786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AA569-0E2F-4FC7-8820-B534B8D6C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FACE5-F9D2-4876-B983-5920A9D2C4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094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FCA09-8CD3-42CE-BC34-1F9100823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F6875-5276-4D7E-9DCA-5EC2C51FF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55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75C6-578B-4393-B834-E9BFB051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C8D6C7-5D27-4953-9D84-105455416D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2430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34EFD-A158-4924-A94F-9C49563AC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4E881-0A68-4EBE-B01F-F55CC9896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198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56B8C-55CB-4D68-9682-BC69EEDE0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B25447-8FF3-4EC9-9215-18AE1D5C49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2868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5C3FA-0223-454C-9D70-B48FCFE723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24E7F-7E8B-4ACF-86C3-492D5DAF6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255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49A0D-FC6B-4DF9-BC64-C593F1651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3F677F-94A1-4EA3-8356-48277C37FA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714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ED56F-7A84-415E-8B77-E3D92DDE08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AD9A7-35DC-457C-8B57-1EBB5A701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517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F69EB-66F1-4F7D-81A1-050FA0327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9F6A21-9822-43CD-A891-39891A6576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3972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F969B-E874-4D63-B458-C8F127C15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1ECAE-17A9-4CBD-BF2D-4F0BE7556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7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949D30-D9A7-41AD-B021-7BC84CC97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8305E4-E8B7-41D1-9FD9-A73254E980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0888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2CFF6-97ED-43D1-97B2-60D753DA6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F53F8-E722-416B-B0AD-1DBCFCFF1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920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316EB-370F-4863-B2C0-94877D40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80FEE8-5648-40AB-9B25-15B8F1677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7074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20296-6002-4A34-BCF7-8D0DD1D25C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4023C-1242-4883-BCCC-9790CDF15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081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BBF2-672A-46EE-A00B-0486C8729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8EB068-4D16-4C3A-B794-6617DC9DCC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51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440AB-2E56-40FE-9864-960CC34EE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FA0AB-6944-4CE0-BECE-B5949FC23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508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1FDCF-4747-404D-A778-039913E0C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yogurtyoki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82DA5-2431-4381-8CE9-76707A102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0631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3777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8987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072872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4783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38135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9920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39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yogurtyoki - 2019-02-28 11:41:19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Sabemos que con más abrazos el mundo será un lugar más dulce. Presentamos: La Yoki Piñata, la primera piñata que se abre con abrazos. 🦁 🐼 🐵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https://www.instagram.com/p/Bubdvk_hY_Z/media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13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yogurtyoki - 2019-03-03 20:19:42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muchos pequeños se divirtieron junto a Yoki y aprendieron que todo se puede conseguir con abrazos y amor. Enseñemos a los niños que es mejor ir por el mundo repartiendo cariño y no violencia. 🦁 🐼 🐵
Acompáñanos a cambiar el mundo un abrazo a la vez.
#YokiRD #YogurtYoki #YokiPiñata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https://www.instagram.com/p/BukHoPYhpYa/media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8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yogurtyoki - 2019-03-09 20:00:01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La Yoki piñata estuvo de paseo por muchos sitios y se encargo de repartir muchísimos abrazos. Esperamos que nuestro mensaje llegue a todas partes y que juntos cambiemos la violencia por amor.
#YokiRD #YogurtYoki #YokiPiñata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https://www.instagram.com/p/BuziJXvB1Jy/media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465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4D800-2429-45D2-9C95-E7427A87C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3549090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32B06-E85F-46C4-8D90-1500DB231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yogurtyoki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EDF85-FD3D-41FF-92E7-C01C74C3B9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766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58982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68628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44639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1453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6728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3574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17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yogurtyoki - 2019-03-04 11:00:26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 Yoki Piñata, es la primera piñata que se abre con abrazos. 🦁 🐼 🐵
#YokiRD
#YogurtYoki
#YokiPiñata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https://www.instagram.com/p/Bulsa7gh6MH/media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9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yogurtyoki - 2019-03-01 11:05:12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invitamos este domingo 3 de marzo a las 5:00 P.M. a Galería 360 para un cuenta cuentos especial con anyadamiron, lleno de abrazos, dulces y muchas sorpresas más. 🦁 ❤️ Reserva tu cupo haciendo clic en el link de nuestra Bio.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https://www.instagram.com/p/Bud-lPyh0Jw/media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86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yogurtyoki - 2019-03-18 18:27:32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amiguitos pasaron una mañana llena de abrazos y diversión junto a los pequeñines del leaderville Preschool y juntos aprendimos que las recompensas más dulces se consiguen con abrazos y amor. 🤗🦁🐵🐼❤️ #YokiRD
#YogurtYoki
#YokiPiñata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https://www.instagram.com/p/BvKit1ChvQh/media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38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4EEF4E-551E-4E1C-ABB9-82FBB1834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1791019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BE0AB-6B29-4C57-BD53-40A690E28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yogurtyoki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DB4C4-4A12-48B4-BFCF-5ABDCF9201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007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65357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2435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1519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848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2530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4401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76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yogurtyoki - 2019-03-06 10:57:20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Energía es lo que le dará a tu pequeño nuestro Yoki Melocotón. ⚡🐵 #YokiRD
#YogurtYoki
#YokiPiñata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https://www.instagram.com/p/Buq1ol5Bw2z/media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967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yogurtyoki - 2019-03-15 12:38:46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Aunque es muy fuerte este León también necesita cuidado y amor. ¿Le regalas un abrazo? 🦁 🍎
#YokiRD
#YogurtYoki
#YokiPiñata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https://www.instagram.com/p/BvCMax0hZSF/media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93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D500A-17C1-4F91-B7F3-5E4743F18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3789445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90157-6E02-4D3D-82AE-B1D9A1EA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yogurtyoki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D9ABE9-4557-4F15-B650-2B8CF39F94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2044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773050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828340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457708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378549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26139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59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#YokiRD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91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#YogurtYoki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123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#YokiPiñata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92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#YokiPin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563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8C643-8BA2-48CC-9301-338118A9A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</p:spTree>
    <p:extLst>
      <p:ext uri="{BB962C8B-B14F-4D97-AF65-F5344CB8AC3E}">
        <p14:creationId xmlns:p14="http://schemas.microsoft.com/office/powerpoint/2010/main" val="35336425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FBFC9-BEA9-4EB6-9442-820872B1E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yogurtyoki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CA032-3BDD-4453-8B40-55308E0DE2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842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1A8F6-46F8-4BFF-B129-D597F38CF0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28/02/2019 - 19/03/2019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569FB-7AA3-4323-B9E6-2B1120992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535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465</Words>
  <Application>Microsoft Office PowerPoint</Application>
  <PresentationFormat>On-screen Show (4:3)</PresentationFormat>
  <Paragraphs>156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Reporte Instagram</vt:lpstr>
      <vt:lpstr>Instagram Key Metrics Table | yogurtyoki</vt:lpstr>
      <vt:lpstr>Instagram Key Metrics Radar | yogurtyoki</vt:lpstr>
      <vt:lpstr>Instagram Followers Total | yogurtyoki</vt:lpstr>
      <vt:lpstr>Instagram Followers Change Per Weekday | yogurtyoki</vt:lpstr>
      <vt:lpstr>Instagram Posts By Hour | yogurtyoki</vt:lpstr>
      <vt:lpstr>Instagram Interaction Rate By Hour | yogurtyoki</vt:lpstr>
      <vt:lpstr>Instagram Posts By Weekday | yogurtyoki</vt:lpstr>
      <vt:lpstr>Instagram Interaction Rate By Post Type | yogurtyoki</vt:lpstr>
      <vt:lpstr>Instagram Post Type Distribution Per Profile | yogurtyoki</vt:lpstr>
      <vt:lpstr>Instagram Interaction Rate By Weekday | yogurtyoki</vt:lpstr>
      <vt:lpstr>Instagram Interactions Distribution | yogurtyoki</vt:lpstr>
      <vt:lpstr>Instagram Posts Table | yogurtyoki - 1 of 3</vt:lpstr>
      <vt:lpstr>Instagram Posts Table | yogurtyoki - 2 of 3</vt:lpstr>
      <vt:lpstr>Instagram Posts Table | yogurtyoki - 3 of 3</vt:lpstr>
      <vt:lpstr>Instagram Hashtag Detection | yogurtyoki</vt:lpstr>
      <vt:lpstr>Instagram Interactions by Post Type | yogurtyoki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2019-03-19T22:52:26Z</dcterms:created>
  <dcterms:modified xsi:type="dcterms:W3CDTF">2019-03-19T22:52:47Z</dcterms:modified>
</cp:coreProperties>
</file>