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19">
                  <c:v>2949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F2-4566-8D4A-F287EDAE6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22496"/>
        <c:axId val="358525120"/>
      </c:lineChart>
      <c:catAx>
        <c:axId val="3585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5120"/>
        <c:crosses val="autoZero"/>
        <c:auto val="1"/>
        <c:lblAlgn val="ctr"/>
        <c:lblOffset val="100"/>
        <c:noMultiLvlLbl val="0"/>
      </c:catAx>
      <c:valAx>
        <c:axId val="35852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A8-43E9-B894-D90DB25A1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27416"/>
        <c:axId val="358521512"/>
      </c:lineChart>
      <c:catAx>
        <c:axId val="35852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1512"/>
        <c:crosses val="autoZero"/>
        <c:auto val="1"/>
        <c:lblAlgn val="ctr"/>
        <c:lblOffset val="100"/>
        <c:noMultiLvlLbl val="0"/>
      </c:catAx>
      <c:valAx>
        <c:axId val="35852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9-4238-B063-022F5C785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522168"/>
        <c:axId val="358523808"/>
      </c:radarChart>
      <c:catAx>
        <c:axId val="35852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3808"/>
        <c:crosses val="autoZero"/>
        <c:auto val="1"/>
        <c:lblAlgn val="ctr"/>
        <c:lblOffset val="100"/>
        <c:noMultiLvlLbl val="0"/>
      </c:catAx>
      <c:valAx>
        <c:axId val="35852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3-44A0-813E-3352AFEB6C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19848"/>
        <c:axId val="297422472"/>
      </c:lineChart>
      <c:catAx>
        <c:axId val="29741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22472"/>
        <c:crosses val="autoZero"/>
        <c:auto val="1"/>
        <c:lblAlgn val="ctr"/>
        <c:lblOffset val="100"/>
        <c:noMultiLvlLbl val="0"/>
      </c:catAx>
      <c:valAx>
        <c:axId val="29742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1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1CC1-45CB-B716-80459B015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423456"/>
        <c:axId val="297420832"/>
      </c:barChart>
      <c:catAx>
        <c:axId val="29742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20832"/>
        <c:crosses val="autoZero"/>
        <c:auto val="1"/>
        <c:lblAlgn val="ctr"/>
        <c:lblOffset val="100"/>
        <c:noMultiLvlLbl val="0"/>
      </c:catAx>
      <c:valAx>
        <c:axId val="2974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2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19">
                  <c:v>2949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0-4AEF-A425-400CC5532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639936"/>
        <c:axId val="188642232"/>
      </c:areaChart>
      <c:catAx>
        <c:axId val="188639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42232"/>
        <c:crosses val="autoZero"/>
        <c:auto val="1"/>
        <c:lblAlgn val="ctr"/>
        <c:lblOffset val="100"/>
        <c:noMultiLvlLbl val="0"/>
      </c:catAx>
      <c:valAx>
        <c:axId val="18864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39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FE-4F51-8278-A89F83A29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634032"/>
        <c:axId val="188635016"/>
      </c:lineChart>
      <c:catAx>
        <c:axId val="18863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35016"/>
        <c:crosses val="autoZero"/>
        <c:auto val="1"/>
        <c:lblAlgn val="ctr"/>
        <c:lblOffset val="100"/>
        <c:noMultiLvlLbl val="0"/>
      </c:catAx>
      <c:valAx>
        <c:axId val="18863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3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D-45F6-A757-63C25A816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633376"/>
        <c:axId val="188638952"/>
      </c:lineChart>
      <c:catAx>
        <c:axId val="18863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38952"/>
        <c:crosses val="autoZero"/>
        <c:auto val="1"/>
        <c:lblAlgn val="ctr"/>
        <c:lblOffset val="100"/>
        <c:noMultiLvlLbl val="0"/>
      </c:catAx>
      <c:valAx>
        <c:axId val="18863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3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0-4F06-8BF9-6AA78387B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086128"/>
        <c:axId val="370083832"/>
      </c:barChart>
      <c:catAx>
        <c:axId val="37008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3832"/>
        <c:crosses val="autoZero"/>
        <c:auto val="1"/>
        <c:lblAlgn val="ctr"/>
        <c:lblOffset val="100"/>
        <c:noMultiLvlLbl val="0"/>
      </c:catAx>
      <c:valAx>
        <c:axId val="37008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E-41F5-B4BB-1CEA342D6B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5E-41F5-B4BB-1CEA342D6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096624"/>
        <c:axId val="370095312"/>
      </c:barChart>
      <c:catAx>
        <c:axId val="37009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95312"/>
        <c:crosses val="autoZero"/>
        <c:auto val="1"/>
        <c:lblAlgn val="ctr"/>
        <c:lblOffset val="100"/>
        <c:noMultiLvlLbl val="0"/>
      </c:catAx>
      <c:valAx>
        <c:axId val="37009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9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F-49B1-8D03-0A288A9E8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671880"/>
        <c:axId val="436666960"/>
      </c:barChart>
      <c:catAx>
        <c:axId val="43667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66960"/>
        <c:crosses val="autoZero"/>
        <c:auto val="1"/>
        <c:lblAlgn val="ctr"/>
        <c:lblOffset val="100"/>
        <c:noMultiLvlLbl val="0"/>
      </c:catAx>
      <c:valAx>
        <c:axId val="4366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7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4-4849-B71C-8F1255C007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4-4849-B71C-8F1255C007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4-4849-B71C-8F1255C00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678112"/>
        <c:axId val="436682376"/>
      </c:barChart>
      <c:catAx>
        <c:axId val="43667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82376"/>
        <c:crosses val="autoZero"/>
        <c:auto val="1"/>
        <c:lblAlgn val="ctr"/>
        <c:lblOffset val="100"/>
        <c:noMultiLvlLbl val="0"/>
      </c:catAx>
      <c:valAx>
        <c:axId val="43668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7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D7-47E0-B710-0CC2A63AA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61712"/>
        <c:axId val="436661384"/>
      </c:lineChart>
      <c:catAx>
        <c:axId val="4366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61384"/>
        <c:crosses val="autoZero"/>
        <c:auto val="1"/>
        <c:lblAlgn val="ctr"/>
        <c:lblOffset val="100"/>
        <c:noMultiLvlLbl val="0"/>
      </c:catAx>
      <c:valAx>
        <c:axId val="43666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6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7C-4825-B89D-0865CD0B7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57120"/>
        <c:axId val="436657448"/>
      </c:lineChart>
      <c:catAx>
        <c:axId val="43665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7448"/>
        <c:crosses val="autoZero"/>
        <c:auto val="1"/>
        <c:lblAlgn val="ctr"/>
        <c:lblOffset val="100"/>
        <c:noMultiLvlLbl val="0"/>
      </c:catAx>
      <c:valAx>
        <c:axId val="43665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2-419D-9FE9-3B77B92FEE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A2-419D-9FE9-3B77B92FEE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A2-419D-9FE9-3B77B92FEE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A2-419D-9FE9-3B77B92FEE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A2-419D-9FE9-3B77B92FEE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A2-419D-9FE9-3B77B92FEE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A2-419D-9FE9-3B77B92FEE3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Yoki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A2-419D-9FE9-3B77B92FE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657776"/>
        <c:axId val="436656136"/>
      </c:barChart>
      <c:catAx>
        <c:axId val="4366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6136"/>
        <c:crosses val="autoZero"/>
        <c:auto val="1"/>
        <c:lblAlgn val="ctr"/>
        <c:lblOffset val="100"/>
        <c:noMultiLvlLbl val="0"/>
      </c:catAx>
      <c:valAx>
        <c:axId val="43665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49.008138351983703</c:v>
                </c:pt>
                <c:pt idx="12">
                  <c:v>0</c:v>
                </c:pt>
                <c:pt idx="13">
                  <c:v>0.71210579857578804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8-4E8B-A032-BD11885FE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094328"/>
        <c:axId val="370092688"/>
      </c:lineChart>
      <c:catAx>
        <c:axId val="37009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92688"/>
        <c:crosses val="autoZero"/>
        <c:auto val="1"/>
        <c:lblAlgn val="ctr"/>
        <c:lblOffset val="100"/>
        <c:noMultiLvlLbl val="0"/>
      </c:catAx>
      <c:valAx>
        <c:axId val="37009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9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B176-4400-BEA2-14A2ED019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63904"/>
        <c:axId val="359770464"/>
      </c:barChart>
      <c:catAx>
        <c:axId val="35976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70464"/>
        <c:crosses val="autoZero"/>
        <c:auto val="1"/>
        <c:lblAlgn val="ctr"/>
        <c:lblOffset val="100"/>
        <c:noMultiLvlLbl val="0"/>
      </c:catAx>
      <c:valAx>
        <c:axId val="35977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6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0.50864699898270604</c:v>
                </c:pt>
                <c:pt idx="2">
                  <c:v>0.57646659884706697</c:v>
                </c:pt>
                <c:pt idx="3">
                  <c:v>194.065785011868</c:v>
                </c:pt>
                <c:pt idx="4">
                  <c:v>0.79688029840623897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7-42D6-89E3-9A8E6061F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62920"/>
        <c:axId val="359767184"/>
      </c:barChart>
      <c:catAx>
        <c:axId val="35976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67184"/>
        <c:crosses val="autoZero"/>
        <c:auto val="1"/>
        <c:lblAlgn val="ctr"/>
        <c:lblOffset val="100"/>
        <c:noMultiLvlLbl val="0"/>
      </c:catAx>
      <c:valAx>
        <c:axId val="35976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6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E2365-9CED-43C0-98F7-E477CFB47D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7B68AC-AA4F-47DC-B06C-0459CF91AC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8867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7E22F-1F14-42CD-8B6A-ADD372BF3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2593A-7520-43EC-BF44-2A3DB92C6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917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10484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0333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8185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7154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9664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402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7766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3905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8650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7100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727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813C4-B72F-4C05-9541-A7E5E05A8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47760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B557-13D7-4E77-89BD-974D5D14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271DC-F343-43A1-9198-AFD8E177BC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7608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24134-E827-4B0E-9F58-28ECD2119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D8CAB-E6F1-439C-A8B2-6FD8956E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5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B3B61-2408-4943-AA35-1EF1E245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CEC84-CCEA-49A9-8AFE-F0F50EA6BA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250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0A877-9BD6-4D3D-88FB-26951F2FE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5CCF1-6D11-4FCD-B7EC-52FC709C8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08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06C7-CFE5-4020-8083-30AC34459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5FE7A0-279A-40F7-8B1C-6D38323F6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896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114A3-33BD-4208-804A-8DBAD8BA3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2A474-C029-4EF9-9B02-E262F324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C9883-5695-4EF3-965C-7475C04D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E4714-F398-4286-86F8-C01CE7543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372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3AB7B-FF9F-4544-8A5F-7555900DF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A400A-3AA9-4422-A23F-127F85E1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98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7BA1-021E-46DC-B737-89C0B303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E48648-A312-4B27-928D-42E90AD550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940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A5420-F1D2-4176-877C-74F7E8A22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6D030-EF84-4050-8510-7ED00D15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71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F220-A4ED-4B5A-A374-5D119F1A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0FC273-2597-4DC4-BCAF-1477F251CB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800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CFA53-9379-439C-B52C-9C6F52FDB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9BBE6-4F46-4CD2-83DE-864F09999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67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460C-5FA3-49D1-A98A-B755902D0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146D5-98B5-44FB-B531-1BC94A43B5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373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98CD4-249E-4B8D-BC73-D19CA77BB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063F5-282B-4A78-8840-461E492C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23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B892C-3091-4083-BD61-CE7F49D1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F2897-0C82-499F-A522-8DC5D6CF71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3760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FC47F-553F-4F9D-B34E-8EB03A9A9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39AE8-4DA5-4219-B9DD-172FEA4A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1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0956B-4D31-4E1E-8F19-44646B80E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Yoki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65B8A-D7CB-4B80-B859-7AE945885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49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6192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90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390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69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630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303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021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28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5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- 2019-02-28 11:42:50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Enseñemos a los más pequeños el poder de los abrazos, acompáñanos a cambiar el mundo con La Yoki Piñata.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8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- 2019-03-15 13:00:02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También es la primera Piñata que después de usar nadie va querer tirar y es que este Mono tan bonito se puede volver a usar. 🐵🙌  
#YokiRD 
#YogurtYoki 
#PiñataPiñata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767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00D59-E398-4A0C-82AB-4849EB4DD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112135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16FD-A42B-43A2-B2FE-E22A821E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Yoki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A5092-4899-4FA4-9DE6-59D1D13BA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315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33954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041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022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4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993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55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30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7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- 2019-03-01 11:02:35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invitamos este domingo 3 de marzo a las 5:00 P.M. a Galería 360 para un cuenta cuentos especial con @anyadamiron, lleno de abrazos, dulces y muchas sorpresas más.  🦁 👐🏼
Reserva tu cupo haciendo clic aquí: 
https://rentauncuento.com/cuenta-cuentos/?actividad=20569#sticky-form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1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- 2019-03-06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Yoki Piñata es la única piñata que no funciona con violencia.
Cambiemos el mundo con un abrazo a la vez. ❣️🙊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85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834D9-DF0B-463B-982A-38AB8544C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761682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0DB48-02FC-42EC-97A3-D0B2ECE5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Yoki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9DFA6-B43D-4690-A5C3-42E3ED0CC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20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25416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667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22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558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54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776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03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272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19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- 2019-03-04 11:04:32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primera Piñata diseñada para llenar el mundo de abrazos. Acompáñanos a cambiar el mundo, un abrazo a la vez.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3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CEDF8-AE0C-486B-B3FF-75484C021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238308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0F1E-4D67-4C40-BD27-9DDAB3ACF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CF83B-5DED-4A16-B265-CF22FAD270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022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3FBE8-2064-4417-8636-DB8203D05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2562C-6F79-4D66-A9C6-56E6CD8D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59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F5D6-D926-48BB-9A96-FA5C741C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B09C2-1806-4304-A094-E98EBF096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5213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90D1A-76DB-444F-A9BD-A50F5CE72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A6066-189E-41AB-91D5-0A4624F9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4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B55F-0FD6-4D8E-8A6B-31B91C2D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52FFF-93C5-4B34-A57C-240B067EA0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262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1B541-805F-438C-A9E6-7C7019681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1B514-900B-40A1-94DB-8F6286F0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25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04F68-9C69-4AA5-89C1-3A642EEF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96E0C-5CC9-4B2A-B1FE-15BCB8F37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754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47217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8333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9659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8703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4498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868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#YokiRD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28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#YogurtYoki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34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#YokiPiñata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5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#PiñataPiñata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14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D79D1-A19E-4BBC-A03F-4C1DF30C3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4000926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C5298-CAA4-4539-AE7F-7B49548E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44B0A6-9385-4BAD-80BF-B1416FD88F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205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BA51F-95D3-4BC2-ABD1-F82BD2EFD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956B-BC44-458B-8386-97B529B2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37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FB982-5E3A-4A45-93FA-2F7859B3C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AE714-685F-4E30-865E-3EABFD3529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791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67A5D-D30B-4BA2-BCE5-328F5E069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11BEB-9DE2-4D57-9470-F7F01AC5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08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92EE3-BA70-49EE-95E6-E1954825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B25F48-6AAF-4AE8-833A-23107007E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9229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364A9-69D7-4855-BAFB-D5E08FA87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1ADD-B161-4DFF-9E0D-903F694F6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458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9F0EB-27EB-4316-9A60-94C1CC89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0A5BB-2DC2-48E9-ABD1-3BEB49256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417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0A5DC-D4C7-49E1-B30A-082F82E8A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1DAF9-35C2-407C-B2B7-3B4E18D5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19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E02F-905A-4F7F-9DEC-B99CF8D38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5C686-FA7C-4B0D-973A-9A2AF1F194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280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27234-09EF-4695-8D15-EB90AA764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ED403-AEED-44EE-A896-E84F5EA8B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45FB-6A9F-4208-BC24-57CE9D013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93B8C-FC9F-4B18-9C20-2BC5026C5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022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59A51-6E31-4B94-92CD-DB0A875BA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A6506-8A3F-4AE9-A33A-F8508A0A0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240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2964-6586-4021-AA82-4A463235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58554-315F-4D53-916B-2B5F28B0D9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371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A1AB4-890E-42AB-B3C5-32F57CBF0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033F1-39E2-470D-BC79-583FFC04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54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80C0-C83D-406B-A940-621BC320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Yoki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7A0DF-59C9-4A3C-B725-2850649B6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62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59919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731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966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694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58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38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628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411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9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- 2019-02-28 11:42:50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Enseñemos a los más pequeños el poder de los abrazos, acompáñanos a cambiar el mundo con La Yoki Piñata.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54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- 2019-03-01 11:02:35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invitamos este domingo 3 de marzo a las 5:00 P.M. a Galería 360 para un cuenta cuentos especial con @anyadamiron, lleno de abrazos, dulces y muchas sorpresas más.  🦁 👐🏼
Reserva tu cupo haciendo clic aquí: 
https://rentauncuento.com/cuenta-cuentos/?actividad=20569#sticky-form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6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20235-2193-4AB7-9ED2-74B1F7CC6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859097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C49BC-0B5B-4D51-85E8-C67F9247B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Yoki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B66E5B-8577-4E99-8731-DF72F6B5F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43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5157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672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583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80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017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840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07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0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1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- 2019-03-15 13:00:02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También es la primera Piñata que después de usar nadie va querer tirar y es que este Mono tan bonito se puede volver a usar. 🐵🙌  
#YokiRD 
#YogurtYoki 
#PiñataPiñata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8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- 2019-03-06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Yoki Piñata es la única piñata que no funciona con violencia.
Cambiemos el mundo con un abrazo a la vez. ❣️🙊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3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- 2019-03-04 11:04:32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primera Piñata diseñada para llenar el mundo de abrazos. Acompáñanos a cambiar el mundo, un abrazo a la vez.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3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586EC-6C8F-4FB0-BF67-678CE1B90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2811450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8F24-7A2D-46D5-AC21-D52DEFDF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20DB4-C58A-44B9-BE19-C7DB2EE2A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768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82294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077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77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83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018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02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153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431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04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66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774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22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576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628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- 2019-03-15 13:00:02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También es la primera Piñata que después de usar nadie va querer tirar y es que este Mono tan bonito se puede volver a usar. 🐵🙌  
#YokiRD 
#YogurtYoki 
#PiñataPiñata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3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- 2019-03-06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Yoki Piñata es la única piñata que no funciona con violencia.
Cambiemos el mundo con un abrazo a la vez. ❣️🙊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45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7DDFE-FA51-4A1B-951B-2C667CB8F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1114581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C0473-D869-4339-BBD1-649A8B70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8012B-71BF-49B7-928A-53BA6AA7B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794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9288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646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189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836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22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7221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404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60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15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38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99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036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660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51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81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- 2019-03-04 11:04:32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primera Piñata diseñada para llenar el mundo de abrazos. Acompáñanos a cambiar el mundo, un abrazo a la vez.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55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846D1-2784-4AEC-AE5A-13A7F8800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299340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2F49C-8EEA-4440-A149-A081A63D8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047B2-C244-48CC-A30C-1B689909E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16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1046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31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9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80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11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41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93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41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269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83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45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90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973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00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98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- 2019-03-01 11:02:35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invitamos este domingo 3 de marzo a las 5:00 P.M. a Galería 360 para un cuenta cuentos especial con @anyadamiron, lleno de abrazos, dulces y muchas sorpresas más.  🦁 👐🏼
Reserva tu cupo haciendo clic aquí: 
https://rentauncuento.com/cuenta-cuentos/?actividad=20569#sticky-form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4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3443A-4001-4FF1-976C-2A1D6C214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4150294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7654-226D-4DEB-ADB4-6857DE4E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Yoki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16364C-A923-46D2-9043-3B35DD5F3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107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26152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67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91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179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056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110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994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408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89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3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96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329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543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95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9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Yoki - 2019-02-28 11:42:50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Enseñemos a los más pequeños el poder de los abrazos, acompáñanos a cambiar el mundo con La Yoki Piñata.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94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97A84-81A2-4DED-8531-38169F085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964660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792</Words>
  <Application>Microsoft Office PowerPoint</Application>
  <PresentationFormat>On-screen Show (4:3)</PresentationFormat>
  <Paragraphs>374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FACEBOOK NUEVO</vt:lpstr>
      <vt:lpstr>Facebook Key Metrics Table | Yoki</vt:lpstr>
      <vt:lpstr>Facebook Fans Total | Yoki</vt:lpstr>
      <vt:lpstr>Facebook Fans Change | Yoki</vt:lpstr>
      <vt:lpstr>Facebook Key Metrics Radar | Yoki</vt:lpstr>
      <vt:lpstr>Facebook Fans Change Rate | Yoki</vt:lpstr>
      <vt:lpstr>Facebook Fans Change Per Weekday | Yoki</vt:lpstr>
      <vt:lpstr>Facebook Fan Distribution Development | Yoki</vt:lpstr>
      <vt:lpstr>Facebook Own Posts | Yoki</vt:lpstr>
      <vt:lpstr>Facebook Own Posts By Hour | Yoki</vt:lpstr>
      <vt:lpstr>Facebook Own Posts with Reactions Table | Yoki - 1 of 3</vt:lpstr>
      <vt:lpstr>Facebook Own Posts with Reactions Table | Yoki - 2 of 3</vt:lpstr>
      <vt:lpstr>Facebook Own Posts with Reactions Table | Yoki - 3 of 3</vt:lpstr>
      <vt:lpstr>Facebook Own Posts By Weekday | Yoki</vt:lpstr>
      <vt:lpstr>Facebook Post Type Distribution Per Profile | Yoki</vt:lpstr>
      <vt:lpstr>Facebook Own Posts App Usage | Yoki</vt:lpstr>
      <vt:lpstr>Facebook Hashtag Detection | Yoki</vt:lpstr>
      <vt:lpstr>Facebook Sponsored Posts Distribution | Yoki</vt:lpstr>
      <vt:lpstr>Facebook User Posts | Yoki</vt:lpstr>
      <vt:lpstr>Facebook Interaction Rate | Yoki</vt:lpstr>
      <vt:lpstr>Facebook Interactions Distribution | Yoki</vt:lpstr>
      <vt:lpstr>Facebook Interaction Rate By Hour | Yoki</vt:lpstr>
      <vt:lpstr>Facebook Interaction Rate By Post Type | Yoki</vt:lpstr>
      <vt:lpstr>Facebook Interaction Rate By Weekday | Yoki</vt:lpstr>
      <vt:lpstr>Facebook Own Posts Table | Yoki - 1 of 2</vt:lpstr>
      <vt:lpstr>Facebook Own Posts Table | Yoki - 2 of 2</vt:lpstr>
      <vt:lpstr>Facebook TABLA DE FB COMPLETA | Yoki - 1 of 4</vt:lpstr>
      <vt:lpstr>Facebook TABLA DE FB COMPLETA | Yoki - 2 of 4</vt:lpstr>
      <vt:lpstr>Facebook TABLA DE FB COMPLETA | Yoki - 3 of 4</vt:lpstr>
      <vt:lpstr>Facebook TABLA DE FB COMPLETA | Yoki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2019-03-19T22:49:44Z</dcterms:created>
  <dcterms:modified xsi:type="dcterms:W3CDTF">2019-03-19T22:50:24Z</dcterms:modified>
</cp:coreProperties>
</file>