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8-48BB-8EE2-149768AF3E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7732208"/>
        <c:axId val="347730568"/>
      </c:radarChart>
      <c:catAx>
        <c:axId val="34773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30568"/>
        <c:crosses val="autoZero"/>
        <c:auto val="1"/>
        <c:lblAlgn val="ctr"/>
        <c:lblOffset val="100"/>
        <c:noMultiLvlLbl val="0"/>
      </c:catAx>
      <c:valAx>
        <c:axId val="3477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3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25580</c:v>
                </c:pt>
                <c:pt idx="1">
                  <c:v>25609</c:v>
                </c:pt>
                <c:pt idx="2">
                  <c:v>25635</c:v>
                </c:pt>
                <c:pt idx="3">
                  <c:v>25658</c:v>
                </c:pt>
                <c:pt idx="4">
                  <c:v>25679</c:v>
                </c:pt>
                <c:pt idx="5">
                  <c:v>25688</c:v>
                </c:pt>
                <c:pt idx="6">
                  <c:v>25698</c:v>
                </c:pt>
                <c:pt idx="7">
                  <c:v>25739</c:v>
                </c:pt>
                <c:pt idx="8">
                  <c:v>25762</c:v>
                </c:pt>
                <c:pt idx="9">
                  <c:v>25786</c:v>
                </c:pt>
                <c:pt idx="10">
                  <c:v>25818</c:v>
                </c:pt>
                <c:pt idx="11">
                  <c:v>25849</c:v>
                </c:pt>
                <c:pt idx="12">
                  <c:v>25871</c:v>
                </c:pt>
                <c:pt idx="13">
                  <c:v>25898</c:v>
                </c:pt>
                <c:pt idx="14">
                  <c:v>25941</c:v>
                </c:pt>
                <c:pt idx="15">
                  <c:v>25957</c:v>
                </c:pt>
                <c:pt idx="16">
                  <c:v>25996</c:v>
                </c:pt>
                <c:pt idx="17">
                  <c:v>26028</c:v>
                </c:pt>
                <c:pt idx="18">
                  <c:v>26097</c:v>
                </c:pt>
                <c:pt idx="19">
                  <c:v>26139</c:v>
                </c:pt>
                <c:pt idx="20">
                  <c:v>26175</c:v>
                </c:pt>
                <c:pt idx="21">
                  <c:v>26228</c:v>
                </c:pt>
                <c:pt idx="22">
                  <c:v>26270</c:v>
                </c:pt>
                <c:pt idx="23">
                  <c:v>26319</c:v>
                </c:pt>
                <c:pt idx="24">
                  <c:v>26373</c:v>
                </c:pt>
                <c:pt idx="25">
                  <c:v>26432</c:v>
                </c:pt>
                <c:pt idx="26">
                  <c:v>26469</c:v>
                </c:pt>
                <c:pt idx="27">
                  <c:v>26514</c:v>
                </c:pt>
                <c:pt idx="28">
                  <c:v>26568</c:v>
                </c:pt>
                <c:pt idx="29">
                  <c:v>26622</c:v>
                </c:pt>
                <c:pt idx="30">
                  <c:v>26668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94-4FD3-A9B5-4ACBB3E5D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50728"/>
        <c:axId val="350449416"/>
      </c:lineChart>
      <c:catAx>
        <c:axId val="35045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49416"/>
        <c:crosses val="autoZero"/>
        <c:auto val="1"/>
        <c:lblAlgn val="ctr"/>
        <c:lblOffset val="100"/>
        <c:noMultiLvlLbl val="0"/>
      </c:catAx>
      <c:valAx>
        <c:axId val="35044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33</c:v>
                </c:pt>
                <c:pt idx="2">
                  <c:v>37</c:v>
                </c:pt>
                <c:pt idx="3">
                  <c:v>35</c:v>
                </c:pt>
                <c:pt idx="4">
                  <c:v>45</c:v>
                </c:pt>
                <c:pt idx="5">
                  <c:v>28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56-4BC8-A25E-F947F367E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604008"/>
        <c:axId val="350609256"/>
      </c:barChart>
      <c:catAx>
        <c:axId val="35060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09256"/>
        <c:crosses val="autoZero"/>
        <c:auto val="1"/>
        <c:lblAlgn val="ctr"/>
        <c:lblOffset val="100"/>
        <c:noMultiLvlLbl val="0"/>
      </c:catAx>
      <c:valAx>
        <c:axId val="35060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0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11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FD-46A5-8CAD-2A9756A8B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52040"/>
        <c:axId val="350451384"/>
      </c:lineChart>
      <c:catAx>
        <c:axId val="35045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1384"/>
        <c:crosses val="autoZero"/>
        <c:auto val="1"/>
        <c:lblAlgn val="ctr"/>
        <c:lblOffset val="100"/>
        <c:noMultiLvlLbl val="0"/>
      </c:catAx>
      <c:valAx>
        <c:axId val="35045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2.0580464831335901</c:v>
                </c:pt>
                <c:pt idx="12">
                  <c:v>0.94574415131906397</c:v>
                </c:pt>
                <c:pt idx="13">
                  <c:v>1.5430562468889999</c:v>
                </c:pt>
                <c:pt idx="14">
                  <c:v>0</c:v>
                </c:pt>
                <c:pt idx="15">
                  <c:v>0</c:v>
                </c:pt>
                <c:pt idx="16">
                  <c:v>0.98020446452502197</c:v>
                </c:pt>
                <c:pt idx="17">
                  <c:v>0</c:v>
                </c:pt>
                <c:pt idx="18">
                  <c:v>0.65857487460274899</c:v>
                </c:pt>
                <c:pt idx="19">
                  <c:v>1.0893287896772199</c:v>
                </c:pt>
                <c:pt idx="20">
                  <c:v>1.3397752073710301</c:v>
                </c:pt>
                <c:pt idx="21">
                  <c:v>0.59348317188038402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5D-4608-93A6-7C170BF52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53576"/>
        <c:axId val="287252592"/>
      </c:lineChart>
      <c:catAx>
        <c:axId val="28725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2592"/>
        <c:crosses val="autoZero"/>
        <c:auto val="1"/>
        <c:lblAlgn val="ctr"/>
        <c:lblOffset val="100"/>
        <c:noMultiLvlLbl val="0"/>
      </c:catAx>
      <c:valAx>
        <c:axId val="28725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F-487A-9EEB-A49488939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84312"/>
        <c:axId val="348684640"/>
      </c:barChart>
      <c:catAx>
        <c:axId val="34868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84640"/>
        <c:crosses val="autoZero"/>
        <c:auto val="1"/>
        <c:lblAlgn val="ctr"/>
        <c:lblOffset val="100"/>
        <c:noMultiLvlLbl val="0"/>
      </c:catAx>
      <c:valAx>
        <c:axId val="34868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8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2.3270724900053001</c:v>
                </c:pt>
                <c:pt idx="1">
                  <c:v>1.2983706123282901</c:v>
                </c:pt>
                <c:pt idx="2">
                  <c:v>0.59423107432275002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B1-466F-86D4-9440A35A7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81688"/>
        <c:axId val="348682016"/>
      </c:barChart>
      <c:catAx>
        <c:axId val="34868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82016"/>
        <c:crosses val="autoZero"/>
        <c:auto val="1"/>
        <c:lblAlgn val="ctr"/>
        <c:lblOffset val="100"/>
        <c:noMultiLvlLbl val="0"/>
      </c:catAx>
      <c:valAx>
        <c:axId val="34868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8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9-42E9-98C6-816FB8B4C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79-42E9-98C6-816FB8B4C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79-42E9-98C6-816FB8B4C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497440"/>
        <c:axId val="348494816"/>
      </c:barChart>
      <c:catAx>
        <c:axId val="34849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94816"/>
        <c:crosses val="autoZero"/>
        <c:auto val="1"/>
        <c:lblAlgn val="ctr"/>
        <c:lblOffset val="100"/>
        <c:noMultiLvlLbl val="0"/>
      </c:catAx>
      <c:valAx>
        <c:axId val="34849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9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0.80194457204103498</c:v>
                </c:pt>
                <c:pt idx="1">
                  <c:v>0.80258255499413</c:v>
                </c:pt>
                <c:pt idx="2">
                  <c:v>1.1567906905527501</c:v>
                </c:pt>
                <c:pt idx="3">
                  <c:v>1.08584698616853</c:v>
                </c:pt>
                <c:pt idx="4">
                  <c:v>1.71617414382688</c:v>
                </c:pt>
                <c:pt idx="5">
                  <c:v>1.26512019598836</c:v>
                </c:pt>
                <c:pt idx="6">
                  <c:v>2.0683407339355901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3C-40E0-AAFD-E35EB5A8B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491864"/>
        <c:axId val="348493176"/>
      </c:barChart>
      <c:catAx>
        <c:axId val="34849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93176"/>
        <c:crosses val="autoZero"/>
        <c:auto val="1"/>
        <c:lblAlgn val="ctr"/>
        <c:lblOffset val="100"/>
        <c:noMultiLvlLbl val="0"/>
      </c:catAx>
      <c:valAx>
        <c:axId val="34849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9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E4-4B86-8C70-BBA7F4F826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E4-4B86-8C70-BBA7F4F82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499080"/>
        <c:axId val="348502360"/>
      </c:barChart>
      <c:catAx>
        <c:axId val="34849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2360"/>
        <c:crosses val="autoZero"/>
        <c:auto val="1"/>
        <c:lblAlgn val="ctr"/>
        <c:lblOffset val="100"/>
        <c:noMultiLvlLbl val="0"/>
      </c:catAx>
      <c:valAx>
        <c:axId val="34850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9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24F6-35C5-4B0C-94C9-8AEE3E95B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28C3D-49DB-4D52-A299-3CE42C2798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99724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C94C1-E74B-452A-9F2D-DB3198033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7FBCAD-4894-4467-946E-91D56E885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67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77838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501012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6701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3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46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4798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09587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380147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8179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79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4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46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3AD10-7166-4243-B2F8-951DCE2FF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400802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BDB8-E5B0-4B77-9F03-42B2C037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2C55AF-BBF1-4F81-9F8F-C511B684AD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281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7E5E4-4798-47A4-9DE1-9586C3A60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D764C-505D-40E3-913A-391A1DD4C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3B64E-3451-4639-BC32-5290375A7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74B2D-F971-4230-8C2C-A9FECFE6F4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639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16955-4CB1-4EB6-B8D3-B08811E97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7754E-F7D8-4598-A93B-B87F6AA1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44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3C21F-1655-433A-8EDD-56DB7A43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8DC8C-9EFA-4D81-BAAB-FC2E3797F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920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EFE83-19AD-46CC-9A5D-79617F234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4BEFF-8947-4280-9C40-3A36C9702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97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5453-4788-4275-AD92-19305259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BF5203-DF44-4101-B831-0CC20E56AC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199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2AB03-2418-4A80-B8EE-5D6A2616F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04165-E527-4146-BF12-20615412E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9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C60E-336B-4618-AF3A-195916714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A80B35-B0A1-450C-9CEB-906758ECDB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0816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C4AA9-7A55-425B-91DD-A6ECF5255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BE2C1-AF84-434C-9482-8E8A94D45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754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BE30A-E8FF-4B1A-ADA9-2D74963FE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35FFD-7C28-49DF-910B-B5433ACDE7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36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A440C-BE25-4A88-A479-B98241E5F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0111B-C778-4B49-B40A-98D6461B4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71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B1D8E-44A8-44A8-A2B4-01AB7EC24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32B3E-D336-478C-BBA0-90EDBF8060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928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A21DA-FAEF-4A4D-81F3-0DA740A3A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BE162-C655-4FD9-9FC4-14295E03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59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786F-23D4-475B-8999-3C0FAF0D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65C1B-29B6-4149-92E1-1585E921D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1061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C45CA-5603-4F6F-B018-9B52CB305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5C186-6C25-4236-BF8A-FBC75D02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45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61E31-7B37-44B1-AAAD-7EDA419F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FC9AD8-CF26-4165-BEFF-049F154525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97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CCAD5-267C-4B13-A3F8-858928BC9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86A73-6B66-458C-8F08-DD947727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66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D3FE-2F12-4AF9-B8B6-A3C1639BB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09409-D9A7-4DF5-A726-FAF014C72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33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F2B54-E5F2-480B-9E25-DC13C0D11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C0E5C-87B5-4200-A68C-9347C2E2E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948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A6564-C525-4952-BC1C-C1DB4992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43311-DC49-4FB5-9701-BB3C4D2DA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986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4140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3864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5456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2509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0081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3959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- 2019-01-20 11:26:01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día a puro ritmo y diversión en el Dique El Cadillal! Actividades acuáticas, Foodtrucks, juegos y mucho más para disfrutar en familia :) Gracias a todos por venir! Los esperamos de nuevo! #sentítucumán #tucumántudestino .
.
 Ph gerardoiratchet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https://www.instagram.com/p/Bs3BKsdgDWU/media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07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- 2019-01-20 20:00:31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lo alto del Pucará, contemplamos la Ciudad Sagrada de Quilmes. Vení a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https://www.instagram.com/p/Bs38DAajCKu/media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6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- 2018-12-28 20:00:22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Últimas noches estrelladas del 2018, gracias facundogustavojuarez por esta hermosa foto de nuestro cielo tucumano ❤️#SentíTucumán 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https://www.instagram.com/p/Br8tvxyjhEu/media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68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- 2019-01-03 20:05:12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Camino de María es un recorrido interesante que lleva al encuentro con la Virgen, e invita a la oración y el contacto con la naturaleza. Dentro de este recorrido, se encuentra la Gruta de la Virgen de Lourdes, donde todos los años miles de personas reviven su aparición. Una experiencia inolvidable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https://www.instagram.com/p/BsMLEcVgBTs/media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56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77E59-2FC7-43EB-9428-9D55CC7B9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4094410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77212-5231-4600-B534-05C8B58E0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A37E8-755F-4516-BBE5-A35BA4E35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28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7997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7046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0963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065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0386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8089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3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- 2018-12-29 20:00:32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Día de Cabalgata en familia, descubriendo lo más lindo de nuestros Valles 🐎Cuando vengas a Tafí del Valle, no te pierdas de esta experiencia única.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https://www.instagram.com/p/Br_Sj1WDVM3/media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396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F95B3-AA10-4507-A761-246309D6E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706387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7002E-7D56-4CB6-A860-D5EAA8BBC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C89609-844C-4563-A001-456855F4F1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423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1600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652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5441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883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806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1402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5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- 2019-01-18 13:35:44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¡Descubrí otro Cadillal!
Este Viernes, a partir de las 17.30hs. te esperamos para disfrutar de todas estas actividades:
.
.
-Parque inflable acuático
-Paseo en Bus Turístico
-DJ en vivo!
-Show en vivo con banda Del Río Salí a las18hs.
-FoodTrucks
-Mirador aéreo
-Experiencia 360 Norte Argentino
-Parador Recórchilis
.
.
Y durante todo el día:
-Paseos en banana
-Paseos en aerosilla
-Trekking
-Kayak
-Toboganes acuáticos
-Canyoning
-Canotage
-Rappel
-Lagoferiantes
.
.
Invitan Gobernador Manzur - Ente Autárquico Tucumán Turismo - Gobierno de Tucumán.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https://www.instagram.com/p/BsyGbERjPV2/media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59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98DE6-326F-4BDA-8CFC-6C8644499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22954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C98F6-6851-4E2A-BA27-3DDFF29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83EC7-87C5-4918-8C48-5E0DB751A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367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8241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92935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3871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9053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6258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8226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75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- 2019-01-23 20:15:09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Casa Histórica de la Independencia te espera en la ciudad para un paseo lleno de historia ❤️Gracias faklinares por compartir tus fotos 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https://www.instagram.com/p/Bs_sG2fFmm4/media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6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- 2019-01-13 11:57:22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Unas buenas empanadas hechas por manos tucumanas... todo lo que necesitás en estas vacaciones! Vení a probar esta delicia con un rico vino 🍷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https://www.instagram.com/p/BslDMNrD1dz/media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8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- 2019-01-19 19:35:03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Atardeceres únicos en el Dique La Angostura, te los vas a perder?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https://www.instagram.com/p/Bs1UVrkA-Ee/media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12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- 2019-01-16 20:58:14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año te esperamos para la Fiesta Nacional de la Pachamama, un evento que rinde homenaje a nuestra madre tierra.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https://www.instagram.com/p/BstveSTDqPT/media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832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D83F4-5BAE-4AF2-8A10-5A2F33524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2041004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9B3EB-88B8-4C54-90DE-239161CF8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242848-8919-44CA-BB64-2F5FBFCBD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91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67059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54118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6544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585621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30230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5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7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0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4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77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80EDF-8F85-40B1-AE3B-B6D4C892B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959753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498</Words>
  <Application>Microsoft Office PowerPoint</Application>
  <PresentationFormat>On-screen Show (4:3)</PresentationFormat>
  <Paragraphs>173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4</vt:lpstr>
      <vt:lpstr>Instagram Posts Table | tucumanturismo - 2 of 4</vt:lpstr>
      <vt:lpstr>Instagram Posts Table | tucumanturismo - 3 of 4</vt:lpstr>
      <vt:lpstr>Instagram Posts Table | tucumanturismo - 4 of 4</vt:lpstr>
      <vt:lpstr>Instagram Hashtag Detection | tucumanturismo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2019-01-25T12:49:19Z</dcterms:created>
  <dcterms:modified xsi:type="dcterms:W3CDTF">2019-01-25T12:49:42Z</dcterms:modified>
</cp:coreProperties>
</file>