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24/12/2018</c:v>
                </c:pt>
                <c:pt idx="1">
                  <c:v>25/12/2018</c:v>
                </c:pt>
                <c:pt idx="2">
                  <c:v>26/12/2018</c:v>
                </c:pt>
                <c:pt idx="3">
                  <c:v>27/12/2018</c:v>
                </c:pt>
                <c:pt idx="4">
                  <c:v>28/12/2018</c:v>
                </c:pt>
                <c:pt idx="5">
                  <c:v>29/12/2018</c:v>
                </c:pt>
                <c:pt idx="6">
                  <c:v>30/12/2018</c:v>
                </c:pt>
                <c:pt idx="7">
                  <c:v>31/12/2018</c:v>
                </c:pt>
                <c:pt idx="8">
                  <c:v>1/1/2019</c:v>
                </c:pt>
                <c:pt idx="9">
                  <c:v>2/1/2019</c:v>
                </c:pt>
                <c:pt idx="10">
                  <c:v>3/1/2019</c:v>
                </c:pt>
                <c:pt idx="11">
                  <c:v>4/1/2019</c:v>
                </c:pt>
                <c:pt idx="12">
                  <c:v>5/1/2019</c:v>
                </c:pt>
                <c:pt idx="13">
                  <c:v>6/1/2019</c:v>
                </c:pt>
                <c:pt idx="14">
                  <c:v>7/1/2019</c:v>
                </c:pt>
                <c:pt idx="15">
                  <c:v>8/1/2019</c:v>
                </c:pt>
                <c:pt idx="16">
                  <c:v>9/1/2019</c:v>
                </c:pt>
                <c:pt idx="17">
                  <c:v>10/1/2019</c:v>
                </c:pt>
                <c:pt idx="18">
                  <c:v>11/1/2019</c:v>
                </c:pt>
                <c:pt idx="19">
                  <c:v>12/1/2019</c:v>
                </c:pt>
                <c:pt idx="20">
                  <c:v>13/01/2019</c:v>
                </c:pt>
                <c:pt idx="21">
                  <c:v>14/01/2019</c:v>
                </c:pt>
                <c:pt idx="22">
                  <c:v>15/01/2019</c:v>
                </c:pt>
                <c:pt idx="23">
                  <c:v>16/01/2019</c:v>
                </c:pt>
                <c:pt idx="24">
                  <c:v>17/01/2019</c:v>
                </c:pt>
                <c:pt idx="25">
                  <c:v>18/01/2019</c:v>
                </c:pt>
                <c:pt idx="26">
                  <c:v>19/01/2019</c:v>
                </c:pt>
                <c:pt idx="27">
                  <c:v>20/01/2019</c:v>
                </c:pt>
                <c:pt idx="28">
                  <c:v>21/01/2019</c:v>
                </c:pt>
                <c:pt idx="29">
                  <c:v>22/01/2019</c:v>
                </c:pt>
                <c:pt idx="30">
                  <c:v>23/01/2019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251753</c:v>
                </c:pt>
                <c:pt idx="1">
                  <c:v>251749</c:v>
                </c:pt>
                <c:pt idx="2">
                  <c:v>251748</c:v>
                </c:pt>
                <c:pt idx="3">
                  <c:v>251745</c:v>
                </c:pt>
                <c:pt idx="4">
                  <c:v>251736</c:v>
                </c:pt>
                <c:pt idx="5">
                  <c:v>251730</c:v>
                </c:pt>
                <c:pt idx="6">
                  <c:v>251726</c:v>
                </c:pt>
                <c:pt idx="7">
                  <c:v>251727</c:v>
                </c:pt>
                <c:pt idx="8">
                  <c:v>251729</c:v>
                </c:pt>
                <c:pt idx="9">
                  <c:v>251752</c:v>
                </c:pt>
                <c:pt idx="10">
                  <c:v>251766</c:v>
                </c:pt>
                <c:pt idx="11">
                  <c:v>251816</c:v>
                </c:pt>
                <c:pt idx="12">
                  <c:v>251841</c:v>
                </c:pt>
                <c:pt idx="13">
                  <c:v>251846</c:v>
                </c:pt>
                <c:pt idx="14">
                  <c:v>251853</c:v>
                </c:pt>
                <c:pt idx="15">
                  <c:v>251873</c:v>
                </c:pt>
                <c:pt idx="16">
                  <c:v>251879</c:v>
                </c:pt>
                <c:pt idx="17">
                  <c:v>251895</c:v>
                </c:pt>
                <c:pt idx="18">
                  <c:v>251927</c:v>
                </c:pt>
                <c:pt idx="19">
                  <c:v>251959</c:v>
                </c:pt>
                <c:pt idx="20">
                  <c:v>251979</c:v>
                </c:pt>
                <c:pt idx="21">
                  <c:v>252000</c:v>
                </c:pt>
                <c:pt idx="22">
                  <c:v>252021</c:v>
                </c:pt>
                <c:pt idx="23">
                  <c:v>252035</c:v>
                </c:pt>
                <c:pt idx="24">
                  <c:v>252050</c:v>
                </c:pt>
                <c:pt idx="25">
                  <c:v>252062</c:v>
                </c:pt>
                <c:pt idx="26">
                  <c:v>252083</c:v>
                </c:pt>
                <c:pt idx="27">
                  <c:v>252103</c:v>
                </c:pt>
                <c:pt idx="28">
                  <c:v>252136</c:v>
                </c:pt>
                <c:pt idx="29">
                  <c:v>252146</c:v>
                </c:pt>
                <c:pt idx="30">
                  <c:v>252150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AA-47BC-ABE3-F8F7A0E3B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823616"/>
        <c:axId val="341823944"/>
      </c:lineChart>
      <c:catAx>
        <c:axId val="34182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23944"/>
        <c:crosses val="autoZero"/>
        <c:auto val="1"/>
        <c:lblAlgn val="ctr"/>
        <c:lblOffset val="100"/>
        <c:noMultiLvlLbl val="0"/>
      </c:catAx>
      <c:valAx>
        <c:axId val="34182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2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24/12/2018</c:v>
                </c:pt>
                <c:pt idx="1">
                  <c:v>25/12/2018</c:v>
                </c:pt>
                <c:pt idx="2">
                  <c:v>26/12/2018</c:v>
                </c:pt>
                <c:pt idx="3">
                  <c:v>27/12/2018</c:v>
                </c:pt>
                <c:pt idx="4">
                  <c:v>28/12/2018</c:v>
                </c:pt>
                <c:pt idx="5">
                  <c:v>29/12/2018</c:v>
                </c:pt>
                <c:pt idx="6">
                  <c:v>30/12/2018</c:v>
                </c:pt>
                <c:pt idx="7">
                  <c:v>31/12/2018</c:v>
                </c:pt>
                <c:pt idx="8">
                  <c:v>1/1/2019</c:v>
                </c:pt>
                <c:pt idx="9">
                  <c:v>2/1/2019</c:v>
                </c:pt>
                <c:pt idx="10">
                  <c:v>3/1/2019</c:v>
                </c:pt>
                <c:pt idx="11">
                  <c:v>4/1/2019</c:v>
                </c:pt>
                <c:pt idx="12">
                  <c:v>5/1/2019</c:v>
                </c:pt>
                <c:pt idx="13">
                  <c:v>6/1/2019</c:v>
                </c:pt>
                <c:pt idx="14">
                  <c:v>7/1/2019</c:v>
                </c:pt>
                <c:pt idx="15">
                  <c:v>8/1/2019</c:v>
                </c:pt>
                <c:pt idx="16">
                  <c:v>9/1/2019</c:v>
                </c:pt>
                <c:pt idx="17">
                  <c:v>10/1/2019</c:v>
                </c:pt>
                <c:pt idx="18">
                  <c:v>11/1/2019</c:v>
                </c:pt>
                <c:pt idx="19">
                  <c:v>12/1/2019</c:v>
                </c:pt>
                <c:pt idx="20">
                  <c:v>13/01/2019</c:v>
                </c:pt>
                <c:pt idx="21">
                  <c:v>14/01/2019</c:v>
                </c:pt>
                <c:pt idx="22">
                  <c:v>15/01/2019</c:v>
                </c:pt>
                <c:pt idx="23">
                  <c:v>16/01/2019</c:v>
                </c:pt>
                <c:pt idx="24">
                  <c:v>17/01/2019</c:v>
                </c:pt>
                <c:pt idx="25">
                  <c:v>18/01/2019</c:v>
                </c:pt>
                <c:pt idx="26">
                  <c:v>19/01/2019</c:v>
                </c:pt>
                <c:pt idx="27">
                  <c:v>20/01/2019</c:v>
                </c:pt>
                <c:pt idx="28">
                  <c:v>21/01/2019</c:v>
                </c:pt>
                <c:pt idx="29">
                  <c:v>22/01/2019</c:v>
                </c:pt>
                <c:pt idx="30">
                  <c:v>23/01/2019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-7</c:v>
                </c:pt>
                <c:pt idx="1">
                  <c:v>-4</c:v>
                </c:pt>
                <c:pt idx="2">
                  <c:v>-1</c:v>
                </c:pt>
                <c:pt idx="3">
                  <c:v>-3</c:v>
                </c:pt>
                <c:pt idx="4">
                  <c:v>-9</c:v>
                </c:pt>
                <c:pt idx="5">
                  <c:v>-6</c:v>
                </c:pt>
                <c:pt idx="6">
                  <c:v>-4</c:v>
                </c:pt>
                <c:pt idx="7">
                  <c:v>1</c:v>
                </c:pt>
                <c:pt idx="8">
                  <c:v>2</c:v>
                </c:pt>
                <c:pt idx="9">
                  <c:v>23</c:v>
                </c:pt>
                <c:pt idx="10">
                  <c:v>14</c:v>
                </c:pt>
                <c:pt idx="11">
                  <c:v>50</c:v>
                </c:pt>
                <c:pt idx="12">
                  <c:v>25</c:v>
                </c:pt>
                <c:pt idx="13">
                  <c:v>5</c:v>
                </c:pt>
                <c:pt idx="14">
                  <c:v>7</c:v>
                </c:pt>
                <c:pt idx="15">
                  <c:v>20</c:v>
                </c:pt>
                <c:pt idx="16">
                  <c:v>6</c:v>
                </c:pt>
                <c:pt idx="17">
                  <c:v>16</c:v>
                </c:pt>
                <c:pt idx="18">
                  <c:v>32</c:v>
                </c:pt>
                <c:pt idx="19">
                  <c:v>32</c:v>
                </c:pt>
                <c:pt idx="20">
                  <c:v>20</c:v>
                </c:pt>
                <c:pt idx="21">
                  <c:v>21</c:v>
                </c:pt>
                <c:pt idx="22">
                  <c:v>21</c:v>
                </c:pt>
                <c:pt idx="23">
                  <c:v>14</c:v>
                </c:pt>
                <c:pt idx="24">
                  <c:v>15</c:v>
                </c:pt>
                <c:pt idx="25">
                  <c:v>12</c:v>
                </c:pt>
                <c:pt idx="26">
                  <c:v>21</c:v>
                </c:pt>
                <c:pt idx="27">
                  <c:v>20</c:v>
                </c:pt>
                <c:pt idx="28">
                  <c:v>33</c:v>
                </c:pt>
                <c:pt idx="29">
                  <c:v>10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41-4E7A-9335-0BACDE016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721816"/>
        <c:axId val="170724112"/>
      </c:lineChart>
      <c:catAx>
        <c:axId val="17072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24112"/>
        <c:crosses val="autoZero"/>
        <c:auto val="1"/>
        <c:lblAlgn val="ctr"/>
        <c:lblOffset val="100"/>
        <c:noMultiLvlLbl val="0"/>
      </c:catAx>
      <c:valAx>
        <c:axId val="17072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2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9-4787-BF56-FE57FE72B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717224"/>
        <c:axId val="170723128"/>
      </c:radarChart>
      <c:catAx>
        <c:axId val="17071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23128"/>
        <c:crosses val="autoZero"/>
        <c:auto val="1"/>
        <c:lblAlgn val="ctr"/>
        <c:lblOffset val="100"/>
        <c:noMultiLvlLbl val="0"/>
      </c:catAx>
      <c:valAx>
        <c:axId val="17072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1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24/12/2018</c:v>
                </c:pt>
                <c:pt idx="1">
                  <c:v>25/12/2018</c:v>
                </c:pt>
                <c:pt idx="2">
                  <c:v>26/12/2018</c:v>
                </c:pt>
                <c:pt idx="3">
                  <c:v>27/12/2018</c:v>
                </c:pt>
                <c:pt idx="4">
                  <c:v>28/12/2018</c:v>
                </c:pt>
                <c:pt idx="5">
                  <c:v>29/12/2018</c:v>
                </c:pt>
                <c:pt idx="6">
                  <c:v>30/12/2018</c:v>
                </c:pt>
                <c:pt idx="7">
                  <c:v>31/12/2018</c:v>
                </c:pt>
                <c:pt idx="8">
                  <c:v>1/1/2019</c:v>
                </c:pt>
                <c:pt idx="9">
                  <c:v>2/1/2019</c:v>
                </c:pt>
                <c:pt idx="10">
                  <c:v>3/1/2019</c:v>
                </c:pt>
                <c:pt idx="11">
                  <c:v>4/1/2019</c:v>
                </c:pt>
                <c:pt idx="12">
                  <c:v>5/1/2019</c:v>
                </c:pt>
                <c:pt idx="13">
                  <c:v>6/1/2019</c:v>
                </c:pt>
                <c:pt idx="14">
                  <c:v>7/1/2019</c:v>
                </c:pt>
                <c:pt idx="15">
                  <c:v>8/1/2019</c:v>
                </c:pt>
                <c:pt idx="16">
                  <c:v>9/1/2019</c:v>
                </c:pt>
                <c:pt idx="17">
                  <c:v>10/1/2019</c:v>
                </c:pt>
                <c:pt idx="18">
                  <c:v>11/1/2019</c:v>
                </c:pt>
                <c:pt idx="19">
                  <c:v>12/1/2019</c:v>
                </c:pt>
                <c:pt idx="20">
                  <c:v>13/01/2019</c:v>
                </c:pt>
                <c:pt idx="21">
                  <c:v>14/01/2019</c:v>
                </c:pt>
                <c:pt idx="22">
                  <c:v>15/01/2019</c:v>
                </c:pt>
                <c:pt idx="23">
                  <c:v>16/01/2019</c:v>
                </c:pt>
                <c:pt idx="24">
                  <c:v>17/01/2019</c:v>
                </c:pt>
                <c:pt idx="25">
                  <c:v>18/01/2019</c:v>
                </c:pt>
                <c:pt idx="26">
                  <c:v>19/01/2019</c:v>
                </c:pt>
                <c:pt idx="27">
                  <c:v>20/01/2019</c:v>
                </c:pt>
                <c:pt idx="28">
                  <c:v>21/01/2019</c:v>
                </c:pt>
                <c:pt idx="29">
                  <c:v>22/01/2019</c:v>
                </c:pt>
                <c:pt idx="30">
                  <c:v>23/01/2019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-2.78042580235145E-3</c:v>
                </c:pt>
                <c:pt idx="1">
                  <c:v>-1.58885892124424E-3</c:v>
                </c:pt>
                <c:pt idx="2">
                  <c:v>-3.9722104159301501E-4</c:v>
                </c:pt>
                <c:pt idx="3">
                  <c:v>-1.19166785833452E-3</c:v>
                </c:pt>
                <c:pt idx="4">
                  <c:v>-3.5750461776797898E-3</c:v>
                </c:pt>
                <c:pt idx="5">
                  <c:v>-2.3834493278672899E-3</c:v>
                </c:pt>
                <c:pt idx="6">
                  <c:v>-1.58900409168554E-3</c:v>
                </c:pt>
                <c:pt idx="7">
                  <c:v>3.9725733535669698E-4</c:v>
                </c:pt>
                <c:pt idx="8">
                  <c:v>7.9451151445812304E-4</c:v>
                </c:pt>
                <c:pt idx="9">
                  <c:v>9.1368098232623204E-3</c:v>
                </c:pt>
                <c:pt idx="10">
                  <c:v>5.5610283135784401E-3</c:v>
                </c:pt>
                <c:pt idx="11">
                  <c:v>1.9859711001485501E-2</c:v>
                </c:pt>
                <c:pt idx="12">
                  <c:v>9.9278838517012392E-3</c:v>
                </c:pt>
                <c:pt idx="13">
                  <c:v>1.9853796641531802E-3</c:v>
                </c:pt>
                <c:pt idx="14">
                  <c:v>2.77947634665629E-3</c:v>
                </c:pt>
                <c:pt idx="15">
                  <c:v>7.9411402683311292E-3</c:v>
                </c:pt>
                <c:pt idx="16">
                  <c:v>2.3821529103953201E-3</c:v>
                </c:pt>
                <c:pt idx="17">
                  <c:v>6.3522564405925101E-3</c:v>
                </c:pt>
                <c:pt idx="18">
                  <c:v>1.2703705909208199E-2</c:v>
                </c:pt>
                <c:pt idx="19">
                  <c:v>1.27020922727616E-2</c:v>
                </c:pt>
                <c:pt idx="20">
                  <c:v>7.9377994038712704E-3</c:v>
                </c:pt>
                <c:pt idx="21">
                  <c:v>8.3340278356529695E-3</c:v>
                </c:pt>
                <c:pt idx="22">
                  <c:v>8.3333333333333297E-3</c:v>
                </c:pt>
                <c:pt idx="23">
                  <c:v>5.5550926311696202E-3</c:v>
                </c:pt>
                <c:pt idx="24">
                  <c:v>5.9515543476104504E-3</c:v>
                </c:pt>
                <c:pt idx="25">
                  <c:v>4.7609601269589397E-3</c:v>
                </c:pt>
                <c:pt idx="26">
                  <c:v>8.3312835730891596E-3</c:v>
                </c:pt>
                <c:pt idx="27">
                  <c:v>7.9338947886212104E-3</c:v>
                </c:pt>
                <c:pt idx="28">
                  <c:v>1.3089887863294E-2</c:v>
                </c:pt>
                <c:pt idx="29">
                  <c:v>3.9661135260335703E-3</c:v>
                </c:pt>
                <c:pt idx="30">
                  <c:v>1.58638249268281E-3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6B-4216-B2E9-8D5EAE15D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731144"/>
        <c:axId val="172726552"/>
      </c:lineChart>
      <c:catAx>
        <c:axId val="17273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26552"/>
        <c:crosses val="autoZero"/>
        <c:auto val="1"/>
        <c:lblAlgn val="ctr"/>
        <c:lblOffset val="100"/>
        <c:noMultiLvlLbl val="0"/>
      </c:catAx>
      <c:valAx>
        <c:axId val="17272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3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9</c:v>
                </c:pt>
                <c:pt idx="3">
                  <c:v>11</c:v>
                </c:pt>
                <c:pt idx="4">
                  <c:v>21</c:v>
                </c:pt>
                <c:pt idx="5">
                  <c:v>18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15-462E-98C7-BDECA4219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729504"/>
        <c:axId val="172728520"/>
      </c:barChart>
      <c:catAx>
        <c:axId val="17272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28520"/>
        <c:crosses val="autoZero"/>
        <c:auto val="1"/>
        <c:lblAlgn val="ctr"/>
        <c:lblOffset val="100"/>
        <c:noMultiLvlLbl val="0"/>
      </c:catAx>
      <c:valAx>
        <c:axId val="17272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2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24/12/2018</c:v>
                </c:pt>
                <c:pt idx="1">
                  <c:v>25/12/2018</c:v>
                </c:pt>
                <c:pt idx="2">
                  <c:v>26/12/2018</c:v>
                </c:pt>
                <c:pt idx="3">
                  <c:v>27/12/2018</c:v>
                </c:pt>
                <c:pt idx="4">
                  <c:v>28/12/2018</c:v>
                </c:pt>
                <c:pt idx="5">
                  <c:v>29/12/2018</c:v>
                </c:pt>
                <c:pt idx="6">
                  <c:v>30/12/2018</c:v>
                </c:pt>
                <c:pt idx="7">
                  <c:v>31/12/2018</c:v>
                </c:pt>
                <c:pt idx="8">
                  <c:v>1/1/2019</c:v>
                </c:pt>
                <c:pt idx="9">
                  <c:v>2/1/2019</c:v>
                </c:pt>
                <c:pt idx="10">
                  <c:v>3/1/2019</c:v>
                </c:pt>
                <c:pt idx="11">
                  <c:v>4/1/2019</c:v>
                </c:pt>
                <c:pt idx="12">
                  <c:v>5/1/2019</c:v>
                </c:pt>
                <c:pt idx="13">
                  <c:v>6/1/2019</c:v>
                </c:pt>
                <c:pt idx="14">
                  <c:v>7/1/2019</c:v>
                </c:pt>
                <c:pt idx="15">
                  <c:v>8/1/2019</c:v>
                </c:pt>
                <c:pt idx="16">
                  <c:v>9/1/2019</c:v>
                </c:pt>
                <c:pt idx="17">
                  <c:v>10/1/2019</c:v>
                </c:pt>
                <c:pt idx="18">
                  <c:v>11/1/2019</c:v>
                </c:pt>
                <c:pt idx="19">
                  <c:v>12/1/2019</c:v>
                </c:pt>
                <c:pt idx="20">
                  <c:v>13/01/2019</c:v>
                </c:pt>
                <c:pt idx="21">
                  <c:v>14/01/2019</c:v>
                </c:pt>
                <c:pt idx="22">
                  <c:v>15/01/2019</c:v>
                </c:pt>
                <c:pt idx="23">
                  <c:v>16/01/2019</c:v>
                </c:pt>
                <c:pt idx="24">
                  <c:v>17/01/2019</c:v>
                </c:pt>
                <c:pt idx="25">
                  <c:v>18/01/2019</c:v>
                </c:pt>
                <c:pt idx="26">
                  <c:v>19/01/2019</c:v>
                </c:pt>
                <c:pt idx="27">
                  <c:v>20/01/2019</c:v>
                </c:pt>
                <c:pt idx="28">
                  <c:v>21/01/2019</c:v>
                </c:pt>
                <c:pt idx="29">
                  <c:v>22/01/2019</c:v>
                </c:pt>
                <c:pt idx="30">
                  <c:v>23/01/2019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251753</c:v>
                </c:pt>
                <c:pt idx="1">
                  <c:v>251749</c:v>
                </c:pt>
                <c:pt idx="2">
                  <c:v>251748</c:v>
                </c:pt>
                <c:pt idx="3">
                  <c:v>251745</c:v>
                </c:pt>
                <c:pt idx="4">
                  <c:v>251736</c:v>
                </c:pt>
                <c:pt idx="5">
                  <c:v>251730</c:v>
                </c:pt>
                <c:pt idx="6">
                  <c:v>251726</c:v>
                </c:pt>
                <c:pt idx="7">
                  <c:v>251727</c:v>
                </c:pt>
                <c:pt idx="8">
                  <c:v>251729</c:v>
                </c:pt>
                <c:pt idx="9">
                  <c:v>251752</c:v>
                </c:pt>
                <c:pt idx="10">
                  <c:v>251766</c:v>
                </c:pt>
                <c:pt idx="11">
                  <c:v>251816</c:v>
                </c:pt>
                <c:pt idx="12">
                  <c:v>251841</c:v>
                </c:pt>
                <c:pt idx="13">
                  <c:v>251846</c:v>
                </c:pt>
                <c:pt idx="14">
                  <c:v>251853</c:v>
                </c:pt>
                <c:pt idx="15">
                  <c:v>251873</c:v>
                </c:pt>
                <c:pt idx="16">
                  <c:v>251879</c:v>
                </c:pt>
                <c:pt idx="17">
                  <c:v>251895</c:v>
                </c:pt>
                <c:pt idx="18">
                  <c:v>251927</c:v>
                </c:pt>
                <c:pt idx="19">
                  <c:v>251959</c:v>
                </c:pt>
                <c:pt idx="20">
                  <c:v>251979</c:v>
                </c:pt>
                <c:pt idx="21">
                  <c:v>252000</c:v>
                </c:pt>
                <c:pt idx="22">
                  <c:v>252021</c:v>
                </c:pt>
                <c:pt idx="23">
                  <c:v>252035</c:v>
                </c:pt>
                <c:pt idx="24">
                  <c:v>252050</c:v>
                </c:pt>
                <c:pt idx="25">
                  <c:v>252062</c:v>
                </c:pt>
                <c:pt idx="26">
                  <c:v>252083</c:v>
                </c:pt>
                <c:pt idx="27">
                  <c:v>252103</c:v>
                </c:pt>
                <c:pt idx="28">
                  <c:v>252136</c:v>
                </c:pt>
                <c:pt idx="29">
                  <c:v>252146</c:v>
                </c:pt>
                <c:pt idx="30">
                  <c:v>252150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2B-40C0-82B4-7184BD78B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3605296"/>
        <c:axId val="343608248"/>
      </c:areaChart>
      <c:catAx>
        <c:axId val="34360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08248"/>
        <c:crosses val="autoZero"/>
        <c:auto val="1"/>
        <c:lblAlgn val="ctr"/>
        <c:lblOffset val="100"/>
        <c:noMultiLvlLbl val="0"/>
      </c:catAx>
      <c:valAx>
        <c:axId val="34360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052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24/12/2018</c:v>
                </c:pt>
                <c:pt idx="1">
                  <c:v>25/12/2018</c:v>
                </c:pt>
                <c:pt idx="2">
                  <c:v>26/12/2018</c:v>
                </c:pt>
                <c:pt idx="3">
                  <c:v>27/12/2018</c:v>
                </c:pt>
                <c:pt idx="4">
                  <c:v>28/12/2018</c:v>
                </c:pt>
                <c:pt idx="5">
                  <c:v>29/12/2018</c:v>
                </c:pt>
                <c:pt idx="6">
                  <c:v>30/12/2018</c:v>
                </c:pt>
                <c:pt idx="7">
                  <c:v>31/12/2018</c:v>
                </c:pt>
                <c:pt idx="8">
                  <c:v>1/1/2019</c:v>
                </c:pt>
                <c:pt idx="9">
                  <c:v>2/1/2019</c:v>
                </c:pt>
                <c:pt idx="10">
                  <c:v>3/1/2019</c:v>
                </c:pt>
                <c:pt idx="11">
                  <c:v>4/1/2019</c:v>
                </c:pt>
                <c:pt idx="12">
                  <c:v>5/1/2019</c:v>
                </c:pt>
                <c:pt idx="13">
                  <c:v>6/1/2019</c:v>
                </c:pt>
                <c:pt idx="14">
                  <c:v>7/1/2019</c:v>
                </c:pt>
                <c:pt idx="15">
                  <c:v>8/1/2019</c:v>
                </c:pt>
                <c:pt idx="16">
                  <c:v>9/1/2019</c:v>
                </c:pt>
                <c:pt idx="17">
                  <c:v>10/1/2019</c:v>
                </c:pt>
                <c:pt idx="18">
                  <c:v>11/1/2019</c:v>
                </c:pt>
                <c:pt idx="19">
                  <c:v>12/1/2019</c:v>
                </c:pt>
                <c:pt idx="20">
                  <c:v>13/01/2019</c:v>
                </c:pt>
                <c:pt idx="21">
                  <c:v>14/01/2019</c:v>
                </c:pt>
                <c:pt idx="22">
                  <c:v>15/01/2019</c:v>
                </c:pt>
                <c:pt idx="23">
                  <c:v>16/01/2019</c:v>
                </c:pt>
                <c:pt idx="24">
                  <c:v>17/01/2019</c:v>
                </c:pt>
                <c:pt idx="25">
                  <c:v>18/01/2019</c:v>
                </c:pt>
                <c:pt idx="26">
                  <c:v>19/01/2019</c:v>
                </c:pt>
                <c:pt idx="27">
                  <c:v>20/01/2019</c:v>
                </c:pt>
                <c:pt idx="28">
                  <c:v>21/01/2019</c:v>
                </c:pt>
                <c:pt idx="29">
                  <c:v>22/01/2019</c:v>
                </c:pt>
                <c:pt idx="30">
                  <c:v>23/01/2019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DE-4140-903E-D76BFC872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604312"/>
        <c:axId val="343603328"/>
      </c:lineChart>
      <c:catAx>
        <c:axId val="343604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03328"/>
        <c:crosses val="autoZero"/>
        <c:auto val="1"/>
        <c:lblAlgn val="ctr"/>
        <c:lblOffset val="100"/>
        <c:noMultiLvlLbl val="0"/>
      </c:catAx>
      <c:valAx>
        <c:axId val="34360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0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15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44-4A63-A93F-91AAE55C6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902032"/>
        <c:axId val="172432120"/>
      </c:lineChart>
      <c:catAx>
        <c:axId val="27690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432120"/>
        <c:crosses val="autoZero"/>
        <c:auto val="1"/>
        <c:lblAlgn val="ctr"/>
        <c:lblOffset val="100"/>
        <c:noMultiLvlLbl val="0"/>
      </c:catAx>
      <c:valAx>
        <c:axId val="17243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0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B2-4EB3-B6F2-95061EED0B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848328"/>
        <c:axId val="337852592"/>
      </c:barChart>
      <c:catAx>
        <c:axId val="33784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52592"/>
        <c:crosses val="autoZero"/>
        <c:auto val="1"/>
        <c:lblAlgn val="ctr"/>
        <c:lblOffset val="100"/>
        <c:noMultiLvlLbl val="0"/>
      </c:catAx>
      <c:valAx>
        <c:axId val="33785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4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A6-482A-9453-4EC33BB1EB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A6-482A-9453-4EC33BB1EB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A6-482A-9453-4EC33BB1E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827992"/>
        <c:axId val="337830616"/>
      </c:barChart>
      <c:catAx>
        <c:axId val="33782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30616"/>
        <c:crosses val="autoZero"/>
        <c:auto val="1"/>
        <c:lblAlgn val="ctr"/>
        <c:lblOffset val="100"/>
        <c:noMultiLvlLbl val="0"/>
      </c:catAx>
      <c:valAx>
        <c:axId val="33783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2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D-486B-9631-B050DABDC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829304"/>
        <c:axId val="337822088"/>
      </c:barChart>
      <c:catAx>
        <c:axId val="33782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22088"/>
        <c:crosses val="autoZero"/>
        <c:auto val="1"/>
        <c:lblAlgn val="ctr"/>
        <c:lblOffset val="100"/>
        <c:noMultiLvlLbl val="0"/>
      </c:catAx>
      <c:valAx>
        <c:axId val="33782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2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36-4A50-84BA-4D4C28C9A1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36-4A50-84BA-4D4C28C9A1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36-4A50-84BA-4D4C28C9A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0716568"/>
        <c:axId val="170718208"/>
      </c:barChart>
      <c:catAx>
        <c:axId val="17071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18208"/>
        <c:crosses val="autoZero"/>
        <c:auto val="1"/>
        <c:lblAlgn val="ctr"/>
        <c:lblOffset val="100"/>
        <c:noMultiLvlLbl val="0"/>
      </c:catAx>
      <c:valAx>
        <c:axId val="17071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1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24/12/2018</c:v>
                </c:pt>
                <c:pt idx="1">
                  <c:v>25/12/2018</c:v>
                </c:pt>
                <c:pt idx="2">
                  <c:v>26/12/2018</c:v>
                </c:pt>
                <c:pt idx="3">
                  <c:v>27/12/2018</c:v>
                </c:pt>
                <c:pt idx="4">
                  <c:v>28/12/2018</c:v>
                </c:pt>
                <c:pt idx="5">
                  <c:v>29/12/2018</c:v>
                </c:pt>
                <c:pt idx="6">
                  <c:v>30/12/2018</c:v>
                </c:pt>
                <c:pt idx="7">
                  <c:v>31/12/2018</c:v>
                </c:pt>
                <c:pt idx="8">
                  <c:v>1/1/2019</c:v>
                </c:pt>
                <c:pt idx="9">
                  <c:v>2/1/2019</c:v>
                </c:pt>
                <c:pt idx="10">
                  <c:v>3/1/2019</c:v>
                </c:pt>
                <c:pt idx="11">
                  <c:v>4/1/2019</c:v>
                </c:pt>
                <c:pt idx="12">
                  <c:v>5/1/2019</c:v>
                </c:pt>
                <c:pt idx="13">
                  <c:v>6/1/2019</c:v>
                </c:pt>
                <c:pt idx="14">
                  <c:v>7/1/2019</c:v>
                </c:pt>
                <c:pt idx="15">
                  <c:v>8/1/2019</c:v>
                </c:pt>
                <c:pt idx="16">
                  <c:v>9/1/2019</c:v>
                </c:pt>
                <c:pt idx="17">
                  <c:v>10/1/2019</c:v>
                </c:pt>
                <c:pt idx="18">
                  <c:v>11/1/2019</c:v>
                </c:pt>
                <c:pt idx="19">
                  <c:v>12/1/2019</c:v>
                </c:pt>
                <c:pt idx="20">
                  <c:v>13/01/2019</c:v>
                </c:pt>
                <c:pt idx="21">
                  <c:v>14/01/2019</c:v>
                </c:pt>
                <c:pt idx="22">
                  <c:v>15/01/2019</c:v>
                </c:pt>
                <c:pt idx="23">
                  <c:v>16/01/2019</c:v>
                </c:pt>
                <c:pt idx="24">
                  <c:v>17/01/2019</c:v>
                </c:pt>
                <c:pt idx="25">
                  <c:v>18/01/2019</c:v>
                </c:pt>
                <c:pt idx="26">
                  <c:v>19/01/2019</c:v>
                </c:pt>
                <c:pt idx="27">
                  <c:v>20/01/2019</c:v>
                </c:pt>
                <c:pt idx="28">
                  <c:v>21/01/2019</c:v>
                </c:pt>
                <c:pt idx="29">
                  <c:v>22/01/2019</c:v>
                </c:pt>
                <c:pt idx="30">
                  <c:v>23/01/2019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82-41B4-9BC6-EAAE98682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0692760"/>
        <c:axId val="450693744"/>
      </c:lineChart>
      <c:catAx>
        <c:axId val="45069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93744"/>
        <c:crosses val="autoZero"/>
        <c:auto val="1"/>
        <c:lblAlgn val="ctr"/>
        <c:lblOffset val="100"/>
        <c:noMultiLvlLbl val="0"/>
      </c:catAx>
      <c:valAx>
        <c:axId val="45069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9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24/12/2018</c:v>
                </c:pt>
                <c:pt idx="1">
                  <c:v>25/12/2018</c:v>
                </c:pt>
                <c:pt idx="2">
                  <c:v>26/12/2018</c:v>
                </c:pt>
                <c:pt idx="3">
                  <c:v>27/12/2018</c:v>
                </c:pt>
                <c:pt idx="4">
                  <c:v>28/12/2018</c:v>
                </c:pt>
                <c:pt idx="5">
                  <c:v>29/12/2018</c:v>
                </c:pt>
                <c:pt idx="6">
                  <c:v>30/12/2018</c:v>
                </c:pt>
                <c:pt idx="7">
                  <c:v>31/12/2018</c:v>
                </c:pt>
                <c:pt idx="8">
                  <c:v>1/1/2019</c:v>
                </c:pt>
                <c:pt idx="9">
                  <c:v>2/1/2019</c:v>
                </c:pt>
                <c:pt idx="10">
                  <c:v>3/1/2019</c:v>
                </c:pt>
                <c:pt idx="11">
                  <c:v>4/1/2019</c:v>
                </c:pt>
                <c:pt idx="12">
                  <c:v>5/1/2019</c:v>
                </c:pt>
                <c:pt idx="13">
                  <c:v>6/1/2019</c:v>
                </c:pt>
                <c:pt idx="14">
                  <c:v>7/1/2019</c:v>
                </c:pt>
                <c:pt idx="15">
                  <c:v>8/1/2019</c:v>
                </c:pt>
                <c:pt idx="16">
                  <c:v>9/1/2019</c:v>
                </c:pt>
                <c:pt idx="17">
                  <c:v>10/1/2019</c:v>
                </c:pt>
                <c:pt idx="18">
                  <c:v>11/1/2019</c:v>
                </c:pt>
                <c:pt idx="19">
                  <c:v>12/1/2019</c:v>
                </c:pt>
                <c:pt idx="20">
                  <c:v>13/01/2019</c:v>
                </c:pt>
                <c:pt idx="21">
                  <c:v>14/01/2019</c:v>
                </c:pt>
                <c:pt idx="22">
                  <c:v>15/01/2019</c:v>
                </c:pt>
                <c:pt idx="23">
                  <c:v>16/01/2019</c:v>
                </c:pt>
                <c:pt idx="24">
                  <c:v>17/01/2019</c:v>
                </c:pt>
                <c:pt idx="25">
                  <c:v>18/01/2019</c:v>
                </c:pt>
                <c:pt idx="26">
                  <c:v>19/01/2019</c:v>
                </c:pt>
                <c:pt idx="27">
                  <c:v>20/01/2019</c:v>
                </c:pt>
                <c:pt idx="28">
                  <c:v>21/01/2019</c:v>
                </c:pt>
                <c:pt idx="29">
                  <c:v>22/01/2019</c:v>
                </c:pt>
                <c:pt idx="30">
                  <c:v>23/01/2019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1.46967698883045E-2</c:v>
                </c:pt>
                <c:pt idx="1">
                  <c:v>0</c:v>
                </c:pt>
                <c:pt idx="2">
                  <c:v>4.84611595722707E-2</c:v>
                </c:pt>
                <c:pt idx="3">
                  <c:v>1.3505676356327399E-2</c:v>
                </c:pt>
                <c:pt idx="4">
                  <c:v>6.27631683482959E-2</c:v>
                </c:pt>
                <c:pt idx="5">
                  <c:v>6.4751145062427296E-2</c:v>
                </c:pt>
                <c:pt idx="6">
                  <c:v>0</c:v>
                </c:pt>
                <c:pt idx="7">
                  <c:v>2.66162414688987E-2</c:v>
                </c:pt>
                <c:pt idx="8">
                  <c:v>0</c:v>
                </c:pt>
                <c:pt idx="9">
                  <c:v>3.8531818542941097E-2</c:v>
                </c:pt>
                <c:pt idx="10">
                  <c:v>1.5689607918684101</c:v>
                </c:pt>
                <c:pt idx="11">
                  <c:v>1.5405634037753499</c:v>
                </c:pt>
                <c:pt idx="12">
                  <c:v>3.5738678780755102E-2</c:v>
                </c:pt>
                <c:pt idx="13">
                  <c:v>0</c:v>
                </c:pt>
                <c:pt idx="14">
                  <c:v>0</c:v>
                </c:pt>
                <c:pt idx="15">
                  <c:v>4.0101166110147198E-2</c:v>
                </c:pt>
                <c:pt idx="16">
                  <c:v>2.0248058568501998E-2</c:v>
                </c:pt>
                <c:pt idx="17">
                  <c:v>1.3136843108219201</c:v>
                </c:pt>
                <c:pt idx="18">
                  <c:v>2.1833107724553501E-2</c:v>
                </c:pt>
                <c:pt idx="19">
                  <c:v>5.12020576082685E-2</c:v>
                </c:pt>
                <c:pt idx="20">
                  <c:v>0</c:v>
                </c:pt>
                <c:pt idx="21">
                  <c:v>0</c:v>
                </c:pt>
                <c:pt idx="22">
                  <c:v>2.61894369271061E-2</c:v>
                </c:pt>
                <c:pt idx="23">
                  <c:v>1.22843493580078</c:v>
                </c:pt>
                <c:pt idx="24">
                  <c:v>2.1028241324858601E-2</c:v>
                </c:pt>
                <c:pt idx="25">
                  <c:v>0</c:v>
                </c:pt>
                <c:pt idx="26">
                  <c:v>9.5210892126059207E-3</c:v>
                </c:pt>
                <c:pt idx="27">
                  <c:v>4.5419745887430397E-2</c:v>
                </c:pt>
                <c:pt idx="28">
                  <c:v>0</c:v>
                </c:pt>
                <c:pt idx="29">
                  <c:v>5.6317695257812099E-2</c:v>
                </c:pt>
                <c:pt idx="30">
                  <c:v>2.8554658375239898E-2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7F-4E50-B04A-14481CE1C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0699320"/>
        <c:axId val="450697024"/>
      </c:lineChart>
      <c:catAx>
        <c:axId val="45069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97024"/>
        <c:crosses val="autoZero"/>
        <c:auto val="1"/>
        <c:lblAlgn val="ctr"/>
        <c:lblOffset val="100"/>
        <c:noMultiLvlLbl val="0"/>
      </c:catAx>
      <c:valAx>
        <c:axId val="45069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9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7-4ECE-885E-879B2AD9F8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C7-4ECE-885E-879B2AD9F8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C7-4ECE-885E-879B2AD9F8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C7-4ECE-885E-879B2AD9F8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C7-4ECE-885E-879B2AD9F89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C7-4ECE-885E-879B2AD9F89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C7-4ECE-885E-879B2AD9F89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5C7-4ECE-885E-879B2AD9F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606936"/>
        <c:axId val="226268904"/>
      </c:barChart>
      <c:catAx>
        <c:axId val="34360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68904"/>
        <c:crosses val="autoZero"/>
        <c:auto val="1"/>
        <c:lblAlgn val="ctr"/>
        <c:lblOffset val="100"/>
        <c:noMultiLvlLbl val="0"/>
      </c:catAx>
      <c:valAx>
        <c:axId val="22626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0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4.5246893245115098E-2</c:v>
                </c:pt>
                <c:pt idx="12">
                  <c:v>2.6592472345813301E-2</c:v>
                </c:pt>
                <c:pt idx="13">
                  <c:v>4.0087159804882699E-2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1.46853951760461E-2</c:v>
                </c:pt>
                <c:pt idx="19">
                  <c:v>2.8973887779766699E-2</c:v>
                </c:pt>
                <c:pt idx="20">
                  <c:v>0.40526398651589701</c:v>
                </c:pt>
                <c:pt idx="21">
                  <c:v>2.8378533921278301E-2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C9-4C97-B4EA-E7095B2C64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263984"/>
        <c:axId val="226269560"/>
      </c:lineChart>
      <c:catAx>
        <c:axId val="22626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69560"/>
        <c:crosses val="autoZero"/>
        <c:auto val="1"/>
        <c:lblAlgn val="ctr"/>
        <c:lblOffset val="100"/>
        <c:noMultiLvlLbl val="0"/>
      </c:catAx>
      <c:valAx>
        <c:axId val="22626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6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0.29607035826428602</c:v>
                </c:pt>
                <c:pt idx="1">
                  <c:v>4.8461159572270998E-2</c:v>
                </c:pt>
                <c:pt idx="2">
                  <c:v>5.631657849024E-2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A0-49C6-A38A-A8C905CD7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262672"/>
        <c:axId val="226271856"/>
      </c:barChart>
      <c:catAx>
        <c:axId val="22626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71856"/>
        <c:crosses val="autoZero"/>
        <c:auto val="1"/>
        <c:lblAlgn val="ctr"/>
        <c:lblOffset val="100"/>
        <c:noMultiLvlLbl val="0"/>
      </c:catAx>
      <c:valAx>
        <c:axId val="22627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6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2.0638933760929699E-2</c:v>
                </c:pt>
                <c:pt idx="1">
                  <c:v>4.0880964949533798E-2</c:v>
                </c:pt>
                <c:pt idx="2">
                  <c:v>0.27291020873106298</c:v>
                </c:pt>
                <c:pt idx="3">
                  <c:v>0.72891157407591201</c:v>
                </c:pt>
                <c:pt idx="4">
                  <c:v>0.54137510865207905</c:v>
                </c:pt>
                <c:pt idx="5">
                  <c:v>4.0285611091045503E-2</c:v>
                </c:pt>
                <c:pt idx="6">
                  <c:v>4.5445344531277902E-2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AE-48E6-8EA2-0BD24547D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272840"/>
        <c:axId val="226274152"/>
      </c:barChart>
      <c:catAx>
        <c:axId val="22627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74152"/>
        <c:crosses val="autoZero"/>
        <c:auto val="1"/>
        <c:lblAlgn val="ctr"/>
        <c:lblOffset val="100"/>
        <c:noMultiLvlLbl val="0"/>
      </c:catAx>
      <c:valAx>
        <c:axId val="22627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7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10E0C-2874-467B-A6B5-C7D8561F24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25DB13-1220-4634-9588-1590E7AB6F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832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44234-664D-47ED-BB96-173F7BD1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65B604-2A30-459B-8031-1093869D4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314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86597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06014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7560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4948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4090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38357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6296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1540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9629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0053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20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Ente Tucumán 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369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185D3-09DF-45DC-A601-3DD7DAAD5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3663459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5A045-FD09-42EA-BDB3-8AE638871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CF766E-DB10-4D78-896E-D57EA902DD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6719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876E6-7C25-41DF-B000-DA82C9C13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2C590-CF70-4A03-B36E-1878D2B12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340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26C05-E354-4D27-9150-3AACB64B9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32B774-24BA-4135-A1FA-5DA403BB1A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8774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EA387-0E90-42B0-8C2C-C1ADD575C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3E806-273E-4957-A08E-6850B1ADA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527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82412-6FF3-4043-885E-7B1F8F28E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86F6B5-0C5F-4488-A8E1-AAA82A1218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1879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06446-63A9-4695-AF93-FB3ACB5FB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F58EE-AF8F-4829-88FF-220CAC14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93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DBFD4-7D2B-48A1-8FA2-1A4AD3DEE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A20872-4256-40E6-8185-8A96F37004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848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B9FC9-B99D-43F6-A15E-98B6BFE39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06560-CF2D-4233-8BA0-457D9D26B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591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F7081-2DAC-4B85-B35A-4C8FADEB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9E4F9-4041-4E8B-889B-B385F46EE2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556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C3130-7E4E-4868-90C3-0B6FCF60D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694D1-FB86-409E-8FD9-78AD90DE8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308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A7AE1-51D0-47E3-A190-5948E1344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13F146-28E3-4FBA-A040-4EE4151397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9072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9975B-F3D8-4C6B-9158-22462B70E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8E4BD-CCD9-4829-A8D6-5F915B71A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440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62E1D-D8E9-4307-992D-4D9714E5D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558C75-24C0-49F7-A179-5E40B04D7F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2646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4BCCC-4C72-4B84-BCC0-EED03A75F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7060A-E69D-4058-9038-AF5A0A428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39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2031-DC7E-4D8F-8B4D-93921EFC8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513E4A-97EB-4BAB-B249-8ADF816DC9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9016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9AE87-09DD-4749-85AF-1ACA805021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AA5E5-CC34-4AD9-92DB-626E4ABA8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432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40FA4-4340-4DC4-9E97-9C7640A0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9A4C5F-2705-4CD0-A703-2073DF22C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4381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77767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405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183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2162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1747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05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9017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430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77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- 2019-01-04 20:00:00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Arte Tour! Una excursión hacia los talleres y locales de los artesanos, donde descubriremos su mundo, sus costumbres, sus técnicas y adquirir artesanías. 
¿Cuándo? 5, 12,19 y 26 de Enero, salida a las 16hs. desde la Casa del Turista de Tafí del Valle. 
¡Una experiencia que no te podes perder!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5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- 2019-01-03 20:00:57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¡Ya nos estamos preparando! Todos los Sábados y Domingos de Enero, vení a disfrutar de los mejores shows musicales al atardecer en el anfiteatro del Dique El Cadillal. 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594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67D37-3E42-419B-A35F-7654D7794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2202845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E9CC6-AF5A-45FD-A231-A9127C50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951E0-59B6-43B5-AFF3-5CF605CBD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6092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629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420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0649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651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3562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552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560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888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- 2019-01-10 20:10:08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San Pedro de Colalao te espera con estos paisajes increíbles 🌳¿Cuándo venís a visitarnos?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82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- 2019-01-16 20:46:48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Desde lo alto del Pucará, contemplamos la Ciudad Sagrada de Quilmes. Vení a conocerla!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54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- 2018-12-28 20:00:21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Día de Cabalgata en familia, descubriendo lo más lindo de nuestros Valles 🐎Cuando vengas a Tafí del Valle, no te pierdas de esta experiencia única.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841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A00CB-C304-4439-AE84-76BC915CE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3005027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BEB8A-C25B-4C8F-9EE3-D78DF2C88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6EB3EC-267E-4C83-89F0-C7FFAB240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5687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41882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693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459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6667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9691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172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218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1662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43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- 2019-01-22 20:13:32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Dejate atrapar por Tucumán! Si pasas tu verano en la Costa Atlántica vení a ser parte de la Experiencia 4D. Chequea dónde estamos 👉🏻 http://bit.ly/tucuman4dplayas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65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- 2018-12-29 20:00:31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Camino de María es un recorrido interesante que lleva al encuentro con la Virgen, e invita a la oración y el contacto con la naturaleza. Dentro de este recorrido, se encuentra la Gruta de la Virgen de Lourdes, donde todos los años miles de personas reviven su aparición. Una experiencia inolvidable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900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E704A-7FEE-4D29-8BF4-5C46577CE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2237542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BE88B-7217-4EF2-9CE1-33E622D59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CA75E4-658F-4095-A3A4-4915961B05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5291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9387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9414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77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5265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4611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813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678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969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27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- 2019-01-12 20:00:09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Unas buenas empanadas hechas por manos tucumanas... todo lo que necesitás en estas vacaciones! Vení a probar esta delicia con un rico vino 🍷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53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- 2019-01-20 20:30:16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Qué linda que sos desde el aire! Tucumán te espera con todo su verde 💚#SentíTucumán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29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- 2019-01-20 11:33:13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día a puro ritmo y diversión en el Dique El Cadillal! Actividades acuáticas, Foodtrucks, juegos y mucho más para disfrutar en familia :) Gracias a todos por venir! Los esperamos de nuevo! #sentítucumán #tucumántudestino .
.
 Ph @gerardoiratchet @ Dique El Cadillal, Tucuman,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210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2969B-A0A6-41BF-856B-5823E1CE2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1250663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5E868-1DFF-465A-AE70-53029970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B130A9-BC36-4C65-9608-62154367B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1971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5210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366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111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4696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833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9991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552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448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74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- 2019-01-08 13:38:09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está ideal para un chapuzón! Venite a pasar el día al Dique El Cadillal, amigos, deportes y atardeceres inolvidables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89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- 2019-01-02 20:00:56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Durante todo Enero, de Lunes a Viernes de 19hs a 22hs acercate a la Plaza San Martín para disfrutar la cultura de Amaicha, a través de su canto ancestral y sus danzas tradicionales. 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6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- 2018-12-26 19:48:19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Descubriendo el Valle de Choromoro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08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- 2019-01-05 21:04:01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clásico del Verano! Vuelve el Autocine a San Pedro de Colalao :) De Viernes a Domingos desde el 04 de enero al 03 de febrero te eperamos para ver las mejores pelis!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460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0FBF6-0E70-4BFF-84CE-1AEB73DC8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145015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DFDF8-AE09-495A-A723-DD5421A7A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8EE1A-5168-4E39-866A-148F5B600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107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60456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181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016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536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586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86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6769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412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44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- 2019-01-23 20:10:06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Descubrí Tucumán a través de sus sabores! Vinos, quesos y todas las especialidades de la región te esperan 🍷🧀🥟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4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- 2018-12-31 12:00:56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¡Que el 2019 nos encuentre disfrutando de la belleza de nuestros paisajes! Feliz Año Nuevo.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9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- 2019-01-15 20:00:22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Descubrí Tucumán desde otro lugar: la producción de nuestros Artesanos 🙌🏻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011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59AB3-0B16-48DA-971F-507533B95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3831819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E1FE2-11E5-4D32-95E2-BB016DFA4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AA8674-0336-48D5-837C-FD74F50F64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740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80417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797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078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098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7741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547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78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472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98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- 2019-01-11 20:43:03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Estás en la ciudad? Es un buen día para recorrer la Casa Belgraniana: Ubicada en calles Bernabé Aráoz y Bolívar, fue reconstruida en su tamaño original con techos de paja y materiales similares a los de la época. Un paseo lleno de historia 😉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91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- 2019-01-17 21:11:03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Vení a disfrutar de todas las actividades en el Dique El Cadillal!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43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- 2019-01-09 20:00:12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verano pide recorrida en bici! Conocer los lugares mas lindos de Tucumán en bici es una experiencia que no se olvida 💚Vení a vivirla!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791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A81A7-AD95-4A34-AF7F-1253680A7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2591799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6C985-9D50-4E0A-8786-0660978D7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3A2CC9-21F4-41B1-B1E8-F988524CF5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182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61332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157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0418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137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6777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562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379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561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18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- 2018-12-24 18:17:58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estas Fiestas, disfrutemos de estar juntos sea donde sea ❤️¡Felicidades para todos!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96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- 2018-12-27 20:00:09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¡Últimos días para aprovechar y descubrir todos los productos de nuestros artesanos! Encontrá en todos los locales de @laargetinaok las artesanías más lindas hechas a mano.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69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- 2019-01-19 19:00:10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ventana al universo: el observatorio astronómico de Ampimpa es una actividad llena de sorpresas por descubrir. Vení a visitarlo este 20/01 para ver el eclipse 🌒Toda la info en http://bit.ly/2MhLlxO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434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3CF93-767D-4CE9-B330-526CB549C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1807057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F3BF0-FFF7-4C8F-8E0E-1A982DE9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A852D5-A215-410B-AB03-89BA31236A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9903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DA179-6B7F-4C2C-AFB4-4839C5422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A2D1B-8AC4-4956-AE57-CFCA0D20E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158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B8D73-7F13-42B9-A31B-F71E4A59C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217778-3571-4D4C-8BF9-6A5C46A1A4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7780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135EE-474A-49EE-86DF-92CEE3851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1C57C-25E7-483F-8A73-F1141A5C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126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4BF24-15F2-4BE4-9418-DC2799B97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C6DEA0-F4FB-4B21-AB4B-9E15E750DE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8380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B163A-4A35-4F90-A699-755623016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6AA96-7F8F-4F12-8EDA-D8812D41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817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EAB8C-3F42-425C-9D21-E9DD4D8E6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EA89F-3661-44A4-831C-4A4893D2B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633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871590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24859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99427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36996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66281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9208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45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#SentíTucumán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22.928571428571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116.35714285714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20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11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63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#sentítucumán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13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80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35CF5-4FB3-42E5-AC7A-DE8C8E6B6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3710116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51CBB-6569-410C-9AD2-A823DA59F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4F2928-88A8-4FD7-BAC8-0DD55DD0EB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2365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07F31-251E-4828-ACFC-8146F2B10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32640-F986-4AE0-B8CE-3FFC11B0A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308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8C012-7B94-407B-AB2C-BC272547C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302FC1-9BCD-45B4-8FB4-C4FAF4168D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7212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316087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0077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450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507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995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3322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4111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16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Ente Tucumán Turismo - 2019-01-09 05:57:53 </a:t>
                      </a:r>
                      <a:r>
                        <a:rPr lang="es-ES" sz="1000"/>
                        <a:t> 
 Hola, podrían darme listado de agencias de turusmo habilitadas en 2019 en Tucumán.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09/01/2019 10:45:30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3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Ente Tucumán Turismo - 2019-01-18 22:05:39 </a:t>
                      </a:r>
                      <a:r>
                        <a:rPr lang="es-ES" sz="1000"/>
                        <a:t> 
 XXII FIESTA PROVINCIAL DE LOS DULCES ARTESANALES EL PICHAO FEBRERO 16 Y 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https://scontent.xx.fbcdn.net/v/t1.0-9/50557935_2432399316788967_3640631261837393920_n.jpg?_nc_cat=107&amp;_nc_ht=scontent.xx&amp;oh=63c2af2100a6329dc58bc0930cd3a1b4&amp;oe=5CBC57E0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21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3B3FB-4950-424D-B690-EF33DB7C9E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3850009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9F09E-84C5-4664-B21C-25A00D96A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872C66-C239-4C0E-8E3C-255613A0A3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5873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AA327-1558-4F44-B611-0AEFF8B03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BB9F1-E7A2-44E2-BA5C-EA9B59EFE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6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748F-AD44-4E81-BC95-ED8B868E2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0F9FF8-34F3-4519-9169-1DC0BE2A0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4215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B1C6B-4033-4C1A-AF69-7FF85323E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D9257-B452-487D-A305-0D309FEB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523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E539-0033-47AD-9BE7-9C141C250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1D3936-BB56-4729-A606-BBB7D9DBB2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2258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7E862-4061-41FF-844F-AEF7FAEBC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E15C3-F16B-4795-9533-AE598CCA7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353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F09BB-1694-432C-B308-11C9034AD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3CC200-335C-42D8-B2CD-6EB38B1A66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661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9816D-3714-4447-AF9C-50BFB40AF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E00EB-D107-4266-B72C-3328A98FA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667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0E011-9895-4AE6-B5F2-A2FD5DC80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F80535-ABC8-40EA-8A59-FAF7721922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9646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C2B1F-3E4E-4BD0-AB23-0BD261B8C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201D8-97B0-4B5A-A889-CA584C78D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59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33CF-228F-4082-996B-6AB6E41FB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26B691-3617-4195-8C38-BD7E576215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190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0738A-00DF-4B72-81EA-5F02F20B1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13760-51C1-4C6D-A3A0-2A79D9DC8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258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D45DB-98CB-4C52-BB12-78AE96F3E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0CB3B-852F-47FC-B3D0-154FB127D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052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67703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7648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83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37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865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179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37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9370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31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- 2019-01-03 20:00:57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¡Ya nos estamos preparando! Todos los Sábados y Domingos de Enero, vení a disfrutar de los mejores shows musicales al atardecer en el anfiteatro del Dique El Cadillal. 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4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- 2019-01-04 20:00:00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Arte Tour! Una excursión hacia los talleres y locales de los artesanos, donde descubriremos su mundo, sus costumbres, sus técnicas y adquirir artesanías. 
¿Cuándo? 5, 12,19 y 26 de Enero, salida a las 16hs. desde la Casa del Turista de Tafí del Valle. 
¡Una experiencia que no te podes perder!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53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- 2019-01-10 20:10:08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San Pedro de Colalao te espera con estos paisajes increíbles 🌳¿Cuándo venís a visitarnos?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46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- 2019-01-16 20:46:48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Desde lo alto del Pucará, contemplamos la Ciudad Sagrada de Quilmes. Vení a conocerla!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663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440F8-4268-49FB-9BC4-AB355CAB8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545820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8929D-8E5A-4D55-B374-5BB3D36F7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0C45E6-D000-4025-880A-AE47F0AFE7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11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13537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560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7564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4223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60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453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797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5047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62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- 2018-12-29 20:00:31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Camino de María es un recorrido interesante que lleva al encuentro con la Virgen, e invita a la oración y el contacto con la naturaleza. Dentro de este recorrido, se encuentra la Gruta de la Virgen de Lourdes, donde todos los años miles de personas reviven su aparición. Una experiencia inolvidable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81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- 2018-12-28 20:00:21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Día de Cabalgata en familia, descubriendo lo más lindo de nuestros Valles 🐎Cuando vengas a Tafí del Valle, no te pierdas de esta experiencia única.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34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- 2019-01-22 20:13:32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Dejate atrapar por Tucumán! Si pasas tu verano en la Costa Atlántica vení a ser parte de la Experiencia 4D. Chequea dónde estamos 👉🏻 http://bit.ly/tucuman4dplayas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43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- 2019-01-12 20:00:09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Unas buenas empanadas hechas por manos tucumanas... todo lo que necesitás en estas vacaciones! Vení a probar esta delicia con un rico vino 🍷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4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- 2018-12-26 19:48:19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Descubriendo el Valle de Choromoro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284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6A0BB-9FF5-4D0F-8C07-C350BA401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6975236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748FD-1D6D-44AC-A683-9E984822F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62EDE1-ADE1-48CD-9F50-2C37A738DC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1310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50586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854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291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4790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6968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41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7255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9206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595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- 2019-01-20 20:30:16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Qué linda que sos desde el aire! Tucumán te espera con todo su verde 💚#SentíTucumán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6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- 2019-01-20 11:33:13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día a puro ritmo y diversión en el Dique El Cadillal! Actividades acuáticas, Foodtrucks, juegos y mucho más para disfrutar en familia :) Gracias a todos por venir! Los esperamos de nuevo! #sentítucumán #tucumántudestino .
.
 Ph @gerardoiratchet @ Dique El Cadillal, Tucuman,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03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- 2019-01-08 13:38:09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está ideal para un chapuzón! Venite a pasar el día al Dique El Cadillal, amigos, deportes y atardeceres inolvidables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21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- 2019-01-02 20:00:56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Durante todo Enero, de Lunes a Viernes de 19hs a 22hs acercate a la Plaza San Martín para disfrutar la cultura de Amaicha, a través de su canto ancestral y sus danzas tradicionales. 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28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- 2019-01-05 21:04:01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clásico del Verano! Vuelve el Autocine a San Pedro de Colalao :) De Viernes a Domingos desde el 04 de enero al 03 de febrero te eperamos para ver las mejores pelis!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587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38024-66D1-43CE-946E-8BB7BA852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605887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C59D-1E28-4B26-86C6-337E25931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E3257-3088-4E71-BAAF-DB7D2E3CF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3833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23273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5255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2938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8939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7852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366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0549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8501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28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- 2019-01-23 20:10:06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Descubrí Tucumán a través de sus sabores! Vinos, quesos y todas las especialidades de la región te esperan 🍷🧀🥟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98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- 2018-12-31 12:00:56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¡Que el 2019 nos encuentre disfrutando de la belleza de nuestros paisajes! Feliz Año Nuevo.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03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- 2019-01-15 20:00:22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Descubrí Tucumán desde otro lugar: la producción de nuestros Artesanos 🙌🏻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9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- 2019-01-11 20:43:03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Estás en la ciudad? Es un buen día para recorrer la Casa Belgraniana: Ubicada en calles Bernabé Aráoz y Bolívar, fue reconstruida en su tamaño original con techos de paja y materiales similares a los de la época. Un paseo lleno de historia 😉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52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- 2019-01-17 21:11:03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Vení a disfrutar de todas las actividades en el Dique El Cadillal!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714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C5FE9-4D54-4C20-B606-49787C2AE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36294167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35EC7-E388-45D8-AC8B-D14655AD5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7FBF1-A605-4774-9EBB-A2BBAC92AE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504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78123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7138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53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259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439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2336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5772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004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01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- 2019-01-09 20:00:12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verano pide recorrida en bici! Conocer los lugares mas lindos de Tucumán en bici es una experiencia que no se olvida 💚Vení a vivirla!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053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- 2018-12-24 18:17:58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estas Fiestas, disfrutemos de estar juntos sea donde sea ❤️¡Felicidades para todos!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9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- 2018-12-27 20:00:09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¡Últimos días para aprovechar y descubrir todos los productos de nuestros artesanos! Encontrá en todos los locales de @laargetinaok las artesanías más lindas hechas a mano.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87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- 2019-01-19 19:00:10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ventana al universo: el observatorio astronómico de Ampimpa es una actividad llena de sorpresas por descubrir. Vení a visitarlo este 20/01 para ver el eclipse 🌒Toda la info en http://bit.ly/2MhLlxO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648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2EE9E-BCF2-402A-966E-FFEEBAAF2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24/12/2018 - 23/01/2019</a:t>
            </a:r>
          </a:p>
        </p:txBody>
      </p:sp>
    </p:spTree>
    <p:extLst>
      <p:ext uri="{BB962C8B-B14F-4D97-AF65-F5344CB8AC3E}">
        <p14:creationId xmlns:p14="http://schemas.microsoft.com/office/powerpoint/2010/main" val="12374093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1460</Words>
  <Application>Microsoft Office PowerPoint</Application>
  <PresentationFormat>On-screen Show (4:3)</PresentationFormat>
  <Paragraphs>637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FACEBOOK NUEVO</vt:lpstr>
      <vt:lpstr>Facebook Key Metrics Table | Ente Tucumán Turismo</vt:lpstr>
      <vt:lpstr>Facebook Fans Total | Ente Tucumán Turismo</vt:lpstr>
      <vt:lpstr>Facebook Fans Change | Ente Tucumán Turismo</vt:lpstr>
      <vt:lpstr>Facebook Key Metrics Radar | Ente Tucumán Turismo</vt:lpstr>
      <vt:lpstr>Facebook Fans Change Rate | Ente Tucumán Turismo</vt:lpstr>
      <vt:lpstr>Facebook Fans Change Per Weekday | Ente Tucumán Turismo</vt:lpstr>
      <vt:lpstr>Facebook Fan Distribution Development | Ente Tucumán Turismo</vt:lpstr>
      <vt:lpstr>Facebook Own Posts | Ente Tucumán Turismo</vt:lpstr>
      <vt:lpstr>Facebook Own Posts By Hour | Ente Tucumán Turismo</vt:lpstr>
      <vt:lpstr>Facebook Own Posts with Reactions Table | Ente Tucumán Turismo - 1 of 8</vt:lpstr>
      <vt:lpstr>Facebook Own Posts with Reactions Table | Ente Tucumán Turismo - 2 of 8</vt:lpstr>
      <vt:lpstr>Facebook Own Posts with Reactions Table | Ente Tucumán Turismo - 3 of 8</vt:lpstr>
      <vt:lpstr>Facebook Own Posts with Reactions Table | Ente Tucumán Turismo - 4 of 8</vt:lpstr>
      <vt:lpstr>Facebook Own Posts with Reactions Table | Ente Tucumán Turismo - 5 of 8</vt:lpstr>
      <vt:lpstr>Facebook Own Posts with Reactions Table | Ente Tucumán Turismo - 6 of 8</vt:lpstr>
      <vt:lpstr>Facebook Own Posts with Reactions Table | Ente Tucumán Turismo - 7 of 8</vt:lpstr>
      <vt:lpstr>Facebook Own Posts with Reactions Table | Ente Tucumán Turismo - 8 of 8</vt:lpstr>
      <vt:lpstr>Facebook Own Posts By Weekday | Ente Tucumán Turismo</vt:lpstr>
      <vt:lpstr>Facebook Post Type Distribution Per Profile | Ente Tucumán Turismo</vt:lpstr>
      <vt:lpstr>Facebook Own Posts App Usage | Ente Tucumán Turismo</vt:lpstr>
      <vt:lpstr>Facebook Hashtag Detection | Ente Tucumán Turismo</vt:lpstr>
      <vt:lpstr>Facebook Sponsored Posts Distribution | Ente Tucumán Turismo</vt:lpstr>
      <vt:lpstr>Facebook User Posts Table | Ente Tucumán Turismo</vt:lpstr>
      <vt:lpstr>Facebook User Posts | Ente Tucumán Turismo</vt:lpstr>
      <vt:lpstr>Facebook Interaction Rate | Ente Tucumán Turismo</vt:lpstr>
      <vt:lpstr>Facebook Interactions Distribution | Ente Tucumán Turismo</vt:lpstr>
      <vt:lpstr>Facebook Interaction Rate By Hour | Ente Tucumán Turismo</vt:lpstr>
      <vt:lpstr>Facebook Interaction Rate By Post Type | Ente Tucumán Turismo</vt:lpstr>
      <vt:lpstr>Facebook Interaction Rate By Weekday | Ente Tucumán Turismo</vt:lpstr>
      <vt:lpstr>Facebook Own Posts Table | Ente Tucumán Turismo - 1 of 5</vt:lpstr>
      <vt:lpstr>Facebook Own Posts Table | Ente Tucumán Turismo - 2 of 5</vt:lpstr>
      <vt:lpstr>Facebook Own Posts Table | Ente Tucumán Turismo - 3 of 5</vt:lpstr>
      <vt:lpstr>Facebook Own Posts Table | Ente Tucumán Turismo - 4 of 5</vt:lpstr>
      <vt:lpstr>Facebook Own Posts Table | Ente Tucumán Turismo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Frederik Peiniger</dc:creator>
  <cp:lastModifiedBy>Frederik Peiniger</cp:lastModifiedBy>
  <cp:revision>1</cp:revision>
  <dcterms:created xsi:type="dcterms:W3CDTF">2019-01-25T12:46:05Z</dcterms:created>
  <dcterms:modified xsi:type="dcterms:W3CDTF">2019-01-25T12:47:08Z</dcterms:modified>
</cp:coreProperties>
</file>