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247802</c:v>
                </c:pt>
                <c:pt idx="1">
                  <c:v>247796</c:v>
                </c:pt>
                <c:pt idx="2">
                  <c:v>247858</c:v>
                </c:pt>
                <c:pt idx="3">
                  <c:v>248339</c:v>
                </c:pt>
                <c:pt idx="4">
                  <c:v>248736</c:v>
                </c:pt>
                <c:pt idx="5">
                  <c:v>249112</c:v>
                </c:pt>
                <c:pt idx="6">
                  <c:v>249220</c:v>
                </c:pt>
                <c:pt idx="7">
                  <c:v>249234</c:v>
                </c:pt>
                <c:pt idx="8">
                  <c:v>249232</c:v>
                </c:pt>
                <c:pt idx="9">
                  <c:v>249227</c:v>
                </c:pt>
                <c:pt idx="10">
                  <c:v>249835</c:v>
                </c:pt>
                <c:pt idx="11">
                  <c:v>251649</c:v>
                </c:pt>
                <c:pt idx="12">
                  <c:v>251658</c:v>
                </c:pt>
                <c:pt idx="13">
                  <c:v>251687</c:v>
                </c:pt>
                <c:pt idx="14">
                  <c:v>251687</c:v>
                </c:pt>
                <c:pt idx="15">
                  <c:v>251680</c:v>
                </c:pt>
                <c:pt idx="16">
                  <c:v>251690</c:v>
                </c:pt>
                <c:pt idx="17">
                  <c:v>251685</c:v>
                </c:pt>
                <c:pt idx="18">
                  <c:v>251696</c:v>
                </c:pt>
                <c:pt idx="19">
                  <c:v>251719</c:v>
                </c:pt>
                <c:pt idx="20">
                  <c:v>251724</c:v>
                </c:pt>
                <c:pt idx="21">
                  <c:v>251730</c:v>
                </c:pt>
                <c:pt idx="22">
                  <c:v>251733</c:v>
                </c:pt>
                <c:pt idx="23">
                  <c:v>251741</c:v>
                </c:pt>
                <c:pt idx="24">
                  <c:v>251756</c:v>
                </c:pt>
                <c:pt idx="25">
                  <c:v>251759</c:v>
                </c:pt>
                <c:pt idx="26">
                  <c:v>251765</c:v>
                </c:pt>
                <c:pt idx="27">
                  <c:v>251758</c:v>
                </c:pt>
                <c:pt idx="28">
                  <c:v>251761</c:v>
                </c:pt>
                <c:pt idx="29">
                  <c:v>251760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03-4D5D-BB7E-772B19E1F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642344"/>
        <c:axId val="347465264"/>
      </c:lineChart>
      <c:catAx>
        <c:axId val="18064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65264"/>
        <c:crosses val="autoZero"/>
        <c:auto val="1"/>
        <c:lblAlgn val="ctr"/>
        <c:lblOffset val="100"/>
        <c:noMultiLvlLbl val="0"/>
      </c:catAx>
      <c:valAx>
        <c:axId val="34746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4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-6</c:v>
                </c:pt>
                <c:pt idx="2">
                  <c:v>62</c:v>
                </c:pt>
                <c:pt idx="3">
                  <c:v>481</c:v>
                </c:pt>
                <c:pt idx="4">
                  <c:v>397</c:v>
                </c:pt>
                <c:pt idx="5">
                  <c:v>376</c:v>
                </c:pt>
                <c:pt idx="6">
                  <c:v>108</c:v>
                </c:pt>
                <c:pt idx="7">
                  <c:v>14</c:v>
                </c:pt>
                <c:pt idx="8">
                  <c:v>-2</c:v>
                </c:pt>
                <c:pt idx="9">
                  <c:v>-5</c:v>
                </c:pt>
                <c:pt idx="10">
                  <c:v>608</c:v>
                </c:pt>
                <c:pt idx="11">
                  <c:v>1814</c:v>
                </c:pt>
                <c:pt idx="12">
                  <c:v>9</c:v>
                </c:pt>
                <c:pt idx="13">
                  <c:v>29</c:v>
                </c:pt>
                <c:pt idx="14">
                  <c:v>0</c:v>
                </c:pt>
                <c:pt idx="15">
                  <c:v>-7</c:v>
                </c:pt>
                <c:pt idx="16">
                  <c:v>10</c:v>
                </c:pt>
                <c:pt idx="17">
                  <c:v>-5</c:v>
                </c:pt>
                <c:pt idx="18">
                  <c:v>11</c:v>
                </c:pt>
                <c:pt idx="19">
                  <c:v>23</c:v>
                </c:pt>
                <c:pt idx="20">
                  <c:v>5</c:v>
                </c:pt>
                <c:pt idx="21">
                  <c:v>6</c:v>
                </c:pt>
                <c:pt idx="22">
                  <c:v>3</c:v>
                </c:pt>
                <c:pt idx="23">
                  <c:v>8</c:v>
                </c:pt>
                <c:pt idx="24">
                  <c:v>15</c:v>
                </c:pt>
                <c:pt idx="25">
                  <c:v>3</c:v>
                </c:pt>
                <c:pt idx="26">
                  <c:v>6</c:v>
                </c:pt>
                <c:pt idx="27">
                  <c:v>-7</c:v>
                </c:pt>
                <c:pt idx="28">
                  <c:v>3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2E-4BA4-82E3-4A2F2812A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58968"/>
        <c:axId val="287758640"/>
      </c:lineChart>
      <c:catAx>
        <c:axId val="28775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58640"/>
        <c:crosses val="autoZero"/>
        <c:auto val="1"/>
        <c:lblAlgn val="ctr"/>
        <c:lblOffset val="100"/>
        <c:noMultiLvlLbl val="0"/>
      </c:catAx>
      <c:valAx>
        <c:axId val="28775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5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B-48B8-B8CB-B77A9641D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752736"/>
        <c:axId val="287751752"/>
      </c:radarChart>
      <c:catAx>
        <c:axId val="28775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51752"/>
        <c:crosses val="autoZero"/>
        <c:auto val="1"/>
        <c:lblAlgn val="ctr"/>
        <c:lblOffset val="100"/>
        <c:noMultiLvlLbl val="0"/>
      </c:catAx>
      <c:valAx>
        <c:axId val="28775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5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8.07102502017756E-4</c:v>
                </c:pt>
                <c:pt idx="1">
                  <c:v>-2.4212879637775298E-3</c:v>
                </c:pt>
                <c:pt idx="2">
                  <c:v>2.5020581446028201E-2</c:v>
                </c:pt>
                <c:pt idx="3">
                  <c:v>0.19406272946606501</c:v>
                </c:pt>
                <c:pt idx="4">
                  <c:v>0.15986212395153401</c:v>
                </c:pt>
                <c:pt idx="5">
                  <c:v>0.15116428663321799</c:v>
                </c:pt>
                <c:pt idx="6">
                  <c:v>4.3353993384501799E-2</c:v>
                </c:pt>
                <c:pt idx="7">
                  <c:v>5.6175266832517497E-3</c:v>
                </c:pt>
                <c:pt idx="8">
                  <c:v>-8.0245873355962703E-4</c:v>
                </c:pt>
                <c:pt idx="9">
                  <c:v>-2.0061629325287302E-3</c:v>
                </c:pt>
                <c:pt idx="10">
                  <c:v>0.243954306716367</c:v>
                </c:pt>
                <c:pt idx="11">
                  <c:v>0.72607921228010497</c:v>
                </c:pt>
                <c:pt idx="12">
                  <c:v>3.5764099996423598E-3</c:v>
                </c:pt>
                <c:pt idx="13">
                  <c:v>1.1523575646313599E-2</c:v>
                </c:pt>
                <c:pt idx="14">
                  <c:v>0</c:v>
                </c:pt>
                <c:pt idx="15">
                  <c:v>-2.7812322448120099E-3</c:v>
                </c:pt>
                <c:pt idx="16">
                  <c:v>3.9732994278448798E-3</c:v>
                </c:pt>
                <c:pt idx="17">
                  <c:v>-1.9865707815169501E-3</c:v>
                </c:pt>
                <c:pt idx="18">
                  <c:v>4.3705425432584398E-3</c:v>
                </c:pt>
                <c:pt idx="19">
                  <c:v>9.1380077553874506E-3</c:v>
                </c:pt>
                <c:pt idx="20">
                  <c:v>1.9863419130061702E-3</c:v>
                </c:pt>
                <c:pt idx="21">
                  <c:v>2.3835629498975101E-3</c:v>
                </c:pt>
                <c:pt idx="22">
                  <c:v>1.19175306876415E-3</c:v>
                </c:pt>
                <c:pt idx="23">
                  <c:v>3.1779703098123802E-3</c:v>
                </c:pt>
                <c:pt idx="24">
                  <c:v>5.9585049713793102E-3</c:v>
                </c:pt>
                <c:pt idx="25">
                  <c:v>1.19162999094361E-3</c:v>
                </c:pt>
                <c:pt idx="26">
                  <c:v>2.3832315825849299E-3</c:v>
                </c:pt>
                <c:pt idx="27">
                  <c:v>-2.7803705836792199E-3</c:v>
                </c:pt>
                <c:pt idx="28">
                  <c:v>1.1916205244719099E-3</c:v>
                </c:pt>
                <c:pt idx="29">
                  <c:v>-3.9720210834879102E-4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F8-4CA0-9651-3162E44A5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68872"/>
        <c:axId val="347469200"/>
      </c:lineChart>
      <c:catAx>
        <c:axId val="34746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69200"/>
        <c:crosses val="autoZero"/>
        <c:auto val="1"/>
        <c:lblAlgn val="ctr"/>
        <c:lblOffset val="100"/>
        <c:noMultiLvlLbl val="0"/>
      </c:catAx>
      <c:valAx>
        <c:axId val="34746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6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275</c:v>
                </c:pt>
                <c:pt idx="2">
                  <c:v>556</c:v>
                </c:pt>
                <c:pt idx="3">
                  <c:v>104</c:v>
                </c:pt>
                <c:pt idx="4">
                  <c:v>34</c:v>
                </c:pt>
                <c:pt idx="5">
                  <c:v>5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C3-4320-AE5D-94EC06CB6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753032"/>
        <c:axId val="180759264"/>
      </c:barChart>
      <c:catAx>
        <c:axId val="18075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59264"/>
        <c:crosses val="autoZero"/>
        <c:auto val="1"/>
        <c:lblAlgn val="ctr"/>
        <c:lblOffset val="100"/>
        <c:noMultiLvlLbl val="0"/>
      </c:catAx>
      <c:valAx>
        <c:axId val="1807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5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247802</c:v>
                </c:pt>
                <c:pt idx="1">
                  <c:v>247796</c:v>
                </c:pt>
                <c:pt idx="2">
                  <c:v>247858</c:v>
                </c:pt>
                <c:pt idx="3">
                  <c:v>248339</c:v>
                </c:pt>
                <c:pt idx="4">
                  <c:v>248736</c:v>
                </c:pt>
                <c:pt idx="5">
                  <c:v>249112</c:v>
                </c:pt>
                <c:pt idx="6">
                  <c:v>249220</c:v>
                </c:pt>
                <c:pt idx="7">
                  <c:v>249234</c:v>
                </c:pt>
                <c:pt idx="8">
                  <c:v>249232</c:v>
                </c:pt>
                <c:pt idx="9">
                  <c:v>249227</c:v>
                </c:pt>
                <c:pt idx="10">
                  <c:v>249835</c:v>
                </c:pt>
                <c:pt idx="11">
                  <c:v>251649</c:v>
                </c:pt>
                <c:pt idx="12">
                  <c:v>251658</c:v>
                </c:pt>
                <c:pt idx="13">
                  <c:v>251687</c:v>
                </c:pt>
                <c:pt idx="14">
                  <c:v>251687</c:v>
                </c:pt>
                <c:pt idx="15">
                  <c:v>251680</c:v>
                </c:pt>
                <c:pt idx="16">
                  <c:v>251690</c:v>
                </c:pt>
                <c:pt idx="17">
                  <c:v>251685</c:v>
                </c:pt>
                <c:pt idx="18">
                  <c:v>251696</c:v>
                </c:pt>
                <c:pt idx="19">
                  <c:v>251719</c:v>
                </c:pt>
                <c:pt idx="20">
                  <c:v>251724</c:v>
                </c:pt>
                <c:pt idx="21">
                  <c:v>251730</c:v>
                </c:pt>
                <c:pt idx="22">
                  <c:v>251733</c:v>
                </c:pt>
                <c:pt idx="23">
                  <c:v>251741</c:v>
                </c:pt>
                <c:pt idx="24">
                  <c:v>251756</c:v>
                </c:pt>
                <c:pt idx="25">
                  <c:v>251759</c:v>
                </c:pt>
                <c:pt idx="26">
                  <c:v>251765</c:v>
                </c:pt>
                <c:pt idx="27">
                  <c:v>251758</c:v>
                </c:pt>
                <c:pt idx="28">
                  <c:v>251761</c:v>
                </c:pt>
                <c:pt idx="29">
                  <c:v>251760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B-4E37-99DB-6665A9F9E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759592"/>
        <c:axId val="180758280"/>
      </c:areaChart>
      <c:catAx>
        <c:axId val="180759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58280"/>
        <c:crosses val="autoZero"/>
        <c:auto val="1"/>
        <c:lblAlgn val="ctr"/>
        <c:lblOffset val="100"/>
        <c:noMultiLvlLbl val="0"/>
      </c:catAx>
      <c:valAx>
        <c:axId val="18075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595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B8-4208-BA46-56AC1948F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003224"/>
        <c:axId val="178003552"/>
      </c:lineChart>
      <c:catAx>
        <c:axId val="17800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003552"/>
        <c:crosses val="autoZero"/>
        <c:auto val="1"/>
        <c:lblAlgn val="ctr"/>
        <c:lblOffset val="100"/>
        <c:noMultiLvlLbl val="0"/>
      </c:catAx>
      <c:valAx>
        <c:axId val="17800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00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8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3F-4B65-995E-FC0B5533F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996008"/>
        <c:axId val="177992400"/>
      </c:lineChart>
      <c:catAx>
        <c:axId val="17799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92400"/>
        <c:crosses val="autoZero"/>
        <c:auto val="1"/>
        <c:lblAlgn val="ctr"/>
        <c:lblOffset val="100"/>
        <c:noMultiLvlLbl val="0"/>
      </c:catAx>
      <c:valAx>
        <c:axId val="17799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9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0-4905-A4AF-235B8183B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177680"/>
        <c:axId val="444179320"/>
      </c:barChart>
      <c:catAx>
        <c:axId val="44417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79320"/>
        <c:crosses val="autoZero"/>
        <c:auto val="1"/>
        <c:lblAlgn val="ctr"/>
        <c:lblOffset val="100"/>
        <c:noMultiLvlLbl val="0"/>
      </c:catAx>
      <c:valAx>
        <c:axId val="44417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7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B-4F27-85BB-9016CA2F8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7B-4F27-85BB-9016CA2F8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7B-4F27-85BB-9016CA2F8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4179648"/>
        <c:axId val="444182272"/>
      </c:barChart>
      <c:catAx>
        <c:axId val="44417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82272"/>
        <c:crosses val="autoZero"/>
        <c:auto val="1"/>
        <c:lblAlgn val="ctr"/>
        <c:lblOffset val="100"/>
        <c:noMultiLvlLbl val="0"/>
      </c:catAx>
      <c:valAx>
        <c:axId val="44418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7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CE-4A85-8480-6684D486A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4183912"/>
        <c:axId val="444175384"/>
      </c:barChart>
      <c:catAx>
        <c:axId val="44418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75384"/>
        <c:crosses val="autoZero"/>
        <c:auto val="1"/>
        <c:lblAlgn val="ctr"/>
        <c:lblOffset val="100"/>
        <c:noMultiLvlLbl val="0"/>
      </c:catAx>
      <c:valAx>
        <c:axId val="44417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18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3-423F-9A43-FFEC19FEE0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3-423F-9A43-FFEC19FEE0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3-423F-9A43-FFEC19FEE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771224"/>
        <c:axId val="429769584"/>
      </c:barChart>
      <c:catAx>
        <c:axId val="42977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69584"/>
        <c:crosses val="autoZero"/>
        <c:auto val="1"/>
        <c:lblAlgn val="ctr"/>
        <c:lblOffset val="100"/>
        <c:noMultiLvlLbl val="0"/>
      </c:catAx>
      <c:valAx>
        <c:axId val="42976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7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DE-433F-AD05-888F58415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034704"/>
        <c:axId val="451028144"/>
      </c:lineChart>
      <c:catAx>
        <c:axId val="45103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28144"/>
        <c:crosses val="autoZero"/>
        <c:auto val="1"/>
        <c:lblAlgn val="ctr"/>
        <c:lblOffset val="100"/>
        <c:noMultiLvlLbl val="0"/>
      </c:catAx>
      <c:valAx>
        <c:axId val="45102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3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24/11/2018</c:v>
                </c:pt>
                <c:pt idx="1">
                  <c:v>25/11/2018</c:v>
                </c:pt>
                <c:pt idx="2">
                  <c:v>26/11/2018</c:v>
                </c:pt>
                <c:pt idx="3">
                  <c:v>27/11/2018</c:v>
                </c:pt>
                <c:pt idx="4">
                  <c:v>28/11/2018</c:v>
                </c:pt>
                <c:pt idx="5">
                  <c:v>29/11/2018</c:v>
                </c:pt>
                <c:pt idx="6">
                  <c:v>30/11/2018</c:v>
                </c:pt>
                <c:pt idx="7">
                  <c:v>1/12/2018</c:v>
                </c:pt>
                <c:pt idx="8">
                  <c:v>2/12/2018</c:v>
                </c:pt>
                <c:pt idx="9">
                  <c:v>3/12/2018</c:v>
                </c:pt>
                <c:pt idx="10">
                  <c:v>4/12/2018</c:v>
                </c:pt>
                <c:pt idx="11">
                  <c:v>5/12/2018</c:v>
                </c:pt>
                <c:pt idx="12">
                  <c:v>6/12/2018</c:v>
                </c:pt>
                <c:pt idx="13">
                  <c:v>7/12/2018</c:v>
                </c:pt>
                <c:pt idx="14">
                  <c:v>8/12/2018</c:v>
                </c:pt>
                <c:pt idx="15">
                  <c:v>9/12/2018</c:v>
                </c:pt>
                <c:pt idx="16">
                  <c:v>10/12/2018</c:v>
                </c:pt>
                <c:pt idx="17">
                  <c:v>11/12/2018</c:v>
                </c:pt>
                <c:pt idx="18">
                  <c:v>12/12/2018</c:v>
                </c:pt>
                <c:pt idx="19">
                  <c:v>13/12/2018</c:v>
                </c:pt>
                <c:pt idx="20">
                  <c:v>14/12/2018</c:v>
                </c:pt>
                <c:pt idx="21">
                  <c:v>15/12/2018</c:v>
                </c:pt>
                <c:pt idx="22">
                  <c:v>16/12/2018</c:v>
                </c:pt>
                <c:pt idx="23">
                  <c:v>17/12/2018</c:v>
                </c:pt>
                <c:pt idx="24">
                  <c:v>18/12/2018</c:v>
                </c:pt>
                <c:pt idx="25">
                  <c:v>19/12/2018</c:v>
                </c:pt>
                <c:pt idx="26">
                  <c:v>20/12/2018</c:v>
                </c:pt>
                <c:pt idx="27">
                  <c:v>21/12/2018</c:v>
                </c:pt>
                <c:pt idx="28">
                  <c:v>22/12/2018</c:v>
                </c:pt>
                <c:pt idx="29">
                  <c:v>23/12/2018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1.9527766231774699</c:v>
                </c:pt>
                <c:pt idx="1">
                  <c:v>0.106134407322063</c:v>
                </c:pt>
                <c:pt idx="2">
                  <c:v>4.3578786814995898E-2</c:v>
                </c:pt>
                <c:pt idx="3">
                  <c:v>0</c:v>
                </c:pt>
                <c:pt idx="4">
                  <c:v>0.10461219053903401</c:v>
                </c:pt>
                <c:pt idx="5">
                  <c:v>3.2941781427262902E-2</c:v>
                </c:pt>
                <c:pt idx="6">
                  <c:v>2.6488365186261398E-2</c:v>
                </c:pt>
                <c:pt idx="7">
                  <c:v>3.0895528975592501E-2</c:v>
                </c:pt>
                <c:pt idx="8">
                  <c:v>2.6882475434633499E-2</c:v>
                </c:pt>
                <c:pt idx="9">
                  <c:v>0</c:v>
                </c:pt>
                <c:pt idx="10">
                  <c:v>2.18409736665985</c:v>
                </c:pt>
                <c:pt idx="11">
                  <c:v>7.5775099504670096E-2</c:v>
                </c:pt>
                <c:pt idx="12">
                  <c:v>0</c:v>
                </c:pt>
                <c:pt idx="13">
                  <c:v>3.7350201850027E-2</c:v>
                </c:pt>
                <c:pt idx="14">
                  <c:v>0.61544696388768605</c:v>
                </c:pt>
                <c:pt idx="15">
                  <c:v>1.07198340769937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0.192673634698734</c:v>
                </c:pt>
                <c:pt idx="21">
                  <c:v>2.3040833919285599E-2</c:v>
                </c:pt>
                <c:pt idx="22">
                  <c:v>2.9793708363292599E-2</c:v>
                </c:pt>
                <c:pt idx="23">
                  <c:v>0</c:v>
                </c:pt>
                <c:pt idx="24">
                  <c:v>4.84611595722707E-2</c:v>
                </c:pt>
                <c:pt idx="25">
                  <c:v>2.6215755669157199E-2</c:v>
                </c:pt>
                <c:pt idx="26">
                  <c:v>2.8598438207513399E-2</c:v>
                </c:pt>
                <c:pt idx="27">
                  <c:v>0.692323274851943</c:v>
                </c:pt>
                <c:pt idx="28">
                  <c:v>7.5469000115189503E-3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D-44B4-B2C0-025FF61CF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035688"/>
        <c:axId val="451035032"/>
      </c:lineChart>
      <c:catAx>
        <c:axId val="45103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35032"/>
        <c:crosses val="autoZero"/>
        <c:auto val="1"/>
        <c:lblAlgn val="ctr"/>
        <c:lblOffset val="100"/>
        <c:noMultiLvlLbl val="0"/>
      </c:catAx>
      <c:valAx>
        <c:axId val="45103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3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C3-4EF2-8C7E-B2D58D741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C3-4EF2-8C7E-B2D58D741C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C3-4EF2-8C7E-B2D58D741C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C3-4EF2-8C7E-B2D58D741C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C3-4EF2-8C7E-B2D58D741C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C3-4EF2-8C7E-B2D58D741C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C3-4EF2-8C7E-B2D58D741C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1C3-4EF2-8C7E-B2D58D741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1036344"/>
        <c:axId val="451031752"/>
      </c:barChart>
      <c:catAx>
        <c:axId val="45103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31752"/>
        <c:crosses val="autoZero"/>
        <c:auto val="1"/>
        <c:lblAlgn val="ctr"/>
        <c:lblOffset val="100"/>
        <c:noMultiLvlLbl val="0"/>
      </c:catAx>
      <c:valAx>
        <c:axId val="45103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3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2.6823497383708102E-2</c:v>
                </c:pt>
                <c:pt idx="11">
                  <c:v>0</c:v>
                </c:pt>
                <c:pt idx="12">
                  <c:v>0.69781128268363102</c:v>
                </c:pt>
                <c:pt idx="13">
                  <c:v>1.93729707223528</c:v>
                </c:pt>
                <c:pt idx="14">
                  <c:v>0</c:v>
                </c:pt>
                <c:pt idx="15">
                  <c:v>4.8842786280782001E-2</c:v>
                </c:pt>
                <c:pt idx="16">
                  <c:v>0</c:v>
                </c:pt>
                <c:pt idx="17">
                  <c:v>0</c:v>
                </c:pt>
                <c:pt idx="18">
                  <c:v>4.8842786280782001E-2</c:v>
                </c:pt>
                <c:pt idx="19">
                  <c:v>7.0061373763416798E-2</c:v>
                </c:pt>
                <c:pt idx="20">
                  <c:v>0.379582514282511</c:v>
                </c:pt>
                <c:pt idx="21">
                  <c:v>0.59271922203850602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43-4FE4-A250-6187F97AA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044216"/>
        <c:axId val="451040936"/>
      </c:lineChart>
      <c:catAx>
        <c:axId val="45104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40936"/>
        <c:crosses val="autoZero"/>
        <c:auto val="1"/>
        <c:lblAlgn val="ctr"/>
        <c:lblOffset val="100"/>
        <c:noMultiLvlLbl val="0"/>
      </c:catAx>
      <c:valAx>
        <c:axId val="45104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4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0.29422343218594899</c:v>
                </c:pt>
                <c:pt idx="1">
                  <c:v>1.0719961856325</c:v>
                </c:pt>
                <c:pt idx="2">
                  <c:v>0.69233152471818005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D5-425F-AC04-EDAABF131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1038640"/>
        <c:axId val="451041264"/>
      </c:barChart>
      <c:catAx>
        <c:axId val="45103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41264"/>
        <c:crosses val="autoZero"/>
        <c:auto val="1"/>
        <c:lblAlgn val="ctr"/>
        <c:lblOffset val="100"/>
        <c:noMultiLvlLbl val="0"/>
      </c:catAx>
      <c:valAx>
        <c:axId val="45104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3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4.3237876379708599E-2</c:v>
                </c:pt>
                <c:pt idx="1">
                  <c:v>1.1153770703135899</c:v>
                </c:pt>
                <c:pt idx="2">
                  <c:v>6.8860321641758204E-2</c:v>
                </c:pt>
                <c:pt idx="3">
                  <c:v>3.08270044559034E-2</c:v>
                </c:pt>
                <c:pt idx="4">
                  <c:v>0.239009372210056</c:v>
                </c:pt>
                <c:pt idx="5">
                  <c:v>0.52381886532602595</c:v>
                </c:pt>
                <c:pt idx="6">
                  <c:v>0.31057206112554597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D-470C-8D02-A57394F18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1042576"/>
        <c:axId val="451043560"/>
      </c:barChart>
      <c:catAx>
        <c:axId val="45104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43560"/>
        <c:crosses val="autoZero"/>
        <c:auto val="1"/>
        <c:lblAlgn val="ctr"/>
        <c:lblOffset val="100"/>
        <c:noMultiLvlLbl val="0"/>
      </c:catAx>
      <c:valAx>
        <c:axId val="45104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4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906C-D205-4323-90CA-3724A1E09B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8077B-BFD9-470B-B92B-344B16331D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7068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DC90A-C0A7-4FE6-BA4A-6F519A48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0B94D-5D42-45BA-81BC-1BF583A74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004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36831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5537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1062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8351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0460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994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1736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73972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9967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5424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70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Ente Tucumán 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93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F2C27-5EFE-4640-81BA-C4B2419F1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3419827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1C51-D7C3-4573-93DB-12FDB5586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A559C-5A29-4AF4-91E1-D94BE9421D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043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DF82C-DE62-4B3F-B503-82D74E6BB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E16BA-B944-4316-9263-591141C63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7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B523A-A109-4509-8B4E-C442A283E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7C058-712C-4EB6-8167-265849B261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670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BD69D-1665-4F81-A6AB-E3465003B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80511-4D0A-4870-B975-974567596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6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5792-77A4-452F-9245-49D28625F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5FE35F-EEAD-4724-9E7B-C12AFD63A3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8035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85A6B-1627-4F03-848C-C2D72EB41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D3C90-A986-4DE7-91BF-1E3EF529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495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A31FA-D8DF-442F-9255-13417928D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CF220-F32B-4920-B175-DEBE20660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4874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E6EDC-5E47-4358-88E1-2C3C6841E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D09DC-E1A7-449D-AD26-A0DBA42E4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3F23E-3985-423C-94D7-4987D68AA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E3A1A9-F706-4F1D-B06D-0D796BB9B0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016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4D319-5E9F-4F4E-8B4A-EBBC38F12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A0B82-19F7-48DC-B06B-34ED3EAF0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13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B7D08-000D-46B1-B012-34DFEEBBB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8EDAC4-CA04-4856-BDC0-05E023091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301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D7A3C-5B41-496E-B586-1076CED85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03AA-3D3B-4D7B-92C5-DBE0ADEC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8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B173-57F2-4DFE-86E0-BAB8D0977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62171-9232-4D2E-B97B-70C82197D7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888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D1948-DBF8-4F23-BC66-04B95F717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793BA-2B8A-40B7-B9C6-797DB5C9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01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565E-DDFC-4B2F-B1CC-8CE887AAC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2F50D-1B50-4D16-BD4F-0817F7B8C7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461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51E58-2B40-4C8D-B83D-FCF4306F3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53A48-E440-413D-BB88-A333A379F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681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8F1F-710A-46C6-849A-B475226E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43071D-8AE4-4540-8FD1-A59E94693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013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8311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112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5651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75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17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118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392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286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89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- 2018-12-04 20:02:07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tesoro verde en nuestra hermosa provincia: Las Yungas tucumanas. La naturaleza te espera 😉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17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- 2018-11-24 13:15:09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 final de la caminata cuesta arriba por el Cerro San Javier, se encuentra la imponente imagen del Cristo. ¡Paseo obligado si venís a visitarnos!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09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- 2018-12-09 21:11:37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mostramos lo mejor de nuestro Circuito Sur ❤️#SentíTucumán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- 2018-12-08 20:10:04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Despertá todos tus sentidos visitando la Cascada del Río Noque. Un lugar lleno de magia dentro del Parque Sierra San Javier. ¡Venite!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89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582F0-4190-4D11-9C98-BCE1F4FE2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1503809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C282-F334-4BBE-91FD-B1E1F3B8E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31A7B-A01E-4B04-834E-3768D1CB1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757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7756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596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73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885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637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243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690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476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- 2018-12-21 12:34:25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¡Orgullosos de ser el destino más elegido en el 2018 en Skyscanner! Gracias por venir a conocer Tucumán, los esperamos a todos nuevamente :) 👉🏻http://bit.ly/tucumandestinoelegido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- 2018-12-14 19:55:07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¡Diciembre es de nuestros artesanos! Durante este, más de 450 ejemplares únicos en tejido, cerámica y fieltro realizados por trece artesanos de la ruta colmarán las vidrieras. Acercate a los locales de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48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- 2018-11-28 20:00:23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artesanos dedican su talento a producir objetos con mucho amor y dedicación. Si venís a visitarnos, ¡no te pierdas de conocer su trabajo!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71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5F2ED-5BD9-44BE-8625-24C31F7E5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1747032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DA98-677D-441A-91E6-8E5EEB12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829B3-3D9E-4C2A-9035-420D00549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955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0190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700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12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818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587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670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08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001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48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- 2018-11-25 21:00:07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el Jardín de la República 💚¡Vení a conocer nuestros valles únicos!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4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- 2018-12-05 18:10:14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Uno de los mejores paisajes del sur tucumano es Rumi Punco. Vení a recorrer los túneles ferroviarios y a conocer su historia 😉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44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- 2018-12-18 15:11:03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importa como esté el día, ¡Tafí Viejo siempre es hermoso!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95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- 2018-11-26 20:25:05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ver que opinan los expertos... ¿Cuál es para vos el secreto de la mejor empanada tucumana? ¡Los leemos!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02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44E29-52EF-4EB4-81E6-2215079F5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26398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A62F-897F-49C6-B0A3-62BD57AD5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DC8B4-06FE-434B-B892-0D5553F3D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995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3397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499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207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925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742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644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86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379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7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- 2018-12-07 18:48:49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Ampimpa te regala su increíble cielo despejado. Por eso, una parada obligada es su observatorio astronómico, ideal para visitar en familia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0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- 2018-11-29 18:43:04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¡Vamos en bici a recorrer todos los rincones de Tucumán! Un súper plan para vivir la aventura :)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20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- 2018-12-01 19:05:07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Atardeceres camino a Tiu Punco, en Amaicha del Valle. ¡Para guardarlos eternamente con todos nuestros sentidos!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632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8150B-790E-40AB-8267-0954CF47B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4212090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17445-EA37-4F8B-8FD3-BC568079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E78EC-E293-48F3-B7D8-4EDFE00C88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369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8681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48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076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767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657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020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084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21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72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- 2018-12-16 20:30:07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Nada más nuestro que los Azahares florenciendo en nuestras calles para regalarnos su perfume. Vení a disfrutar de la experiencia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6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- 2018-12-20 19:30:18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¡Aerosilla en el Dique El Cadillal! Vení a disfrutar de esta vista sin igual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17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- 2018-12-02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finde a puro disfrute! Venite al Dique El Cadillal y sumate a todas las actividades que tenemos para que la pases genial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93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- 2018-11-30 20:00:14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Delicias tucumanas: ¡los mejores quesos de la región! Para degustarlos con un buen tinto de propia cosecha. 🧀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00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0C968-EC71-4505-86DE-8A7052D68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192562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D887-A9B1-48A1-8131-78EE498E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A9808-E7F1-42EB-ABFA-C090CC94F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490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1369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984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05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117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051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225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975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310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78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- 2018-12-19 19:00:23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dia de aventura en las Ecosendas Tucumanas. ¡Vení a disfrutar de la experiencia!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4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- 2018-12-15 20:00:10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¡Vení a visitar nuestra Casa Histórica en familia! #SentíTucumán #TucumánTurismo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5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- 2018-12-22 20:06:40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mejor regalo para estas fiestas: objetos que llevan magia de la mano de nuestros artesanos. Los encontrás en las tiendas de @laargentinaok durante todo Diciembre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96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C99A0-70F1-4032-B266-07C74FEFD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7484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CF7B2-A180-4422-AAE1-C7585DEC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6D46A-FD92-45B8-88B0-38703FBA4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892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9EBE2-9173-4816-880E-9E50B01CF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2DC73-EAA7-4980-BE33-1A599920D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02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52173-6492-4E11-ACE9-065104271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B532F7-0FE5-408E-9865-11206617B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66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9B5B8-05C8-485B-BE2B-C068985FC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94DE9-28D5-438D-8C94-4C82C6B40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227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283B8-15A0-4263-ABEA-AD5E8931E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66EC47-2662-4DD3-9E7E-E14E46C4B9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006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98B25-F0C2-4B0B-ACDF-749C7DB30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2BA9B-F0EF-4479-AFEE-8238F06EE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713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03799-0A93-4D63-8E68-377704B77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E3F098-043A-489A-A2E6-F29ABE6C6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40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7415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1563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4184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3038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6124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4788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67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5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9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2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C34F7-C06B-4BA5-B0D4-3F5358089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1346037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4BE-07C9-4DFE-BBF1-4775381A8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CF694D-9FF2-45F4-9DFB-28C9C2C3E4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6295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CFFB8-E0E3-4578-A834-1A25F61BC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69256-F7A2-4D59-8020-7DD5EA3D9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00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FCCE-2CAE-49DE-A300-54958F1EA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CC43D-1CAF-45B0-AD13-5E1F918C4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655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47825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7515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230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744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121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11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500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Ente Tucumán Turismo - 2018-12-20 01:39:12 </a:t>
                      </a:r>
                      <a:r>
                        <a:rPr lang="es-ES" sz="1000"/>
                        <a:t> 
 Hola recien lei que el grupo la zapada estara el sbado 5 de enero en el anfiteatro de el cadillal , pero no dice el horario , seria bueno mas difucion de los grupos que estaran en dicho lugar , tambien con anticipacion , si no fuera por la zapada ni enterado de dichas actividades en el cadillal , antes eran los domingos a las 18hs ahora parece que cambiaron los dias , por el sabado pero nose el horario , saludos!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20/12/2018 08:55:46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05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D14BD-0DDF-4995-9B82-18067B66A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724731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105D-8FA1-4B0A-8B8A-26605AE13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ED001-1915-4E1F-927A-5C82BFEEB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930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E6731-3CC3-4564-B2FF-1B46CD7D3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CE4BB-8BDE-4A4E-A724-EA565FB0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772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AE803-90C8-4048-8BF2-4D05269AF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322755-4143-4E46-9A30-B0C7E0D5A7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8851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425D1-98F7-44CC-B40B-6CCEF3FC8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59364-8749-4AED-AA02-F1C8EB895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75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3A752-E37D-43DC-8A5C-AD64D9355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CFC65-4C82-46EA-B5F6-68B2B7A799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024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A8574-1A33-4E10-9FC7-A0366FD15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D873B-7458-4953-8767-2A65D102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439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52E2D-138D-42EF-AB00-CD26ED5B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D68D03-607F-430C-8B55-25DC70E01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341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55682-C3A5-4E8F-BCFB-CAB12FD63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84F61-188E-421F-BC53-632DD738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563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263F7-00AA-45AD-84C9-9B5F53F9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0068D8-9112-4C3B-8269-FD45E3ABB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801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999C6-7E35-43D6-B543-34EA12909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8F3AD-66E8-4C1A-B615-F8A3AE37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23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FCCC-E422-43DF-8283-4A95DE87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1E23D2-1ED7-4C20-9CDC-80B9A2CAA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6239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B3059-7128-48CB-8CE9-4C7372C72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7FDCB-CDE6-4D41-82AD-16187C2D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388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2839-396A-466A-807D-56DB647A4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0CBD7-87BC-4794-BCF2-41C9B9B94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513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5251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38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647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555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166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297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812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3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5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- 2018-12-04 20:02:07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tesoro verde en nuestra hermosa provincia: Las Yungas tucumanas. La naturaleza te espera 😉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56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- 2018-11-24 13:15:09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 final de la caminata cuesta arriba por el Cerro San Javier, se encuentra la imponente imagen del Cristo. ¡Paseo obligado si venís a visitarnos!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- 2018-12-09 21:11:37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mostramos lo mejor de nuestro Circuito Sur ❤️#SentíTucumán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2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- 2018-12-21 12:34:25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¡Orgullosos de ser el destino más elegido en el 2018 en Skyscanner! Gracias por venir a conocer Tucumán, los esperamos a todos nuevamente :) 👉🏻http://bit.ly/tucumandestinoelegido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- 2018-12-08 20:10:04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Despertá todos tus sentidos visitando la Cascada del Río Noque. Un lugar lleno de magia dentro del Parque Sierra San Javier. ¡Venite!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793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8B419-16B0-46C7-8C35-E4C7FA596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2495344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3C613-1083-4245-BDA0-D0FEA6052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FC46F-B617-49E6-8993-FF3429CFE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053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0558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755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366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588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9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261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531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758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20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- 2018-12-14 19:55:07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¡Diciembre es de nuestros artesanos! Durante este, más de 450 ejemplares únicos en tejido, cerámica y fieltro realizados por trece artesanos de la ruta colmarán las vidrieras. Acercate a los locales de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9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- 2018-11-25 21:00:07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el Jardín de la República 💚¡Vení a conocer nuestros valles únicos!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7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- 2018-11-28 20:00:23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artesanos dedican su talento a producir objetos con mucho amor y dedicación. Si venís a visitarnos, ¡no te pierdas de conocer su trabajo!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55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- 2018-12-05 18:10:14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Uno de los mejores paisajes del sur tucumano es Rumi Punco. Vení a recorrer los túneles ferroviarios y a conocer su historia 😉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2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- 2018-12-18 15:11:03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importa como esté el día, ¡Tafí Viejo siempre es hermoso!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57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4CD2F-E87F-46C1-B060-7D3B41661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2435467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EE644-E441-471C-9119-F8EE1F59D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01C99-8848-45BA-83B6-CD0C8B594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518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4798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71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931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838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448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500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049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670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1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- 2018-11-26 20:25:05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ver que opinan los expertos... ¿Cuál es para vos el secreto de la mejor empanada tucumana? ¡Los leemos!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7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- 2018-12-07 18:48:49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Ampimpa te regala su increíble cielo despejado. Por eso, una parada obligada es su observatorio astronómico, ideal para visitar en familia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19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- 2018-11-29 18:43:04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¡Vamos en bici a recorrer todos los rincones de Tucumán! Un súper plan para vivir la aventura :)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8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- 2018-12-01 19:05:07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Atardeceres camino a Tiu Punco, en Amaicha del Valle. ¡Para guardarlos eternamente con todos nuestros sentidos!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91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- 2018-12-16 20:30:07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Nada más nuestro que los Azahares florenciendo en nuestras calles para regalarnos su perfume. Vení a disfrutar de la experiencia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85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C95A8-568C-4E49-B5E4-E67DEC173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2238236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891A-C36D-419F-AEB2-26FD89094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7CAD1-C8AC-4880-9F51-A2C5C2BC8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933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04738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37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545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76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658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623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728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967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28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- 2018-12-20 19:30:18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¡Aerosilla en el Dique El Cadillal! Vení a disfrutar de esta vista sin igual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72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- 2018-12-02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finde a puro disfrute! Venite al Dique El Cadillal y sumate a todas las actividades que tenemos para que la pases genial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7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- 2018-11-30 20:00:14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Delicias tucumanas: ¡los mejores quesos de la región! Para degustarlos con un buen tinto de propia cosecha. 🧀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6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- 2018-12-19 19:00:23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dia de aventura en las Ecosendas Tucumanas. ¡Vení a disfrutar de la experiencia!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1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- 2018-12-15 20:00:10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¡Vení a visitar nuestra Casa Histórica en familia! #SentíTucumán #TucumánTurismo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53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- 2018-12-22 20:06:40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mejor regalo para estas fiestas: objetos que llevan magia de la mano de nuestros artesanos. Los encontrás en las tiendas de @laargentinaok durante todo Diciembre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90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B89DF-DAED-49F0-82CC-34CF5F86E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24/11/2018 - 23/12/2018</a:t>
            </a:r>
          </a:p>
        </p:txBody>
      </p:sp>
    </p:spTree>
    <p:extLst>
      <p:ext uri="{BB962C8B-B14F-4D97-AF65-F5344CB8AC3E}">
        <p14:creationId xmlns:p14="http://schemas.microsoft.com/office/powerpoint/2010/main" val="997070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1257</Words>
  <Application>Microsoft Office PowerPoint</Application>
  <PresentationFormat>On-screen Show (4:3)</PresentationFormat>
  <Paragraphs>556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FACEBOOK NUEVO</vt:lpstr>
      <vt:lpstr>Facebook Key Metrics Table | Ente Tucumán Turismo</vt:lpstr>
      <vt:lpstr>Facebook Fans Total | Ente Tucumán Turismo</vt:lpstr>
      <vt:lpstr>Facebook Fans Change | Ente Tucumán Turismo</vt:lpstr>
      <vt:lpstr>Facebook Key Metrics Radar | Ente Tucumán Turismo</vt:lpstr>
      <vt:lpstr>Facebook Fans Change Rate | Ente Tucumán Turismo</vt:lpstr>
      <vt:lpstr>Facebook Fans Change Per Weekday | Ente Tucumán Turismo</vt:lpstr>
      <vt:lpstr>Facebook Fan Distribution Development | Ente Tucumán Turismo</vt:lpstr>
      <vt:lpstr>Facebook Own Posts | Ente Tucumán Turismo</vt:lpstr>
      <vt:lpstr>Facebook Own Posts By Hour | Ente Tucumán Turismo</vt:lpstr>
      <vt:lpstr>Facebook Own Posts with Reactions Table | Ente Tucumán Turismo - 1 of 6</vt:lpstr>
      <vt:lpstr>Facebook Own Posts with Reactions Table | Ente Tucumán Turismo - 2 of 6</vt:lpstr>
      <vt:lpstr>Facebook Own Posts with Reactions Table | Ente Tucumán Turismo - 3 of 6</vt:lpstr>
      <vt:lpstr>Facebook Own Posts with Reactions Table | Ente Tucumán Turismo - 4 of 6</vt:lpstr>
      <vt:lpstr>Facebook Own Posts with Reactions Table | Ente Tucumán Turismo - 5 of 6</vt:lpstr>
      <vt:lpstr>Facebook Own Posts with Reactions Table | Ente Tucumán Turismo - 6 of 6</vt:lpstr>
      <vt:lpstr>Facebook Own Posts By Weekday | Ente Tucumán Turismo</vt:lpstr>
      <vt:lpstr>Facebook Post Type Distribution Per Profile | Ente Tucumán Turismo</vt:lpstr>
      <vt:lpstr>Facebook Own Posts App Usage | Ente Tucumán Turismo</vt:lpstr>
      <vt:lpstr>Facebook Hashtag Detection | Ente Tucumán Turismo</vt:lpstr>
      <vt:lpstr>Facebook Sponsored Posts Distribution | Ente Tucumán Turismo</vt:lpstr>
      <vt:lpstr>Facebook User Posts Table | Ente Tucumán Turismo</vt:lpstr>
      <vt:lpstr>Facebook User Posts | Ente Tucumán Turismo</vt:lpstr>
      <vt:lpstr>Facebook Interaction Rate | Ente Tucumán Turismo</vt:lpstr>
      <vt:lpstr>Facebook Interactions Distribution | Ente Tucumán Turismo</vt:lpstr>
      <vt:lpstr>Facebook Interaction Rate By Hour | Ente Tucumán Turismo</vt:lpstr>
      <vt:lpstr>Facebook Interaction Rate By Post Type | Ente Tucumán Turismo</vt:lpstr>
      <vt:lpstr>Facebook Interaction Rate By Weekday | Ente Tucumán Turismo</vt:lpstr>
      <vt:lpstr>Facebook Own Posts Table | Ente Tucumán Turismo - 1 of 4</vt:lpstr>
      <vt:lpstr>Facebook Own Posts Table | Ente Tucumán Turismo - 2 of 4</vt:lpstr>
      <vt:lpstr>Facebook Own Posts Table | Ente Tucumán Turismo - 3 of 4</vt:lpstr>
      <vt:lpstr>Facebook Own Posts Table | Ente Tucumán Turismo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Frederik Peiniger</dc:creator>
  <cp:lastModifiedBy>Frederik Peiniger</cp:lastModifiedBy>
  <cp:revision>1</cp:revision>
  <dcterms:created xsi:type="dcterms:W3CDTF">2018-12-28T14:01:14Z</dcterms:created>
  <dcterms:modified xsi:type="dcterms:W3CDTF">2018-12-28T14:02:10Z</dcterms:modified>
</cp:coreProperties>
</file>