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CDA7B-D543-4AC3-B0A2-19B5C62D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Ente Tucumán Turismo - 1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62E9FD-CAA9-45EE-992E-8C37CB019B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453637"/>
              </p:ext>
            </p:extLst>
          </p:nvPr>
        </p:nvGraphicFramePr>
        <p:xfrm>
          <a:off x="457200" y="1731963"/>
          <a:ext cx="8229601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77683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6297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2898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7055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366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347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225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4755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7417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99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755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3284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2735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022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34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- 2018-11-07 21:22:28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¡El verde de Las Yungas Tucumanas te espera! Vení a visitarnos 🌿#TucumánTuDestino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51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- 2018-12-04 20:02:07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tesoro verde en nuestra hermosa provincia: Las Yungas tucumanas. La naturaleza te espera 😉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28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2433A-C9E2-4F8C-8094-C7A2C7E72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23/09/2018 - 20/12/2018</a:t>
            </a:r>
          </a:p>
        </p:txBody>
      </p:sp>
    </p:spTree>
    <p:extLst>
      <p:ext uri="{BB962C8B-B14F-4D97-AF65-F5344CB8AC3E}">
        <p14:creationId xmlns:p14="http://schemas.microsoft.com/office/powerpoint/2010/main" val="265810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AD9F1-4F53-46A1-B1F9-3BE1E5EB8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Ente Tucumán Turismo - 2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4B66CE-4D01-42A3-BC4C-1597E45151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0798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50909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1605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4655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336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7337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0079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245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0978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039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816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356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8986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177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0917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6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- 2018-11-24 13:15:09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 final de la caminata cuesta arriba por el Cerro San Javier, se encuentra la imponente imagen del Cristo. ¡Paseo obligado si venís a visitarnos!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066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EB1FB-7B5D-4CFB-8149-CEA4C2A71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23/09/2018 - 20/12/2018</a:t>
            </a:r>
          </a:p>
        </p:txBody>
      </p:sp>
    </p:spTree>
    <p:extLst>
      <p:ext uri="{BB962C8B-B14F-4D97-AF65-F5344CB8AC3E}">
        <p14:creationId xmlns:p14="http://schemas.microsoft.com/office/powerpoint/2010/main" val="291872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AB5EC-181F-4FBB-82AF-1A1D5CC25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Ente Tucumán Turismo - 3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0F0B7A-EC8B-4E94-A313-4BF110B04E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0810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0928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96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838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581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640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9790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696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18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2673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441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1603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3976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589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2115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63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- 2018-11-09 18:00:19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¿Pensando en conocer Amaicha Del Valle? Te recomendamos visitar el Museo Pachamama. Este espacio fue diseñado por el pintor, escultor y artesano Héctor Cruz, creado en el año 1996. Se encuentra sobre la Ruta Provincial 307 en el acceso a Amaicha del Valle. ¡Vení a conocerlo! 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91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- 2018-12-09 21:11:37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mostramos lo mejor de nuestro Circuito Sur ❤️#SentíTucumán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04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5AA4D-09FB-4500-9766-DE7CBCFA6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23/09/2018 - 20/12/2018</a:t>
            </a:r>
          </a:p>
        </p:txBody>
      </p:sp>
    </p:spTree>
    <p:extLst>
      <p:ext uri="{BB962C8B-B14F-4D97-AF65-F5344CB8AC3E}">
        <p14:creationId xmlns:p14="http://schemas.microsoft.com/office/powerpoint/2010/main" val="1504929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67A79-063B-4A20-BD28-A2E64A75C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Ente Tucumán Turismo - 4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59DD90-C756-4373-B479-1D6552B9A6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5703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16489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407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310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382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9976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776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936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286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8440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399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508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175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807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5955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00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- 2018-12-08 20:10:04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Despertá todos tus sentidos visitando la Cascada del Río Noque. Un lugar lleno de magia dentro del Parque Sierra San Javier. ¡Venite!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57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- 2018-10-08 17:30:00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 aproxima un nuevo fin de semana largo, vení a #Tafí. Recorré el sendero de nuestro valle en cabalgata. Encontrate con #TucumánTuDestino #cabalgatas #TafìdelValle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388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E527B-F7FF-4333-BAB4-B06B80A49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23/09/2018 - 20/12/2018</a:t>
            </a:r>
          </a:p>
        </p:txBody>
      </p:sp>
    </p:spTree>
    <p:extLst>
      <p:ext uri="{BB962C8B-B14F-4D97-AF65-F5344CB8AC3E}">
        <p14:creationId xmlns:p14="http://schemas.microsoft.com/office/powerpoint/2010/main" val="2834975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794A1-ECAB-4104-B51A-4CB86F8AE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Ente Tucumán Turismo - 5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075931-26F0-4B25-A149-08D5B3161D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760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03239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6726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014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4097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389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301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587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938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915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699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9310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5914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907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427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36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- 2018-11-16 19:22:00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ciudad también tiene su encanto: La Catedral Nuestra Señora de la Encarnación es una de las 3 iglesias más antiguas de la Argentina. Construída a principios del siglo XIX por Pedro Delgare Echeverri, es un ícono tucumano que forma parte de nuestra historia. ¡No te pierdas de conocerla!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66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- 2018-09-26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Preparate para vivir una experiencia extrema a minutos de San Miguel de Tucumán. Disfrutá el dique El Cadillal  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254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18D7E-C00C-4151-886A-E2744BB27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23/09/2018 - 20/12/2018</a:t>
            </a:r>
          </a:p>
        </p:txBody>
      </p:sp>
    </p:spTree>
    <p:extLst>
      <p:ext uri="{BB962C8B-B14F-4D97-AF65-F5344CB8AC3E}">
        <p14:creationId xmlns:p14="http://schemas.microsoft.com/office/powerpoint/2010/main" val="3814379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39F3-4AB1-4645-BB12-0DA093074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Ente Tucumán Turismo - 6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AB4649-FE8F-4A31-94BF-198CEAA7CC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990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38489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221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602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0268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865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50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641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404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9116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520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7223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0652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231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4302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529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- 2018-11-01 18:49:02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¡Nada más lindo que pasar una tarde en el Dique El Cadillal! A sólo 26km de la ciudad tenemos el mejor plan: amigos, deportes acuáticos y un atardecer que invita a quedarse hasta que caiga el sol ❤️ ¡Venite!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12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- 2018-09-25 14:50:01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mejor vista de la ciudad desde una villa serrana. Vení a conocer el Cerro San Javier. #Sanjavier #TucumánTuDestino #Tucumán #JardínDeLaRepública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769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02ACF-66C9-4B65-9331-58ADF38F5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23/09/2018 - 20/12/2018</a:t>
            </a:r>
          </a:p>
        </p:txBody>
      </p:sp>
    </p:spTree>
    <p:extLst>
      <p:ext uri="{BB962C8B-B14F-4D97-AF65-F5344CB8AC3E}">
        <p14:creationId xmlns:p14="http://schemas.microsoft.com/office/powerpoint/2010/main" val="3500565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9CD35-D290-4922-B223-9D1B36847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Ente Tucumán Turismo - 7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E8807D-0A33-4828-BF73-8BD074941A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5644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0004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449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764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5108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575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136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7516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2297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3502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4846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646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6321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642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4839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24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- 2018-11-19 20:00:01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 mejor que acompañar una picada con nuestros deliciosos vinos. ¡Si! En Tucumán también tenemos viñedos y bodegas que representan los sabores únicos de la región. ¡Vení a degustar con nosotros!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6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- 2018-12-14 19:55:07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¡Diciembre es de nuestros artesanos! Durante este, más de 450 ejemplares únicos en tejido, cerámica y fieltro realizados por trece artesanos de la ruta colmarán las vidrieras. Acercate a los locales de La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277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FA4E2-A541-47C6-AF2E-29A43060E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23/09/2018 - 20/12/2018</a:t>
            </a:r>
          </a:p>
        </p:txBody>
      </p:sp>
    </p:spTree>
    <p:extLst>
      <p:ext uri="{BB962C8B-B14F-4D97-AF65-F5344CB8AC3E}">
        <p14:creationId xmlns:p14="http://schemas.microsoft.com/office/powerpoint/2010/main" val="3524259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D3E27-9DD9-4615-8D5B-0B7A6437F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Ente Tucumán Turismo - 8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AD6454-0DD8-4789-B2C9-9D63BFB94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5737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08386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77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967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93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074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9425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340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6273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924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8868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1506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902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762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133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17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- 2018-11-06 19:30:05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¡Delicias de nuestra región! 🍲¿Cuál es tu preferida? Contános comentando en este post 👇🏻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7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- 2018-11-23 13:06:43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¿Planeando una escapada con amigos? ¡Venite a Tucumán! Caminatas, salidas y paisajes increíbles , para crear anécdotas inolvidables 🙌🏻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909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81EAF-CA0F-4A0F-AA35-52BD1E44A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23/09/2018 - 20/12/2018</a:t>
            </a:r>
          </a:p>
        </p:txBody>
      </p:sp>
    </p:spTree>
    <p:extLst>
      <p:ext uri="{BB962C8B-B14F-4D97-AF65-F5344CB8AC3E}">
        <p14:creationId xmlns:p14="http://schemas.microsoft.com/office/powerpoint/2010/main" val="251627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61903-0292-426B-9B73-DC5ADA7A3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Ente Tucumán Turismo - 9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9FF5E3-17CC-4F7F-B654-76496B09D7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5730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84730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701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6289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4402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9646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555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88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7309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887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341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2019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5028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2146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192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23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- 2018-10-15 08:45:00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Recorré en El Mollar la Reserva Arqueológica Los Menhires para conocer monolitos de piedra que lograron apasionar a arqueólogos e historiadores. #ElMollar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00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- 2018-11-25 21:00:07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Somos el Jardín de la República 💚¡Vení a conocer nuestros valles únicos!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900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CC75B-1307-4B6F-BD8E-73A90B9FF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23/09/2018 - 20/12/2018</a:t>
            </a:r>
          </a:p>
        </p:txBody>
      </p:sp>
    </p:spTree>
    <p:extLst>
      <p:ext uri="{BB962C8B-B14F-4D97-AF65-F5344CB8AC3E}">
        <p14:creationId xmlns:p14="http://schemas.microsoft.com/office/powerpoint/2010/main" val="1858711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836CB-8A30-4C75-B1E9-67BBD97C2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Ente Tucumán Turismo - 10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2296C-934F-4E3B-A514-A24AA2183D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160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03392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854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695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613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613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823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55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1789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1308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327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636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0547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180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435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872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- 2018-11-28 20:00:23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Nuestros artesanos dedican su talento a producir objetos con mucho amor y dedicación. Si venís a visitarnos, ¡no te pierdas de conocer su trabajo!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82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- 2018-10-13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tu próxima visita a #Tucumán no dejes de visitar la Ciudad Sagrada de los Quilmes, un legado arqueológico, ubicadas al pie del cerro Alto del Rey . Un lugar único te espera.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524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4D829-5E3F-4931-AA26-BBD84E8AE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23/09/2018 - 20/12/2018</a:t>
            </a:r>
          </a:p>
        </p:txBody>
      </p:sp>
    </p:spTree>
    <p:extLst>
      <p:ext uri="{BB962C8B-B14F-4D97-AF65-F5344CB8AC3E}">
        <p14:creationId xmlns:p14="http://schemas.microsoft.com/office/powerpoint/2010/main" val="1770890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CD3F1-7EEF-4E03-B19E-E5B8B9C67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Ente Tucumán Turismo - 11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ACFF08-6B83-4EF8-B287-87489A191E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3403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15549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879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1580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464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6788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2570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8972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9576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6774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387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5613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530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210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080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10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- 2018-10-14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Vení a sumergirte en las raíces de la provincia que vio nacer en sus calles a la Independencia Argentina. #SanMigueldeTucumán te espera.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432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8AA96-7403-4CDE-B02E-F0DB3938C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23/09/2018 - 20/12/2018</a:t>
            </a:r>
          </a:p>
        </p:txBody>
      </p:sp>
    </p:spTree>
    <p:extLst>
      <p:ext uri="{BB962C8B-B14F-4D97-AF65-F5344CB8AC3E}">
        <p14:creationId xmlns:p14="http://schemas.microsoft.com/office/powerpoint/2010/main" val="10502000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792</Words>
  <Application>Microsoft Office PowerPoint</Application>
  <PresentationFormat>On-screen Show (4:3)</PresentationFormat>
  <Paragraphs>456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Facebook TABLA DE FB COMPLETA | Ente Tucumán Turismo - 1 of 11</vt:lpstr>
      <vt:lpstr>Facebook TABLA DE FB COMPLETA | Ente Tucumán Turismo - 2 of 11</vt:lpstr>
      <vt:lpstr>Facebook TABLA DE FB COMPLETA | Ente Tucumán Turismo - 3 of 11</vt:lpstr>
      <vt:lpstr>Facebook TABLA DE FB COMPLETA | Ente Tucumán Turismo - 4 of 11</vt:lpstr>
      <vt:lpstr>Facebook TABLA DE FB COMPLETA | Ente Tucumán Turismo - 5 of 11</vt:lpstr>
      <vt:lpstr>Facebook TABLA DE FB COMPLETA | Ente Tucumán Turismo - 6 of 11</vt:lpstr>
      <vt:lpstr>Facebook TABLA DE FB COMPLETA | Ente Tucumán Turismo - 7 of 11</vt:lpstr>
      <vt:lpstr>Facebook TABLA DE FB COMPLETA | Ente Tucumán Turismo - 8 of 11</vt:lpstr>
      <vt:lpstr>Facebook TABLA DE FB COMPLETA | Ente Tucumán Turismo - 9 of 11</vt:lpstr>
      <vt:lpstr>Facebook TABLA DE FB COMPLETA | Ente Tucumán Turismo - 10 of 11</vt:lpstr>
      <vt:lpstr>Facebook TABLA DE FB COMPLETA | Ente Tucumán Turismo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TABLA DE FB COMPLETA | Ente Tucumán Turismo - 1 of 11</dc:title>
  <dc:creator>Frederik Peiniger</dc:creator>
  <cp:lastModifiedBy>Frederik Peiniger</cp:lastModifiedBy>
  <cp:revision>1</cp:revision>
  <dcterms:created xsi:type="dcterms:W3CDTF">2018-12-21T02:52:36Z</dcterms:created>
  <dcterms:modified xsi:type="dcterms:W3CDTF">2018-12-21T02:56:56Z</dcterms:modified>
</cp:coreProperties>
</file>