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1DFA7-A3F4-4C0C-B0E1-F40B6611B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Youtube Videos Table | Nissan Argentina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2332E8-D8E5-4052-9C08-D016D031A0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5385802"/>
              </p:ext>
            </p:extLst>
          </p:nvPr>
        </p:nvGraphicFramePr>
        <p:xfrm>
          <a:off x="457200" y="1731963"/>
          <a:ext cx="8229600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38274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2350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5496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1597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49023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26917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0270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6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Nissan Argentina - 2018-09-22 17:40:28 </a:t>
                      </a:r>
                      <a:r>
                        <a:rPr lang="es-ES" sz="1000"/>
                        <a:t>
 Nueva Nissan Frontier. Por primera vez en la historia hecha en Argentina.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31.6480 %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876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Nissan Argentina - 2018-09-22 16:56:29 </a:t>
                      </a:r>
                      <a:r>
                        <a:rPr lang="es-ES" sz="1000"/>
                        <a:t>
 Nissan Argentina en la 21K de Buenos Aires - #CorreConActitud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155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Nissan Argentina - 2018-10-25 14:20:19 </a:t>
                      </a:r>
                      <a:r>
                        <a:rPr lang="es-ES" sz="1000"/>
                        <a:t>
 #HechaEnArgentina - "La rehabilitación y entrenamiento de equinos en Argentina"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771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 Nissan Argentina - 2018-05-04 20:04:08 </a:t>
                      </a:r>
                      <a:r>
                        <a:rPr lang="sv-SE" sz="1000"/>
                        <a:t>
 Nissan presente en Beijing Motor Show.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92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000" b="1"/>
                        <a:t> Nissan Argentina - 2018-09-06 09:03:24 </a:t>
                      </a:r>
                      <a:r>
                        <a:rPr lang="it-IT" sz="1000"/>
                        <a:t>
 Concepto Nissan Imx - Nissan Intelligent Mobility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539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Nissan Argentina - 2018-10-25 14:27:04 </a:t>
                      </a:r>
                      <a:r>
                        <a:rPr lang="es-ES" sz="1000"/>
                        <a:t>
 #HechaEnArgentina - "Beneficios del riego en agricultura"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505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Nissan Argentina - 2018-10-25 14:28:58 </a:t>
                      </a:r>
                      <a:r>
                        <a:rPr lang="en-US" sz="1000"/>
                        <a:t>
 #HechaEnArgentina - "Sembradoras con piloto automático"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25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Nissan Argentina - 2018-09-06 17:08:00 </a:t>
                      </a:r>
                      <a:r>
                        <a:rPr lang="en-US" sz="1000"/>
                        <a:t>
 Nissan Free Ride Tour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91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Nissan Argentina - 2018-11-30 18:49:16 </a:t>
                      </a:r>
                      <a:r>
                        <a:rPr lang="en-US" sz="1000"/>
                        <a:t>
 Nuevo Nissan LEAF NISMO 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938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Nissan Argentina - 2018-10-02 09:04:58 </a:t>
                      </a:r>
                      <a:r>
                        <a:rPr lang="en-US" sz="1000"/>
                        <a:t>
 Presentación Nissan Frontier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13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8BE38-8472-43E1-942D-319283E4F8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0882940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149</Words>
  <Application>Microsoft Office PowerPoint</Application>
  <PresentationFormat>On-screen Show (4:3)</PresentationFormat>
  <Paragraphs>79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Videos Table | Nissan Argentina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Nissan Argentina</dc:title>
  <dc:creator>Frederik Peiniger</dc:creator>
  <cp:lastModifiedBy>Frederik Peiniger</cp:lastModifiedBy>
  <cp:revision>1</cp:revision>
  <dcterms:created xsi:type="dcterms:W3CDTF">2018-12-19T15:02:39Z</dcterms:created>
  <dcterms:modified xsi:type="dcterms:W3CDTF">2018-12-19T15:03:00Z</dcterms:modified>
</cp:coreProperties>
</file>