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35EEB-C486-4AEB-8069-83062CEE1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7CA846-00DD-4C5D-A296-D97B083E92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739784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6350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2615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0811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0380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9145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1684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89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- 2018-07-13 17:06:50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tenés planes para el fin de semana? Nissan Kicks es tu mejor compañero para salir a disfrutar con actitud.
.
.
#ActitudBuscaActitud #BuscandoActitud  #Instacar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https://www.instagram.com/p/BlL0VxCAsjn/media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8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- 2018-06-29 20:17:30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Nissan GT-R50 de Italdesign es posiblemente el más distinguido y emocionante prototipo GT-R en la historia de este ícono superdeportivo #OMGTR50
.
.
.
#Nismo #GT #GTR50 #Nissan #Sportcar #Instacar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https://www.instagram.com/p/BkoHCA0gIjw/media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6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- 2018-08-03 17:42:01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 tu #Nissan #Kicks y desborda actitud #ActitudBuscaActitud
.
.
#NissanArgentina #Instacar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https://www.instagram.com/p/BmB9D5lAbdw/media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9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- 2018-05-01 12:28:58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del Trabajador, dale también un descanso a tu #Nissan #Frontier. 
#ListaParaRelajar  #DíaDelTrabajador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https://www.instagram.com/p/BiPWgwngWPc/media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59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BCC58-9837-4932-BF37-A3E514268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160001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8E30-E776-4375-9276-BAD91D843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88A6A6-C76A-4B4D-8A85-F0D7DD8D8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08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7164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126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4933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6668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75235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316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30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- 2018-11-28 16:41:27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la tranquilidad del campo y la comodidad de la ciudad. 
Nueva #NissanFrontier #HechaEnArgentina.
•
•
•
#Nissan #Frontier #NissanArgentina #PickUp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https://www.instagram.com/p/BqvHIpeBOYI/media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75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- 2018-11-11 16:50:38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la vista. Del atardecer también 🔥 #R35 #OMGTR #NissanGTR 🚗: skylibr35ty 📷:
ericm_nyc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https://www.instagram.com/p/BqDWrDYh9kX/media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0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- 2018-05-28 12:02:08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Adrian Andreucetti por mandarnos tu foto desde Puerto Patriada, Chubut. 
Compartí vos también tu foto #ConMiNissan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https://www.instagram.com/p/BjU050ggsk2/media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7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- 2018-08-10 18:22:41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#Frontier, en su ambiente natural. Lista para trabajar. Lista para el off road. Lista para lo que sea.
.
. 
#NissanArgentina #Nissan #Argentina #NissanFrontier #TodoTerreno #4x4 #OffRoad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https://www.instagram.com/p/BmUDRyjAZSh/media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743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46075-937D-4A4C-96BD-B5D112080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06607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79B9E-7A16-42E7-8CF6-40744DF7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A6ADC-797B-40FF-8CBA-B38B4E3BCE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146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16253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326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6822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37601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3888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417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91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- 2018-11-10 16:01:20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fuerza, tecnología y confort de la nueva Nissan Frontier la convierten en tu mejor compañera de aventuras y trabajo. .
.
#HechaEnArgentina #NissanArgentina #PickUp #Nissan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https://www.instagram.com/p/BqAsPHwhtRz/media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1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- 2018-05-08 17:40:15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la extrañabas, volvió. Nissan X-Trail. •
•
•
#XTrail #NissanXTrail #Crossover #SUV #NissanArgentina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https://www.instagram.com/p/Bih7s2BgCkG/media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6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- 2018-11-30 19:45:14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Nissan presentó hoy en Tokio su nuevo vehículo de carreras LEAF NISMO RC, un auto completamente eléctrico con el doble de poder y toque que su predecesor, el NISMO RC. El auto hará su debut oficial el próximo 2 de diciembre en Fuji, Japón.
.
.
.
#Nissan #LEAF #NISMO #RC #IntelligentMobility #NissanArgentina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https://www.instagram.com/p/Bq0lwc1Bf06/media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88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9BAD8-A704-4563-8E97-FA2B92E00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19958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73D8-9725-4B69-BE9E-C306D131A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3D829-E507-429F-886E-2F46ACB35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707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0381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740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3855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9214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0807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367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3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- 2018-07-26 17:22:05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la adrenalina de la pista 4x4 arriba de Nissan Frontier equipada para todo tipo de terreno. 
Te esperamos hasta el 29 de julio en la #ExpoRural2018
.
.
#NissanArg #Instacar #Frontier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https://www.instagram.com/p/BltUa4OAYkZ/media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5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- 2018-11-09 18:27:41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¿Hay algo mejor que terminar la semana? Volver a casa en la nueva Nissan Frontier #HechaEnArgentina.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https://www.instagram.com/p/Bp-YMIJhfiA/media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55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- 2018-07-30 18:30:08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un día histórico. Comenzamos a producir en #Córdoba nuestra pickup #Frontier, reconocida en todo el mundo por su calidad. Ahora, hecha en #Argentina.
.
.
#NissanArgentina #Nissan #ProducciónNacional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https://www.instagram.com/p/Bl3vP7ihQW3/media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205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43440-1885-4F25-81BF-5A2432AC1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421181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95C0F-DA45-40D5-BB99-6D653536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CC792-9994-43DC-AE8E-5759073F8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753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76541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0151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7931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8655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7039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5882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6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- 2018-07-19 13:18:47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invitamos a visitar nuestro stand en la #ExpoRural, donde podés conocer a fondo nuestros modelos #Frontier SE Plus y Frontier LE, X-Trail, #Kicks, #Versa y #Note SR.
.
. 
#NissanArgentina #ExpoRural2018 #LaRural #Agro #Campo 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https://www.instagram.com/p/Bla3AxqgHNP/media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9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- 2018-05-04 19:53:34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Nissan X-Trail, volvé con lo que te hace bien #VolvéConTuX
* * *
#XTrail #NissanXTrail #Crossover #SUV #NissanArgentina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https://www.instagram.com/p/BiX3xs-g_mL/media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3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- 2018-05-14 15:54:09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Nissan Frontier #ListaParaTrabajar, lista para disfrutar. 
#Nissan #Frontier #pickup #camioneta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https://www.instagram.com/p/BixMU_BAuS3/media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68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- 2018-08-14 18:09:11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Desprogramá tu semana haciendo planes para el finde largo arriba de tu Nissan Note.
.
.
#NissanArgentina #Note #Nissan #Argentina #Desprogramate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https://www.instagram.com/p/BmeU6hSABA_/media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160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8D136-B1FE-4868-9929-DE9679A43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808450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09AA-E362-41FB-BA98-473EB7EA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93E36-5880-497C-BE22-66AB3CF55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2103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9823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9670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124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1339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622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6813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8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- 2018-10-31 17:32:35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#NissanFrontier. Imponente, no solo por su personalidad y fuerza sino también por su tecnología Intelligent Mobility.  Conocé más en nuestras historias destacadas. #NissanArgentina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https://www.instagram.com/p/BpnGupXBafU/media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21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- 2018-05-17 11:37:55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su debut en 1947 #Nissan es líder mundial en vehículos eléctricos con tecnología cero emisiones. #InnovationThatExcites.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https://www.instagram.com/p/Bi4dY1AAUtI/media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83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- 2018-06-21 12:25:25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Recibí el invierno junto a Nissan Frontier, más tracción para terrenos resbalosos o con nieve.
.
.
#NissanArgentina #Nissan #Frontier #Invierno #wintercame #pickups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https://www.instagram.com/p/BkSqpZbgGHi/media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7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- 2018-11-15 20:18:24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#Nissan #Frontier hecha en Argentina, elegida “Vehículo del Año 2018” por la agrupación de Periodistas de la Industria Automotriz 👐🏆🇦🇷
.
.
#NissanFrontier #HechaEnArgentina #NissanArgentina #PIA #AutoDelAño 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https://www.instagram.com/p/BqOBoNKhMTZ/media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87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D5964-E105-4F41-ACD1-8BD65F7D6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624054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515F1-709F-41A5-8E9F-E59131A9F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nissanargentina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CBE6F-59AE-42A2-A03F-1B0BAA4C0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150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4488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501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1139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5645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3421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959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4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- 2018-06-19 19:15:05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parte de Nissan Kicks hace que tenga la actitud que buscabas. Totalmente Nuevo #Nissan #Kicks.
.
.
.
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https://www.instagram.com/p/BkOP8F8g5MU/media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0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- 2018-06-15 12:35:17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disfrutar las últimas noches de otoño con Nissan X-Trail #VolvéConTuX.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https://www.instagram.com/p/BkDPAZGgY6R/media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nissanargentina - 2018-08-07 18:23:07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Nissan Frontier acompañó a QuiksilverArgentina en el Freeride Tour 2018, donde tres generaciones de atletas salieron a darlo todo.
.
.
#NissanWinter2018  #NissanArg #Frontier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https://www.instagram.com/p/BmMU8aUgRDd/media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539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0CD9E-8E12-49A2-AAA9-E7A3DC7AF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993666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680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nissanargentina - 1 of 7</vt:lpstr>
      <vt:lpstr>Instagram Posts Table | nissanargentina - 2 of 7</vt:lpstr>
      <vt:lpstr>Instagram Posts Table | nissanargentina - 3 of 7</vt:lpstr>
      <vt:lpstr>Instagram Posts Table | nissanargentina - 4 of 7</vt:lpstr>
      <vt:lpstr>Instagram Posts Table | nissanargentina - 5 of 7</vt:lpstr>
      <vt:lpstr>Instagram Posts Table | nissanargentina - 6 of 7</vt:lpstr>
      <vt:lpstr>Instagram Posts Table | nissanargentina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nissanargentina - 1 of 7</dc:title>
  <dc:creator>Frederik Peiniger</dc:creator>
  <cp:lastModifiedBy>Frederik Peiniger</cp:lastModifiedBy>
  <cp:revision>1</cp:revision>
  <dcterms:created xsi:type="dcterms:W3CDTF">2018-12-19T14:08:12Z</dcterms:created>
  <dcterms:modified xsi:type="dcterms:W3CDTF">2018-12-19T14:09:30Z</dcterms:modified>
</cp:coreProperties>
</file>