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ABDE-4305-9128-3E937ED792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4270776"/>
        <c:axId val="284830120"/>
      </c:barChart>
      <c:catAx>
        <c:axId val="344270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830120"/>
        <c:crosses val="autoZero"/>
        <c:auto val="1"/>
        <c:lblAlgn val="ctr"/>
        <c:lblOffset val="100"/>
        <c:noMultiLvlLbl val="0"/>
      </c:catAx>
      <c:valAx>
        <c:axId val="284830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270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8AB16-7812-47B4-A0C0-F990236A6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Nissan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FF7170-4CE8-4C71-AAC9-9D74CC688F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513405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723A15-E33E-427F-8D8A-027BB76487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01/05/2018 - 30/11/2018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A39C56-0F05-4359-8812-8A508C5A4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1847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Post Type | Nissan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 | Nissan</dc:title>
  <dc:creator>Frederik Peiniger</dc:creator>
  <cp:lastModifiedBy>Frederik Peiniger</cp:lastModifiedBy>
  <cp:revision>1</cp:revision>
  <dcterms:created xsi:type="dcterms:W3CDTF">2018-12-19T13:21:22Z</dcterms:created>
  <dcterms:modified xsi:type="dcterms:W3CDTF">2018-12-19T13:21:26Z</dcterms:modified>
</cp:coreProperties>
</file>