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7914F-D365-45EB-BFDC-BB7DE7E91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Nissan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E80D2B-0D7A-42BE-9DB8-796C07753C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2412971"/>
              </p:ext>
            </p:extLst>
          </p:nvPr>
        </p:nvGraphicFramePr>
        <p:xfrm>
          <a:off x="457200" y="1731963"/>
          <a:ext cx="8229601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034361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6271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0858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334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2582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5985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6439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209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4780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5886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4047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1575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7338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7957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352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- 2018-05-26 12:17:25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Tomó 340 horas crear el trofeo de la UEFA Champions League... pero solo 90 minutos para decidir quién se lo llevará a casa. ¿Será #RealMadrid o será #Liverpool? ¡Lo sabremos hoy! #UCLFinal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832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- 2018-05-26 17:45:32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¡Cuatro veces campeón de Europa, Gareth Bale! 🏆
Gracias por hacernos vivir una final Hecha de Emoción. #EstamosEnLaChampions #UCLFinal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153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- 2018-09-20 20:00:01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Por primera vez en la historia, fabricamos un vehículo en nuestro país. Les presentamos la nueva Nissan Frontier hecha en la Argentina.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366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625FF-6816-45CB-8352-212DB2A139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3235247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92AA4-3D5E-4C82-9395-87B96BCD6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Nissan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320BE1-CDA6-4125-B03C-35E4275915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1333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239069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6258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9514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8041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8775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3268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2532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8553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1157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2655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5058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6870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6858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9945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010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- 2018-05-26 13:00:01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 estamos tomando partido, lo juramos ;) ¡Pero no podemos esperar a que Gareth ingrese al campo! #UCLFinal  #EstamosEnLaChampions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520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- 2018-05-24 17:34:11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Faltan dos días para la final de la UEFA Champions League ¡Es hora de mirar de nuevo a aquellos jugadores que metieron increíbles goles esta temporada!
#InnovateYourGame #UCLFinal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424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- 2018-07-13 14:00:01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Así se ve el nuevo GT-R50 por Italdesign, nuestro prototipo más exclusivo y emocionante. 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835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806834-D2DD-42DC-94EA-EC398ECB3C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3296787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EEAD5-CBFB-4B7D-BE85-7E746FE2F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Nissan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145D38-C96D-4897-A8E4-BE521F5EC6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37639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333136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3490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0161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9546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0331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8293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8564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8159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5189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6536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5163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3040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2451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4315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273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- 2018-10-13 11:00:02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los momentos críticos, es cuando hay que mantener la estabilidad. Nueva Nissan Frontier con Hill Descent Control. #HechaEnArgentina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919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- 2018-07-30 18:25:58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es un día histórico. Comenzamos a producir en nuestro país la Nissan Frontier, una pick up con 80 años de historia y reconocida por su calidad en todo el mundo. Ahora hecha en Argentina y exportada con orgullo.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272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- 2018-06-26 17:27:16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Todo el país está de fiesta porque pasamos a octavos. Seguimos alentando con #LaMismaPasion
¡Vamos Argentina!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92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4A6C09-B91F-478A-8307-68731E1EFF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1798666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97388-D6A7-4056-AF64-3CBF4BEC5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Nissan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EC3730-EBB3-43B2-92DF-BCB771C224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6181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015665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464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8413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7607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6674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7776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513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1871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2771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2326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7114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1942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9096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1892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885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- 2018-05-23 15:58:47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 podemos esperar a la final de #UCL para ver los goles de Gareth Bale. ¿Recordás dónde metió este gol? Elegí el lugar correcto usando las reacciones.
¡Dirígete a Nissan Excitement FC esta noche para obtener la respuesta!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754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- 2018-09-24 16:00:01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Por primera vez en la historia Nissan fabrica un vehículo en Argentina.
Fuerza y tecnología para cualquier desafío. #PrimeraVez #NissanFrontier.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9414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D56494-817E-41EA-B595-B7CEF56999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3294673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161CC-AC10-4CE8-9D79-7F6C1B64B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Nissan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C1E90F-5F56-44E2-A525-3B8E5EE8DD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4354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536230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8282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8162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9582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7339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3167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4789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3326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5494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3234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796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4181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7010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2134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844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- 2018-09-30 21:00:04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Seguí #EnVivo en nuestra fanpage el lanzamiento de la #NissanFrontier hecha en #Argentina. Lunes 19.30hs. #Live desde #Bariloche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528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- 2018-08-03 18:00:01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Este fin de semana qué preferís ¿Salida con amigos junto a tu Nissan March o reunión familiar junto a tu Nissan Versa?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046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- 2018-05-25 10:00:02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Festejamos el Día de la Revolución de Mayo, junto a la Frontier producción Nacional. ¡Dejanos tu “me gusta” si vos también celebrás con tu Nissan!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9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424006-1B25-4A82-9663-A5DBC5063F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3849079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C6E76-20CA-4932-9255-3B9690529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Nissan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65A63E-2E6A-4DE1-A91C-5D86C38953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7811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352239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6383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5107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8201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7382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0604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2732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5016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6384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8536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7533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6811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9868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8993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761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- 2018-06-14 15:30:00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Estas son las razones que hacen del Totalmente Nuevo Nissan Kicks, el crossover urbano con más actitud en Latinoamérica.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08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- 2018-06-19 17:00:01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Gracias Ximena Basualdo por compartir la foto de tu Nissan March #NissanLovers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348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- 2018-07-18 17:46:02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Ponele un freno a tu semana y salí a recargar energías con la actitud de tu Nissan Kicks.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1819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0AACE3-2428-4F8D-B70B-2D2EC22D9B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2784050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0C44F-FBAD-46D5-95D6-296CDD3EB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Nissan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7049C2-A49A-42F5-9370-F270ED19CA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7236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824306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0053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8420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8349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9423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8780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1069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517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3984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8419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0804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5480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483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7110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274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- 2018-11-15 19:52:58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#Nissan #Frontier hecha en Argentina, elegida “Auto del Año 2018” por la agrupación de Periodistas de la Industria Automotriz 🙌🏆 🇦🇷 Conocé más en: http://bit.ly/Frontier_PremiosPIA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702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- 2018-07-09 11:00:01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Hace más de 200 años elegimos apostar por nuestra gente y nuestra tierra. Hoy, también. Feliz Día Argentina.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428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- 2018-07-17 14:52:55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felicidad no se puede ocultar cuando ves al  Nissan Versa. #WorldEmojiDay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870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B7BE28-B6E0-4127-BB7C-AF7B479DCC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13899496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622</Words>
  <Application>Microsoft Office PowerPoint</Application>
  <PresentationFormat>On-screen Show (4:3)</PresentationFormat>
  <Paragraphs>392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Facebook TABLA DE FB COMPLETA | Nissan - 1 of 7</vt:lpstr>
      <vt:lpstr>Facebook TABLA DE FB COMPLETA | Nissan - 2 of 7</vt:lpstr>
      <vt:lpstr>Facebook TABLA DE FB COMPLETA | Nissan - 3 of 7</vt:lpstr>
      <vt:lpstr>Facebook TABLA DE FB COMPLETA | Nissan - 4 of 7</vt:lpstr>
      <vt:lpstr>Facebook TABLA DE FB COMPLETA | Nissan - 5 of 7</vt:lpstr>
      <vt:lpstr>Facebook TABLA DE FB COMPLETA | Nissan - 6 of 7</vt:lpstr>
      <vt:lpstr>Facebook TABLA DE FB COMPLETA | Nissan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TABLA DE FB COMPLETA | Nissan - 1 of 7</dc:title>
  <dc:creator>Frederik Peiniger</dc:creator>
  <cp:lastModifiedBy>Frederik Peiniger</cp:lastModifiedBy>
  <cp:revision>1</cp:revision>
  <dcterms:created xsi:type="dcterms:W3CDTF">2018-12-19T11:48:49Z</dcterms:created>
  <dcterms:modified xsi:type="dcterms:W3CDTF">2018-12-19T11:53:05Z</dcterms:modified>
</cp:coreProperties>
</file>