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DECB3-A267-4587-9525-BDC5B7E4F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2065E-1C28-4423-87F3-A891772492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707577"/>
              </p:ext>
            </p:extLst>
          </p:nvPr>
        </p:nvGraphicFramePr>
        <p:xfrm>
          <a:off x="457200" y="1731963"/>
          <a:ext cx="8229601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71021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2733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544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6009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675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916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452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8546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0646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1354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7571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2507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7533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379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04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- 2018-05-26 12:17:25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Tomó 340 horas crear el trofeo de la UEFA Champions League... pero solo 90 minutos para decidir quién se lo llevará a casa. ¿Será #RealMadrid o será #Liverpool? ¡Lo sabremos hoy! #UCLFinal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947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- 2018-05-26 17:45:32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¡Cuatro veces campeón de Europa, Gareth Bale! 🏆
Gracias por hacernos vivir una final Hecha de Emoción. #EstamosEnLaChampions #UCLFinal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677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- 2018-09-20 20:00:01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 primera vez en la historia, fabricamos un vehículo en nuestro país. Les presentamos la nueva Nissan Frontier hecha en la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490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66BCBD-B47C-4BC0-8D2C-5A348FB52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4670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ACB55-184B-4D20-A505-F5DAFF27E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52A3E4-5781-4B8D-A6DB-E28E6D65D1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671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73601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290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6222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739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1113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0740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2216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379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600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3024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5877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2133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7739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530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139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- 2018-05-26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estamos tomando partido, lo juramos ;) ¡Pero no podemos esperar a que Gareth ingrese al campo! #UCLFinal  #EstamosEnLaChampions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39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- 2018-05-24 17:34:11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Faltan dos días para la final de la UEFA Champions League ¡Es hora de mirar de nuevo a aquellos jugadores que metieron increíbles goles esta temporada!
#InnovateYourGame #UCLFinal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75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- 2018-07-13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Así se ve el nuevo GT-R50 por Italdesign, nuestro prototipo más exclusivo y emocionante.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022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66188-7E95-4BF3-9361-6B39105678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713399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C165C-838A-4490-8729-7887B8379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13D78C-D998-447B-88D5-0630691E95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5114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53184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7148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387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260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031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0406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057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9439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7487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8280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448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8647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0291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7580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29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- 2018-10-13 11:00:02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los momentos críticos, es cuando hay que mantener la estabilidad. Nueva Nissan Frontier con Hill Descent Control. #HechaEnArgentina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654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- 2018-07-30 18:25:58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es un día histórico. Comenzamos a producir en nuestro país la Nissan Frontier, una pick up con 80 años de historia y reconocida por su calidad en todo el mundo. Ahora hecha en Argentina y exportada con orgullo.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16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- 2018-06-26 17:27:16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 el país está de fiesta porque pasamos a octavos. Seguimos alentando con #LaMismaPasion
¡Vamos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550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51408-FBFC-43F6-90F7-0B7D8AA483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2363265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25428-2FEB-4B31-B1F1-40B010D6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77CCD7-8BF0-4E93-A95F-CDBB95F4C6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5277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36277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5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930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5997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672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4439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2636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583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96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941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8046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255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9787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733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40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- 2018-05-23 15:58:47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podemos esperar a la final de #UCL para ver los goles de Gareth Bale. ¿Recordás dónde metió este gol? Elegí el lugar correcto usando las reacciones.
¡Dirígete a Nissan Excitement FC esta noche para obtener la respuesta!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99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- 2018-09-24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 primera vez en la historia Nissan fabrica un vehículo en Argentina.
Fuerza y tecnología para cualquier desafío. #PrimeraVez #NissanFrontier.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152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F6CCC-36AC-4C52-8B0E-B9E888368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400374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CE2F9-3BBF-4802-83D3-A4CEA5819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EE3BD6-AEDA-405A-95E0-45F0067150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7890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7988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1341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2965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1893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804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9749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268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7187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2253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573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3135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9078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5305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52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29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- 2018-09-30 21:00:04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Seguí #EnVivo en nuestra fanpage el lanzamiento de la #NissanFrontier hecha en #Argentina. Lunes 19.30hs. #Live desde #Bariloche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94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- 2018-08-03 18:00:01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fin de semana qué preferís ¿Salida con amigos junto a tu Nissan March o reunión familiar junto a tu Nissan Versa?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961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- 2018-05-25 10:00:02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Festejamos el Día de la Revolución de Mayo, junto a la Frontier producción Nacional. ¡Dejanos tu “me gusta” si vos también celebrás con tu Nissan!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445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6D171-ABE9-4378-8A96-C3C3F9C42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401190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450C-2F85-4212-94F6-A0B20DB67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D30416-4569-4467-9FE8-54343C2DFB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384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18556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049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1857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372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231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502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102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1222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129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4854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571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228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924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2949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390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- 2018-06-14 15:30:00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Estas son las razones que hacen del Totalmente Nuevo Nissan Kicks, el crossover urbano con más actitud en Latinoamérica.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0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- 2018-06-19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Ximena Basualdo por compartir la foto de tu Nissan March #NissanLovers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94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- 2018-07-18 17:46:02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Ponele un freno a tu semana y salí a recargar energías con la actitud de tu Nissan Kicks.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24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49656-BCFF-4849-9DC4-B406BA7F1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031969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0B1D0-D2E6-4737-ACCD-269DA20EC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A2BAE8-2878-45EC-B870-BC04CB72C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4987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12050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4571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6959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0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3361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081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350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3694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9743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633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674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1350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6868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2169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91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- 2018-11-15 19:52:58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#Nissan #Frontier hecha en Argentina, elegida “Auto del Año 2018” por la agrupación de Periodistas de la Industria Automotriz 🙌🏆 🇦🇷 Conocé más en: http://bit.ly/Frontier_PremiosPIA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40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- 2018-07-09 11:00:01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Hace más de 200 años elegimos apostar por nuestra gente y nuestra tierra. Hoy, también. Feliz Día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66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- 2018-07-17 14:52:55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felicidad no se puede ocultar cuando ves al  Nissan Versa. #WorldEmojiDay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75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- 2018-08-09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Disfrutá el diseño de Nissan Sentra y vive #EmociónReal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064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73E45F-EB00-4916-AA89-7151BECC9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2813491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4BB4B-F009-42B7-8EA2-6F9E3946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B54D4F-C272-4686-A342-A5C59FEAC0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5721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72009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7147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993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636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5750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0141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2797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566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4422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5693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7512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743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6044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147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460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- 2018-06-08 18:00:02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 Selección se prepara para Rusia y queremos que la alientes con la celeste y blanca puesta!
Respondé este post contándonos cuál sería el equipo ideal, con el que saldrías a la cancha el primer partido y participá del sorteo por una Camiseta de Argentina. #LaMismaPasión 
Ver Bases y Condiciones: http://bit.ly/2JqD9x5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0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- 2018-07-26 11:08:16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Disfrutá la aventura en la pista 4x4 de Nissan en la #ExpoRural. ¡Te esperamos hasta el 29 de julio!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967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0A9CE-3C17-4953-889E-3904D4CB8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299178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543AC-EDC6-4F71-ABC5-8E021200E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Nissan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5D011D-0A20-4C89-8B51-A203C598E3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3441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75507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2198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6246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093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7003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6430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1227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9516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9406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6400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3165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947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317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989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67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- 2018-11-02 18:00:01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Acompañamos a La Dolfina Polo Team en este nuevo desafío. Nissan, Vehículo oficial de La Dolfina Polo Team. #AbiertoDeHurlingham #LaDolfinaPoloTeam #TripleCorona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17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Nissan - 2018-05-22 15:00:01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Pronto América Latina se electrificará de emoción… #Nissan #LEAF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659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BFABE-4543-4F65-B1B0-640761A22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4459613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6</TotalTime>
  <Words>785</Words>
  <Application>Microsoft Office PowerPoint</Application>
  <PresentationFormat>On-screen Show (4:3)</PresentationFormat>
  <Paragraphs>494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Facebook TABLA DE FB COMPLETA | Nissan - 1 of 9</vt:lpstr>
      <vt:lpstr>Facebook TABLA DE FB COMPLETA | Nissan - 2 of 9</vt:lpstr>
      <vt:lpstr>Facebook TABLA DE FB COMPLETA | Nissan - 3 of 9</vt:lpstr>
      <vt:lpstr>Facebook TABLA DE FB COMPLETA | Nissan - 4 of 9</vt:lpstr>
      <vt:lpstr>Facebook TABLA DE FB COMPLETA | Nissan - 5 of 9</vt:lpstr>
      <vt:lpstr>Facebook TABLA DE FB COMPLETA | Nissan - 6 of 9</vt:lpstr>
      <vt:lpstr>Facebook TABLA DE FB COMPLETA | Nissan - 7 of 9</vt:lpstr>
      <vt:lpstr>Facebook TABLA DE FB COMPLETA | Nissan - 8 of 9</vt:lpstr>
      <vt:lpstr>Facebook TABLA DE FB COMPLETA | Nissan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TABLA DE FB COMPLETA | Nissan - 1 of 9</dc:title>
  <dc:creator>Frederik Peiniger</dc:creator>
  <cp:lastModifiedBy>Frederik Peiniger</cp:lastModifiedBy>
  <cp:revision>1</cp:revision>
  <dcterms:created xsi:type="dcterms:W3CDTF">2018-12-19T11:39:14Z</dcterms:created>
  <dcterms:modified xsi:type="dcterms:W3CDTF">2018-12-19T11:45:34Z</dcterms:modified>
</cp:coreProperties>
</file>